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33"/>
  </p:notesMasterIdLst>
  <p:sldIdLst>
    <p:sldId id="284"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Helvetica Neue" panose="020B060402020202020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42" roundtripDataSignature="AMtx7mgoTnauh6NyGl+hpV6pw4aJ/OWTa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2978" autoAdjust="0"/>
  </p:normalViewPr>
  <p:slideViewPr>
    <p:cSldViewPr snapToGrid="0">
      <p:cViewPr varScale="1">
        <p:scale>
          <a:sx n="67" d="100"/>
          <a:sy n="67" d="100"/>
        </p:scale>
        <p:origin x="8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6.fntdata"/><Relationship Id="rId21" Type="http://schemas.openxmlformats.org/officeDocument/2006/relationships/slide" Target="slides/slide17.xml"/><Relationship Id="rId34" Type="http://schemas.openxmlformats.org/officeDocument/2006/relationships/font" Target="fonts/font1.fntdata"/><Relationship Id="rId42" Type="http://customschemas.google.com/relationships/presentationmetadata" Target="metadata"/><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khadmeh, Rola" userId="f46059fe-bc3c-4f00-9753-5713745adb86" providerId="ADAL" clId="{502D1ABF-B5BF-41FB-A6C9-283A7C8C1D67}"/>
    <pc:docChg chg="undo redo custSel modSld">
      <pc:chgData name="Makhadmeh, Rola" userId="f46059fe-bc3c-4f00-9753-5713745adb86" providerId="ADAL" clId="{502D1ABF-B5BF-41FB-A6C9-283A7C8C1D67}" dt="2022-08-01T10:53:32.153" v="2960" actId="20577"/>
      <pc:docMkLst>
        <pc:docMk/>
      </pc:docMkLst>
      <pc:sldChg chg="addSp modSp modNotesTx">
        <pc:chgData name="Makhadmeh, Rola" userId="f46059fe-bc3c-4f00-9753-5713745adb86" providerId="ADAL" clId="{502D1ABF-B5BF-41FB-A6C9-283A7C8C1D67}" dt="2022-07-31T10:31:17.147" v="229" actId="782"/>
        <pc:sldMkLst>
          <pc:docMk/>
          <pc:sldMk cId="0" sldId="260"/>
        </pc:sldMkLst>
        <pc:spChg chg="add mod">
          <ac:chgData name="Makhadmeh, Rola" userId="f46059fe-bc3c-4f00-9753-5713745adb86" providerId="ADAL" clId="{502D1ABF-B5BF-41FB-A6C9-283A7C8C1D67}" dt="2022-07-31T09:57:02.258" v="130"/>
          <ac:spMkLst>
            <pc:docMk/>
            <pc:sldMk cId="0" sldId="260"/>
            <ac:spMk id="4" creationId="{60C1599A-C931-4ECE-9869-C216520AF084}"/>
          </ac:spMkLst>
        </pc:spChg>
        <pc:spChg chg="mod">
          <ac:chgData name="Makhadmeh, Rola" userId="f46059fe-bc3c-4f00-9753-5713745adb86" providerId="ADAL" clId="{502D1ABF-B5BF-41FB-A6C9-283A7C8C1D67}" dt="2022-07-31T09:56:09.040" v="96" actId="20577"/>
          <ac:spMkLst>
            <pc:docMk/>
            <pc:sldMk cId="0" sldId="260"/>
            <ac:spMk id="257" creationId="{00000000-0000-0000-0000-000000000000}"/>
          </ac:spMkLst>
        </pc:spChg>
        <pc:spChg chg="mod">
          <ac:chgData name="Makhadmeh, Rola" userId="f46059fe-bc3c-4f00-9753-5713745adb86" providerId="ADAL" clId="{502D1ABF-B5BF-41FB-A6C9-283A7C8C1D67}" dt="2022-07-31T09:56:27.907" v="122" actId="20577"/>
          <ac:spMkLst>
            <pc:docMk/>
            <pc:sldMk cId="0" sldId="260"/>
            <ac:spMk id="258" creationId="{00000000-0000-0000-0000-000000000000}"/>
          </ac:spMkLst>
        </pc:spChg>
        <pc:spChg chg="mod">
          <ac:chgData name="Makhadmeh, Rola" userId="f46059fe-bc3c-4f00-9753-5713745adb86" providerId="ADAL" clId="{502D1ABF-B5BF-41FB-A6C9-283A7C8C1D67}" dt="2022-07-31T09:57:04.925" v="131"/>
          <ac:spMkLst>
            <pc:docMk/>
            <pc:sldMk cId="0" sldId="260"/>
            <ac:spMk id="259" creationId="{00000000-0000-0000-0000-000000000000}"/>
          </ac:spMkLst>
        </pc:spChg>
        <pc:spChg chg="mod">
          <ac:chgData name="Makhadmeh, Rola" userId="f46059fe-bc3c-4f00-9753-5713745adb86" providerId="ADAL" clId="{502D1ABF-B5BF-41FB-A6C9-283A7C8C1D67}" dt="2022-07-31T09:57:41.918" v="185" actId="20577"/>
          <ac:spMkLst>
            <pc:docMk/>
            <pc:sldMk cId="0" sldId="260"/>
            <ac:spMk id="260" creationId="{00000000-0000-0000-0000-000000000000}"/>
          </ac:spMkLst>
        </pc:spChg>
        <pc:spChg chg="mod">
          <ac:chgData name="Makhadmeh, Rola" userId="f46059fe-bc3c-4f00-9753-5713745adb86" providerId="ADAL" clId="{502D1ABF-B5BF-41FB-A6C9-283A7C8C1D67}" dt="2022-07-31T09:56:33.370" v="128" actId="20577"/>
          <ac:spMkLst>
            <pc:docMk/>
            <pc:sldMk cId="0" sldId="260"/>
            <ac:spMk id="262" creationId="{00000000-0000-0000-0000-000000000000}"/>
          </ac:spMkLst>
        </pc:spChg>
        <pc:spChg chg="mod">
          <ac:chgData name="Makhadmeh, Rola" userId="f46059fe-bc3c-4f00-9753-5713745adb86" providerId="ADAL" clId="{502D1ABF-B5BF-41FB-A6C9-283A7C8C1D67}" dt="2022-07-31T09:55:54.818" v="73" actId="20577"/>
          <ac:spMkLst>
            <pc:docMk/>
            <pc:sldMk cId="0" sldId="260"/>
            <ac:spMk id="263" creationId="{00000000-0000-0000-0000-000000000000}"/>
          </ac:spMkLst>
        </pc:spChg>
        <pc:spChg chg="mod">
          <ac:chgData name="Makhadmeh, Rola" userId="f46059fe-bc3c-4f00-9753-5713745adb86" providerId="ADAL" clId="{502D1ABF-B5BF-41FB-A6C9-283A7C8C1D67}" dt="2022-07-31T09:57:23.642" v="158" actId="20577"/>
          <ac:spMkLst>
            <pc:docMk/>
            <pc:sldMk cId="0" sldId="260"/>
            <ac:spMk id="265" creationId="{00000000-0000-0000-0000-000000000000}"/>
          </ac:spMkLst>
        </pc:spChg>
        <pc:spChg chg="mod">
          <ac:chgData name="Makhadmeh, Rola" userId="f46059fe-bc3c-4f00-9753-5713745adb86" providerId="ADAL" clId="{502D1ABF-B5BF-41FB-A6C9-283A7C8C1D67}" dt="2022-07-31T09:57:54.996" v="208" actId="20577"/>
          <ac:spMkLst>
            <pc:docMk/>
            <pc:sldMk cId="0" sldId="260"/>
            <ac:spMk id="266" creationId="{00000000-0000-0000-0000-000000000000}"/>
          </ac:spMkLst>
        </pc:spChg>
        <pc:spChg chg="mod">
          <ac:chgData name="Makhadmeh, Rola" userId="f46059fe-bc3c-4f00-9753-5713745adb86" providerId="ADAL" clId="{502D1ABF-B5BF-41FB-A6C9-283A7C8C1D67}" dt="2022-07-31T09:58:08.507" v="222" actId="20577"/>
          <ac:spMkLst>
            <pc:docMk/>
            <pc:sldMk cId="0" sldId="260"/>
            <ac:spMk id="269" creationId="{00000000-0000-0000-0000-000000000000}"/>
          </ac:spMkLst>
        </pc:spChg>
      </pc:sldChg>
      <pc:sldChg chg="addSp modSp modNotesTx">
        <pc:chgData name="Makhadmeh, Rola" userId="f46059fe-bc3c-4f00-9753-5713745adb86" providerId="ADAL" clId="{502D1ABF-B5BF-41FB-A6C9-283A7C8C1D67}" dt="2022-07-31T10:39:34.989" v="465" actId="121"/>
        <pc:sldMkLst>
          <pc:docMk/>
          <pc:sldMk cId="0" sldId="261"/>
        </pc:sldMkLst>
        <pc:spChg chg="add mod">
          <ac:chgData name="Makhadmeh, Rola" userId="f46059fe-bc3c-4f00-9753-5713745adb86" providerId="ADAL" clId="{502D1ABF-B5BF-41FB-A6C9-283A7C8C1D67}" dt="2022-07-31T10:33:01.393" v="335"/>
          <ac:spMkLst>
            <pc:docMk/>
            <pc:sldMk cId="0" sldId="261"/>
            <ac:spMk id="2" creationId="{C6204C2B-AFFF-42C2-8189-449E7693A006}"/>
          </ac:spMkLst>
        </pc:spChg>
        <pc:spChg chg="add mod">
          <ac:chgData name="Makhadmeh, Rola" userId="f46059fe-bc3c-4f00-9753-5713745adb86" providerId="ADAL" clId="{502D1ABF-B5BF-41FB-A6C9-283A7C8C1D67}" dt="2022-07-31T10:37:26.079" v="355"/>
          <ac:spMkLst>
            <pc:docMk/>
            <pc:sldMk cId="0" sldId="261"/>
            <ac:spMk id="3" creationId="{A2D097E5-80F7-44CB-909E-9A954B787FD1}"/>
          </ac:spMkLst>
        </pc:spChg>
        <pc:spChg chg="add mod">
          <ac:chgData name="Makhadmeh, Rola" userId="f46059fe-bc3c-4f00-9753-5713745adb86" providerId="ADAL" clId="{502D1ABF-B5BF-41FB-A6C9-283A7C8C1D67}" dt="2022-07-31T10:37:51.275" v="358"/>
          <ac:spMkLst>
            <pc:docMk/>
            <pc:sldMk cId="0" sldId="261"/>
            <ac:spMk id="4" creationId="{DE3C1D4C-041E-4A32-96CA-8579E2D87D32}"/>
          </ac:spMkLst>
        </pc:spChg>
        <pc:spChg chg="mod">
          <ac:chgData name="Makhadmeh, Rola" userId="f46059fe-bc3c-4f00-9753-5713745adb86" providerId="ADAL" clId="{502D1ABF-B5BF-41FB-A6C9-283A7C8C1D67}" dt="2022-07-31T10:35:01.980" v="353" actId="120"/>
          <ac:spMkLst>
            <pc:docMk/>
            <pc:sldMk cId="0" sldId="261"/>
            <ac:spMk id="275" creationId="{00000000-0000-0000-0000-000000000000}"/>
          </ac:spMkLst>
        </pc:spChg>
        <pc:spChg chg="mod">
          <ac:chgData name="Makhadmeh, Rola" userId="f46059fe-bc3c-4f00-9753-5713745adb86" providerId="ADAL" clId="{502D1ABF-B5BF-41FB-A6C9-283A7C8C1D67}" dt="2022-07-31T10:31:54.212" v="280" actId="20577"/>
          <ac:spMkLst>
            <pc:docMk/>
            <pc:sldMk cId="0" sldId="261"/>
            <ac:spMk id="276" creationId="{00000000-0000-0000-0000-000000000000}"/>
          </ac:spMkLst>
        </pc:spChg>
        <pc:spChg chg="mod">
          <ac:chgData name="Makhadmeh, Rola" userId="f46059fe-bc3c-4f00-9753-5713745adb86" providerId="ADAL" clId="{502D1ABF-B5BF-41FB-A6C9-283A7C8C1D67}" dt="2022-07-31T10:31:41.441" v="254" actId="20577"/>
          <ac:spMkLst>
            <pc:docMk/>
            <pc:sldMk cId="0" sldId="261"/>
            <ac:spMk id="277" creationId="{00000000-0000-0000-0000-000000000000}"/>
          </ac:spMkLst>
        </pc:spChg>
        <pc:spChg chg="mod">
          <ac:chgData name="Makhadmeh, Rola" userId="f46059fe-bc3c-4f00-9753-5713745adb86" providerId="ADAL" clId="{502D1ABF-B5BF-41FB-A6C9-283A7C8C1D67}" dt="2022-07-31T10:32:31.053" v="333" actId="20577"/>
          <ac:spMkLst>
            <pc:docMk/>
            <pc:sldMk cId="0" sldId="261"/>
            <ac:spMk id="278" creationId="{00000000-0000-0000-0000-000000000000}"/>
          </ac:spMkLst>
        </pc:spChg>
        <pc:spChg chg="mod">
          <ac:chgData name="Makhadmeh, Rola" userId="f46059fe-bc3c-4f00-9753-5713745adb86" providerId="ADAL" clId="{502D1ABF-B5BF-41FB-A6C9-283A7C8C1D67}" dt="2022-07-31T10:33:06.950" v="336"/>
          <ac:spMkLst>
            <pc:docMk/>
            <pc:sldMk cId="0" sldId="261"/>
            <ac:spMk id="279" creationId="{00000000-0000-0000-0000-000000000000}"/>
          </ac:spMkLst>
        </pc:spChg>
        <pc:spChg chg="mod">
          <ac:chgData name="Makhadmeh, Rola" userId="f46059fe-bc3c-4f00-9753-5713745adb86" providerId="ADAL" clId="{502D1ABF-B5BF-41FB-A6C9-283A7C8C1D67}" dt="2022-07-31T10:38:37.768" v="413" actId="20577"/>
          <ac:spMkLst>
            <pc:docMk/>
            <pc:sldMk cId="0" sldId="261"/>
            <ac:spMk id="280" creationId="{00000000-0000-0000-0000-000000000000}"/>
          </ac:spMkLst>
        </pc:spChg>
        <pc:spChg chg="mod">
          <ac:chgData name="Makhadmeh, Rola" userId="f46059fe-bc3c-4f00-9753-5713745adb86" providerId="ADAL" clId="{502D1ABF-B5BF-41FB-A6C9-283A7C8C1D67}" dt="2022-07-31T10:37:55.453" v="359"/>
          <ac:spMkLst>
            <pc:docMk/>
            <pc:sldMk cId="0" sldId="261"/>
            <ac:spMk id="281" creationId="{00000000-0000-0000-0000-000000000000}"/>
          </ac:spMkLst>
        </pc:spChg>
        <pc:spChg chg="mod">
          <ac:chgData name="Makhadmeh, Rola" userId="f46059fe-bc3c-4f00-9753-5713745adb86" providerId="ADAL" clId="{502D1ABF-B5BF-41FB-A6C9-283A7C8C1D67}" dt="2022-07-31T10:37:28.675" v="356"/>
          <ac:spMkLst>
            <pc:docMk/>
            <pc:sldMk cId="0" sldId="261"/>
            <ac:spMk id="283" creationId="{00000000-0000-0000-0000-000000000000}"/>
          </ac:spMkLst>
        </pc:spChg>
        <pc:spChg chg="mod">
          <ac:chgData name="Makhadmeh, Rola" userId="f46059fe-bc3c-4f00-9753-5713745adb86" providerId="ADAL" clId="{502D1ABF-B5BF-41FB-A6C9-283A7C8C1D67}" dt="2022-07-31T10:39:02.748" v="458" actId="20577"/>
          <ac:spMkLst>
            <pc:docMk/>
            <pc:sldMk cId="0" sldId="261"/>
            <ac:spMk id="284" creationId="{00000000-0000-0000-0000-000000000000}"/>
          </ac:spMkLst>
        </pc:spChg>
        <pc:spChg chg="mod">
          <ac:chgData name="Makhadmeh, Rola" userId="f46059fe-bc3c-4f00-9753-5713745adb86" providerId="ADAL" clId="{502D1ABF-B5BF-41FB-A6C9-283A7C8C1D67}" dt="2022-07-31T10:32:05.334" v="305" actId="20577"/>
          <ac:spMkLst>
            <pc:docMk/>
            <pc:sldMk cId="0" sldId="261"/>
            <ac:spMk id="285" creationId="{00000000-0000-0000-0000-000000000000}"/>
          </ac:spMkLst>
        </pc:spChg>
        <pc:spChg chg="mod">
          <ac:chgData name="Makhadmeh, Rola" userId="f46059fe-bc3c-4f00-9753-5713745adb86" providerId="ADAL" clId="{502D1ABF-B5BF-41FB-A6C9-283A7C8C1D67}" dt="2022-07-31T10:38:44.982" v="427" actId="20577"/>
          <ac:spMkLst>
            <pc:docMk/>
            <pc:sldMk cId="0" sldId="261"/>
            <ac:spMk id="287" creationId="{00000000-0000-0000-0000-000000000000}"/>
          </ac:spMkLst>
        </pc:spChg>
      </pc:sldChg>
      <pc:sldChg chg="addSp modSp modNotesTx">
        <pc:chgData name="Makhadmeh, Rola" userId="f46059fe-bc3c-4f00-9753-5713745adb86" providerId="ADAL" clId="{502D1ABF-B5BF-41FB-A6C9-283A7C8C1D67}" dt="2022-07-31T10:45:21.108" v="707" actId="121"/>
        <pc:sldMkLst>
          <pc:docMk/>
          <pc:sldMk cId="0" sldId="262"/>
        </pc:sldMkLst>
        <pc:spChg chg="add mod">
          <ac:chgData name="Makhadmeh, Rola" userId="f46059fe-bc3c-4f00-9753-5713745adb86" providerId="ADAL" clId="{502D1ABF-B5BF-41FB-A6C9-283A7C8C1D67}" dt="2022-07-31T10:40:46.987" v="487"/>
          <ac:spMkLst>
            <pc:docMk/>
            <pc:sldMk cId="0" sldId="262"/>
            <ac:spMk id="2" creationId="{890EEA61-BBD8-44AA-858C-1991B38DB64C}"/>
          </ac:spMkLst>
        </pc:spChg>
        <pc:spChg chg="add mod">
          <ac:chgData name="Makhadmeh, Rola" userId="f46059fe-bc3c-4f00-9753-5713745adb86" providerId="ADAL" clId="{502D1ABF-B5BF-41FB-A6C9-283A7C8C1D67}" dt="2022-07-31T10:43:14.807" v="673" actId="6549"/>
          <ac:spMkLst>
            <pc:docMk/>
            <pc:sldMk cId="0" sldId="262"/>
            <ac:spMk id="3" creationId="{E422A4D8-91C4-4F84-AC80-C3BA908AF57C}"/>
          </ac:spMkLst>
        </pc:spChg>
        <pc:spChg chg="add mod">
          <ac:chgData name="Makhadmeh, Rola" userId="f46059fe-bc3c-4f00-9753-5713745adb86" providerId="ADAL" clId="{502D1ABF-B5BF-41FB-A6C9-283A7C8C1D67}" dt="2022-07-31T10:43:46.919" v="675"/>
          <ac:spMkLst>
            <pc:docMk/>
            <pc:sldMk cId="0" sldId="262"/>
            <ac:spMk id="4" creationId="{0CCF5D97-F344-425F-9F41-735C1A0FC1F9}"/>
          </ac:spMkLst>
        </pc:spChg>
        <pc:spChg chg="add mod">
          <ac:chgData name="Makhadmeh, Rola" userId="f46059fe-bc3c-4f00-9753-5713745adb86" providerId="ADAL" clId="{502D1ABF-B5BF-41FB-A6C9-283A7C8C1D67}" dt="2022-07-31T10:44:12.383" v="678"/>
          <ac:spMkLst>
            <pc:docMk/>
            <pc:sldMk cId="0" sldId="262"/>
            <ac:spMk id="5" creationId="{6136CF46-E4F1-44B0-B729-775048E9A06F}"/>
          </ac:spMkLst>
        </pc:spChg>
        <pc:spChg chg="mod">
          <ac:chgData name="Makhadmeh, Rola" userId="f46059fe-bc3c-4f00-9753-5713745adb86" providerId="ADAL" clId="{502D1ABF-B5BF-41FB-A6C9-283A7C8C1D67}" dt="2022-07-31T10:44:49.357" v="701" actId="20577"/>
          <ac:spMkLst>
            <pc:docMk/>
            <pc:sldMk cId="0" sldId="262"/>
            <ac:spMk id="293" creationId="{00000000-0000-0000-0000-000000000000}"/>
          </ac:spMkLst>
        </pc:spChg>
        <pc:spChg chg="mod">
          <ac:chgData name="Makhadmeh, Rola" userId="f46059fe-bc3c-4f00-9753-5713745adb86" providerId="ADAL" clId="{502D1ABF-B5BF-41FB-A6C9-283A7C8C1D67}" dt="2022-07-31T10:41:31.714" v="552" actId="20577"/>
          <ac:spMkLst>
            <pc:docMk/>
            <pc:sldMk cId="0" sldId="262"/>
            <ac:spMk id="295" creationId="{00000000-0000-0000-0000-000000000000}"/>
          </ac:spMkLst>
        </pc:spChg>
        <pc:spChg chg="mod">
          <ac:chgData name="Makhadmeh, Rola" userId="f46059fe-bc3c-4f00-9753-5713745adb86" providerId="ADAL" clId="{502D1ABF-B5BF-41FB-A6C9-283A7C8C1D67}" dt="2022-07-31T10:43:50.479" v="676"/>
          <ac:spMkLst>
            <pc:docMk/>
            <pc:sldMk cId="0" sldId="262"/>
            <ac:spMk id="296" creationId="{00000000-0000-0000-0000-000000000000}"/>
          </ac:spMkLst>
        </pc:spChg>
        <pc:spChg chg="mod">
          <ac:chgData name="Makhadmeh, Rola" userId="f46059fe-bc3c-4f00-9753-5713745adb86" providerId="ADAL" clId="{502D1ABF-B5BF-41FB-A6C9-283A7C8C1D67}" dt="2022-07-31T10:41:15.284" v="526" actId="20577"/>
          <ac:spMkLst>
            <pc:docMk/>
            <pc:sldMk cId="0" sldId="262"/>
            <ac:spMk id="297" creationId="{00000000-0000-0000-0000-000000000000}"/>
          </ac:spMkLst>
        </pc:spChg>
        <pc:spChg chg="mod">
          <ac:chgData name="Makhadmeh, Rola" userId="f46059fe-bc3c-4f00-9753-5713745adb86" providerId="ADAL" clId="{502D1ABF-B5BF-41FB-A6C9-283A7C8C1D67}" dt="2022-07-31T10:44:16.907" v="679"/>
          <ac:spMkLst>
            <pc:docMk/>
            <pc:sldMk cId="0" sldId="262"/>
            <ac:spMk id="298" creationId="{00000000-0000-0000-0000-000000000000}"/>
          </ac:spMkLst>
        </pc:spChg>
        <pc:spChg chg="mod">
          <ac:chgData name="Makhadmeh, Rola" userId="f46059fe-bc3c-4f00-9753-5713745adb86" providerId="ADAL" clId="{502D1ABF-B5BF-41FB-A6C9-283A7C8C1D67}" dt="2022-07-31T10:41:52.575" v="593" actId="20577"/>
          <ac:spMkLst>
            <pc:docMk/>
            <pc:sldMk cId="0" sldId="262"/>
            <ac:spMk id="299" creationId="{00000000-0000-0000-0000-000000000000}"/>
          </ac:spMkLst>
        </pc:spChg>
        <pc:spChg chg="mod">
          <ac:chgData name="Makhadmeh, Rola" userId="f46059fe-bc3c-4f00-9753-5713745adb86" providerId="ADAL" clId="{502D1ABF-B5BF-41FB-A6C9-283A7C8C1D67}" dt="2022-07-31T10:42:19.281" v="627" actId="20577"/>
          <ac:spMkLst>
            <pc:docMk/>
            <pc:sldMk cId="0" sldId="262"/>
            <ac:spMk id="300" creationId="{00000000-0000-0000-0000-000000000000}"/>
          </ac:spMkLst>
        </pc:spChg>
        <pc:spChg chg="mod">
          <ac:chgData name="Makhadmeh, Rola" userId="f46059fe-bc3c-4f00-9753-5713745adb86" providerId="ADAL" clId="{502D1ABF-B5BF-41FB-A6C9-283A7C8C1D67}" dt="2022-07-31T10:40:54.727" v="488"/>
          <ac:spMkLst>
            <pc:docMk/>
            <pc:sldMk cId="0" sldId="262"/>
            <ac:spMk id="301" creationId="{00000000-0000-0000-0000-000000000000}"/>
          </ac:spMkLst>
        </pc:spChg>
        <pc:spChg chg="mod">
          <ac:chgData name="Makhadmeh, Rola" userId="f46059fe-bc3c-4f00-9753-5713745adb86" providerId="ADAL" clId="{502D1ABF-B5BF-41FB-A6C9-283A7C8C1D67}" dt="2022-07-31T10:43:05.819" v="639" actId="20577"/>
          <ac:spMkLst>
            <pc:docMk/>
            <pc:sldMk cId="0" sldId="262"/>
            <ac:spMk id="302" creationId="{00000000-0000-0000-0000-000000000000}"/>
          </ac:spMkLst>
        </pc:spChg>
        <pc:spChg chg="mod">
          <ac:chgData name="Makhadmeh, Rola" userId="f46059fe-bc3c-4f00-9753-5713745adb86" providerId="ADAL" clId="{502D1ABF-B5BF-41FB-A6C9-283A7C8C1D67}" dt="2022-07-31T10:44:24.076" v="692" actId="20577"/>
          <ac:spMkLst>
            <pc:docMk/>
            <pc:sldMk cId="0" sldId="262"/>
            <ac:spMk id="304" creationId="{00000000-0000-0000-0000-000000000000}"/>
          </ac:spMkLst>
        </pc:spChg>
      </pc:sldChg>
      <pc:sldChg chg="addSp delSp modSp modNotesTx">
        <pc:chgData name="Makhadmeh, Rola" userId="f46059fe-bc3c-4f00-9753-5713745adb86" providerId="ADAL" clId="{502D1ABF-B5BF-41FB-A6C9-283A7C8C1D67}" dt="2022-07-31T10:54:50.706" v="1050" actId="121"/>
        <pc:sldMkLst>
          <pc:docMk/>
          <pc:sldMk cId="0" sldId="263"/>
        </pc:sldMkLst>
        <pc:spChg chg="add del mod">
          <ac:chgData name="Makhadmeh, Rola" userId="f46059fe-bc3c-4f00-9753-5713745adb86" providerId="ADAL" clId="{502D1ABF-B5BF-41FB-A6C9-283A7C8C1D67}" dt="2022-07-31T10:48:06.188" v="803" actId="478"/>
          <ac:spMkLst>
            <pc:docMk/>
            <pc:sldMk cId="0" sldId="263"/>
            <ac:spMk id="2" creationId="{1207B90B-302A-4E8E-B043-0AAEA1AA0991}"/>
          </ac:spMkLst>
        </pc:spChg>
        <pc:spChg chg="add mod">
          <ac:chgData name="Makhadmeh, Rola" userId="f46059fe-bc3c-4f00-9753-5713745adb86" providerId="ADAL" clId="{502D1ABF-B5BF-41FB-A6C9-283A7C8C1D67}" dt="2022-07-31T10:46:17.807" v="727"/>
          <ac:spMkLst>
            <pc:docMk/>
            <pc:sldMk cId="0" sldId="263"/>
            <ac:spMk id="3" creationId="{227706A1-2271-4BD4-8258-14F529B44041}"/>
          </ac:spMkLst>
        </pc:spChg>
        <pc:spChg chg="add mod">
          <ac:chgData name="Makhadmeh, Rola" userId="f46059fe-bc3c-4f00-9753-5713745adb86" providerId="ADAL" clId="{502D1ABF-B5BF-41FB-A6C9-283A7C8C1D67}" dt="2022-07-31T10:48:01.817" v="801" actId="6549"/>
          <ac:spMkLst>
            <pc:docMk/>
            <pc:sldMk cId="0" sldId="263"/>
            <ac:spMk id="4" creationId="{92E9CD08-F21B-4540-9265-F06C3D186089}"/>
          </ac:spMkLst>
        </pc:spChg>
        <pc:spChg chg="add mod">
          <ac:chgData name="Makhadmeh, Rola" userId="f46059fe-bc3c-4f00-9753-5713745adb86" providerId="ADAL" clId="{502D1ABF-B5BF-41FB-A6C9-283A7C8C1D67}" dt="2022-07-31T10:50:19.647" v="825"/>
          <ac:spMkLst>
            <pc:docMk/>
            <pc:sldMk cId="0" sldId="263"/>
            <ac:spMk id="5" creationId="{21797E9C-6B63-46BB-BC95-1174900A7D61}"/>
          </ac:spMkLst>
        </pc:spChg>
        <pc:spChg chg="add mod">
          <ac:chgData name="Makhadmeh, Rola" userId="f46059fe-bc3c-4f00-9753-5713745adb86" providerId="ADAL" clId="{502D1ABF-B5BF-41FB-A6C9-283A7C8C1D67}" dt="2022-07-31T10:53:01.584" v="991" actId="6549"/>
          <ac:spMkLst>
            <pc:docMk/>
            <pc:sldMk cId="0" sldId="263"/>
            <ac:spMk id="6" creationId="{881BD20B-E4D7-44FD-AC21-5B160301804B}"/>
          </ac:spMkLst>
        </pc:spChg>
        <pc:spChg chg="add mod">
          <ac:chgData name="Makhadmeh, Rola" userId="f46059fe-bc3c-4f00-9753-5713745adb86" providerId="ADAL" clId="{502D1ABF-B5BF-41FB-A6C9-283A7C8C1D67}" dt="2022-07-31T10:53:47.426" v="1045" actId="6549"/>
          <ac:spMkLst>
            <pc:docMk/>
            <pc:sldMk cId="0" sldId="263"/>
            <ac:spMk id="7" creationId="{5E1D853C-1684-4F94-9F90-A17BBE2B1EA7}"/>
          </ac:spMkLst>
        </pc:spChg>
        <pc:spChg chg="mod">
          <ac:chgData name="Makhadmeh, Rola" userId="f46059fe-bc3c-4f00-9753-5713745adb86" providerId="ADAL" clId="{502D1ABF-B5BF-41FB-A6C9-283A7C8C1D67}" dt="2022-07-31T10:49:50.982" v="821" actId="20577"/>
          <ac:spMkLst>
            <pc:docMk/>
            <pc:sldMk cId="0" sldId="263"/>
            <ac:spMk id="310" creationId="{00000000-0000-0000-0000-000000000000}"/>
          </ac:spMkLst>
        </pc:spChg>
        <pc:spChg chg="mod">
          <ac:chgData name="Makhadmeh, Rola" userId="f46059fe-bc3c-4f00-9753-5713745adb86" providerId="ADAL" clId="{502D1ABF-B5BF-41FB-A6C9-283A7C8C1D67}" dt="2022-07-31T10:48:14.672" v="820" actId="20577"/>
          <ac:spMkLst>
            <pc:docMk/>
            <pc:sldMk cId="0" sldId="263"/>
            <ac:spMk id="312" creationId="{00000000-0000-0000-0000-000000000000}"/>
          </ac:spMkLst>
        </pc:spChg>
        <pc:spChg chg="mod">
          <ac:chgData name="Makhadmeh, Rola" userId="f46059fe-bc3c-4f00-9753-5713745adb86" providerId="ADAL" clId="{502D1ABF-B5BF-41FB-A6C9-283A7C8C1D67}" dt="2022-07-31T10:46:56.366" v="778" actId="20577"/>
          <ac:spMkLst>
            <pc:docMk/>
            <pc:sldMk cId="0" sldId="263"/>
            <ac:spMk id="313" creationId="{00000000-0000-0000-0000-000000000000}"/>
          </ac:spMkLst>
        </pc:spChg>
        <pc:spChg chg="mod">
          <ac:chgData name="Makhadmeh, Rola" userId="f46059fe-bc3c-4f00-9753-5713745adb86" providerId="ADAL" clId="{502D1ABF-B5BF-41FB-A6C9-283A7C8C1D67}" dt="2022-07-31T10:46:23.497" v="728"/>
          <ac:spMkLst>
            <pc:docMk/>
            <pc:sldMk cId="0" sldId="263"/>
            <ac:spMk id="314" creationId="{00000000-0000-0000-0000-000000000000}"/>
          </ac:spMkLst>
        </pc:spChg>
        <pc:spChg chg="mod">
          <ac:chgData name="Makhadmeh, Rola" userId="f46059fe-bc3c-4f00-9753-5713745adb86" providerId="ADAL" clId="{502D1ABF-B5BF-41FB-A6C9-283A7C8C1D67}" dt="2022-07-31T10:53:40.106" v="1015" actId="20577"/>
          <ac:spMkLst>
            <pc:docMk/>
            <pc:sldMk cId="0" sldId="263"/>
            <ac:spMk id="315" creationId="{00000000-0000-0000-0000-000000000000}"/>
          </ac:spMkLst>
        </pc:spChg>
        <pc:spChg chg="mod">
          <ac:chgData name="Makhadmeh, Rola" userId="f46059fe-bc3c-4f00-9753-5713745adb86" providerId="ADAL" clId="{502D1ABF-B5BF-41FB-A6C9-283A7C8C1D67}" dt="2022-07-31T10:46:42.658" v="761" actId="20577"/>
          <ac:spMkLst>
            <pc:docMk/>
            <pc:sldMk cId="0" sldId="263"/>
            <ac:spMk id="316" creationId="{00000000-0000-0000-0000-000000000000}"/>
          </ac:spMkLst>
        </pc:spChg>
        <pc:spChg chg="mod">
          <ac:chgData name="Makhadmeh, Rola" userId="f46059fe-bc3c-4f00-9753-5713745adb86" providerId="ADAL" clId="{502D1ABF-B5BF-41FB-A6C9-283A7C8C1D67}" dt="2022-07-31T10:52:08.465" v="942" actId="20577"/>
          <ac:spMkLst>
            <pc:docMk/>
            <pc:sldMk cId="0" sldId="263"/>
            <ac:spMk id="317" creationId="{00000000-0000-0000-0000-000000000000}"/>
          </ac:spMkLst>
        </pc:spChg>
        <pc:spChg chg="mod">
          <ac:chgData name="Makhadmeh, Rola" userId="f46059fe-bc3c-4f00-9753-5713745adb86" providerId="ADAL" clId="{502D1ABF-B5BF-41FB-A6C9-283A7C8C1D67}" dt="2022-07-31T10:51:01.133" v="843"/>
          <ac:spMkLst>
            <pc:docMk/>
            <pc:sldMk cId="0" sldId="263"/>
            <ac:spMk id="318" creationId="{00000000-0000-0000-0000-000000000000}"/>
          </ac:spMkLst>
        </pc:spChg>
        <pc:spChg chg="mod">
          <ac:chgData name="Makhadmeh, Rola" userId="f46059fe-bc3c-4f00-9753-5713745adb86" providerId="ADAL" clId="{502D1ABF-B5BF-41FB-A6C9-283A7C8C1D67}" dt="2022-07-31T10:46:32.723" v="746" actId="20577"/>
          <ac:spMkLst>
            <pc:docMk/>
            <pc:sldMk cId="0" sldId="263"/>
            <ac:spMk id="319" creationId="{00000000-0000-0000-0000-000000000000}"/>
          </ac:spMkLst>
        </pc:spChg>
        <pc:spChg chg="mod">
          <ac:chgData name="Makhadmeh, Rola" userId="f46059fe-bc3c-4f00-9753-5713745adb86" providerId="ADAL" clId="{502D1ABF-B5BF-41FB-A6C9-283A7C8C1D67}" dt="2022-07-31T10:52:29.025" v="969" actId="20577"/>
          <ac:spMkLst>
            <pc:docMk/>
            <pc:sldMk cId="0" sldId="263"/>
            <ac:spMk id="320" creationId="{00000000-0000-0000-0000-000000000000}"/>
          </ac:spMkLst>
        </pc:spChg>
        <pc:spChg chg="mod">
          <ac:chgData name="Makhadmeh, Rola" userId="f46059fe-bc3c-4f00-9753-5713745adb86" providerId="ADAL" clId="{502D1ABF-B5BF-41FB-A6C9-283A7C8C1D67}" dt="2022-07-31T10:47:54.654" v="789" actId="20577"/>
          <ac:spMkLst>
            <pc:docMk/>
            <pc:sldMk cId="0" sldId="263"/>
            <ac:spMk id="321" creationId="{00000000-0000-0000-0000-000000000000}"/>
          </ac:spMkLst>
        </pc:spChg>
        <pc:spChg chg="mod">
          <ac:chgData name="Makhadmeh, Rola" userId="f46059fe-bc3c-4f00-9753-5713745adb86" providerId="ADAL" clId="{502D1ABF-B5BF-41FB-A6C9-283A7C8C1D67}" dt="2022-07-31T10:51:20.866" v="868" actId="20577"/>
          <ac:spMkLst>
            <pc:docMk/>
            <pc:sldMk cId="0" sldId="263"/>
            <ac:spMk id="322" creationId="{00000000-0000-0000-0000-000000000000}"/>
          </ac:spMkLst>
        </pc:spChg>
        <pc:spChg chg="mod">
          <ac:chgData name="Makhadmeh, Rola" userId="f46059fe-bc3c-4f00-9753-5713745adb86" providerId="ADAL" clId="{502D1ABF-B5BF-41FB-A6C9-283A7C8C1D67}" dt="2022-07-31T10:52:41.763" v="988" actId="20577"/>
          <ac:spMkLst>
            <pc:docMk/>
            <pc:sldMk cId="0" sldId="263"/>
            <ac:spMk id="324" creationId="{00000000-0000-0000-0000-000000000000}"/>
          </ac:spMkLst>
        </pc:spChg>
      </pc:sldChg>
      <pc:sldChg chg="addSp delSp modSp modNotesTx">
        <pc:chgData name="Makhadmeh, Rola" userId="f46059fe-bc3c-4f00-9753-5713745adb86" providerId="ADAL" clId="{502D1ABF-B5BF-41FB-A6C9-283A7C8C1D67}" dt="2022-07-31T11:48:40.246" v="1269" actId="1076"/>
        <pc:sldMkLst>
          <pc:docMk/>
          <pc:sldMk cId="0" sldId="264"/>
        </pc:sldMkLst>
        <pc:spChg chg="add del mod">
          <ac:chgData name="Makhadmeh, Rola" userId="f46059fe-bc3c-4f00-9753-5713745adb86" providerId="ADAL" clId="{502D1ABF-B5BF-41FB-A6C9-283A7C8C1D67}" dt="2022-07-31T11:42:31.763" v="1121" actId="478"/>
          <ac:spMkLst>
            <pc:docMk/>
            <pc:sldMk cId="0" sldId="264"/>
            <ac:spMk id="2" creationId="{A2EC9F45-6CDE-451D-BF85-CC85B16C85EB}"/>
          </ac:spMkLst>
        </pc:spChg>
        <pc:spChg chg="add mod">
          <ac:chgData name="Makhadmeh, Rola" userId="f46059fe-bc3c-4f00-9753-5713745adb86" providerId="ADAL" clId="{502D1ABF-B5BF-41FB-A6C9-283A7C8C1D67}" dt="2022-07-31T11:43:30.720" v="1146" actId="20577"/>
          <ac:spMkLst>
            <pc:docMk/>
            <pc:sldMk cId="0" sldId="264"/>
            <ac:spMk id="3" creationId="{94E6E07F-B36F-48F2-9B92-5536C5DBF876}"/>
          </ac:spMkLst>
        </pc:spChg>
        <pc:spChg chg="add mod">
          <ac:chgData name="Makhadmeh, Rola" userId="f46059fe-bc3c-4f00-9753-5713745adb86" providerId="ADAL" clId="{502D1ABF-B5BF-41FB-A6C9-283A7C8C1D67}" dt="2022-07-31T11:48:12.708" v="1261" actId="20577"/>
          <ac:spMkLst>
            <pc:docMk/>
            <pc:sldMk cId="0" sldId="264"/>
            <ac:spMk id="4" creationId="{97F6DAD3-922F-47B8-B934-80BFA6F5DB3F}"/>
          </ac:spMkLst>
        </pc:spChg>
        <pc:spChg chg="add mod">
          <ac:chgData name="Makhadmeh, Rola" userId="f46059fe-bc3c-4f00-9753-5713745adb86" providerId="ADAL" clId="{502D1ABF-B5BF-41FB-A6C9-283A7C8C1D67}" dt="2022-07-31T11:45:02.712" v="1227"/>
          <ac:spMkLst>
            <pc:docMk/>
            <pc:sldMk cId="0" sldId="264"/>
            <ac:spMk id="5" creationId="{4BEF70E4-C8FC-4B21-A830-A609704AB045}"/>
          </ac:spMkLst>
        </pc:spChg>
        <pc:spChg chg="add mod">
          <ac:chgData name="Makhadmeh, Rola" userId="f46059fe-bc3c-4f00-9753-5713745adb86" providerId="ADAL" clId="{502D1ABF-B5BF-41FB-A6C9-283A7C8C1D67}" dt="2022-07-31T11:46:13.377" v="1231"/>
          <ac:spMkLst>
            <pc:docMk/>
            <pc:sldMk cId="0" sldId="264"/>
            <ac:spMk id="6" creationId="{F2D76600-8D18-45A1-963F-7256001B4B3E}"/>
          </ac:spMkLst>
        </pc:spChg>
        <pc:spChg chg="add mod">
          <ac:chgData name="Makhadmeh, Rola" userId="f46059fe-bc3c-4f00-9753-5713745adb86" providerId="ADAL" clId="{502D1ABF-B5BF-41FB-A6C9-283A7C8C1D67}" dt="2022-07-31T11:46:37.887" v="1234"/>
          <ac:spMkLst>
            <pc:docMk/>
            <pc:sldMk cId="0" sldId="264"/>
            <ac:spMk id="7" creationId="{5AA0DDD6-94AF-4B08-BEBD-AFB1195107AF}"/>
          </ac:spMkLst>
        </pc:spChg>
        <pc:spChg chg="add mod">
          <ac:chgData name="Makhadmeh, Rola" userId="f46059fe-bc3c-4f00-9753-5713745adb86" providerId="ADAL" clId="{502D1ABF-B5BF-41FB-A6C9-283A7C8C1D67}" dt="2022-07-31T11:47:06.206" v="1238" actId="20577"/>
          <ac:spMkLst>
            <pc:docMk/>
            <pc:sldMk cId="0" sldId="264"/>
            <ac:spMk id="8" creationId="{C3B6A88C-D13F-4767-B7BB-FF529B7C87E7}"/>
          </ac:spMkLst>
        </pc:spChg>
        <pc:spChg chg="add mod">
          <ac:chgData name="Makhadmeh, Rola" userId="f46059fe-bc3c-4f00-9753-5713745adb86" providerId="ADAL" clId="{502D1ABF-B5BF-41FB-A6C9-283A7C8C1D67}" dt="2022-07-31T11:47:29.534" v="1251"/>
          <ac:spMkLst>
            <pc:docMk/>
            <pc:sldMk cId="0" sldId="264"/>
            <ac:spMk id="9" creationId="{18D6C2FE-0A6D-4155-9B97-6505A4C92104}"/>
          </ac:spMkLst>
        </pc:spChg>
        <pc:spChg chg="mod">
          <ac:chgData name="Makhadmeh, Rola" userId="f46059fe-bc3c-4f00-9753-5713745adb86" providerId="ADAL" clId="{502D1ABF-B5BF-41FB-A6C9-283A7C8C1D67}" dt="2022-07-31T11:48:18.859" v="1264" actId="122"/>
          <ac:spMkLst>
            <pc:docMk/>
            <pc:sldMk cId="0" sldId="264"/>
            <ac:spMk id="330" creationId="{00000000-0000-0000-0000-000000000000}"/>
          </ac:spMkLst>
        </pc:spChg>
        <pc:spChg chg="mod">
          <ac:chgData name="Makhadmeh, Rola" userId="f46059fe-bc3c-4f00-9753-5713745adb86" providerId="ADAL" clId="{502D1ABF-B5BF-41FB-A6C9-283A7C8C1D67}" dt="2022-07-31T11:45:08.978" v="1228"/>
          <ac:spMkLst>
            <pc:docMk/>
            <pc:sldMk cId="0" sldId="264"/>
            <ac:spMk id="331" creationId="{00000000-0000-0000-0000-000000000000}"/>
          </ac:spMkLst>
        </pc:spChg>
        <pc:spChg chg="mod">
          <ac:chgData name="Makhadmeh, Rola" userId="f46059fe-bc3c-4f00-9753-5713745adb86" providerId="ADAL" clId="{502D1ABF-B5BF-41FB-A6C9-283A7C8C1D67}" dt="2022-07-31T11:48:38.071" v="1267" actId="14100"/>
          <ac:spMkLst>
            <pc:docMk/>
            <pc:sldMk cId="0" sldId="264"/>
            <ac:spMk id="332" creationId="{00000000-0000-0000-0000-000000000000}"/>
          </ac:spMkLst>
        </pc:spChg>
        <pc:spChg chg="mod">
          <ac:chgData name="Makhadmeh, Rola" userId="f46059fe-bc3c-4f00-9753-5713745adb86" providerId="ADAL" clId="{502D1ABF-B5BF-41FB-A6C9-283A7C8C1D67}" dt="2022-07-31T11:47:32.654" v="1252"/>
          <ac:spMkLst>
            <pc:docMk/>
            <pc:sldMk cId="0" sldId="264"/>
            <ac:spMk id="333" creationId="{00000000-0000-0000-0000-000000000000}"/>
          </ac:spMkLst>
        </pc:spChg>
        <pc:spChg chg="mod">
          <ac:chgData name="Makhadmeh, Rola" userId="f46059fe-bc3c-4f00-9753-5713745adb86" providerId="ADAL" clId="{502D1ABF-B5BF-41FB-A6C9-283A7C8C1D67}" dt="2022-07-31T11:47:01.133" v="1237"/>
          <ac:spMkLst>
            <pc:docMk/>
            <pc:sldMk cId="0" sldId="264"/>
            <ac:spMk id="334" creationId="{00000000-0000-0000-0000-000000000000}"/>
          </ac:spMkLst>
        </pc:spChg>
        <pc:spChg chg="mod">
          <ac:chgData name="Makhadmeh, Rola" userId="f46059fe-bc3c-4f00-9753-5713745adb86" providerId="ADAL" clId="{502D1ABF-B5BF-41FB-A6C9-283A7C8C1D67}" dt="2022-07-31T11:46:17.190" v="1232"/>
          <ac:spMkLst>
            <pc:docMk/>
            <pc:sldMk cId="0" sldId="264"/>
            <ac:spMk id="335" creationId="{00000000-0000-0000-0000-000000000000}"/>
          </ac:spMkLst>
        </pc:spChg>
        <pc:spChg chg="mod">
          <ac:chgData name="Makhadmeh, Rola" userId="f46059fe-bc3c-4f00-9753-5713745adb86" providerId="ADAL" clId="{502D1ABF-B5BF-41FB-A6C9-283A7C8C1D67}" dt="2022-07-31T11:44:15.229" v="1222" actId="20577"/>
          <ac:spMkLst>
            <pc:docMk/>
            <pc:sldMk cId="0" sldId="264"/>
            <ac:spMk id="336" creationId="{00000000-0000-0000-0000-000000000000}"/>
          </ac:spMkLst>
        </pc:spChg>
        <pc:spChg chg="mod">
          <ac:chgData name="Makhadmeh, Rola" userId="f46059fe-bc3c-4f00-9753-5713745adb86" providerId="ADAL" clId="{502D1ABF-B5BF-41FB-A6C9-283A7C8C1D67}" dt="2022-07-31T11:43:47.041" v="1188" actId="20577"/>
          <ac:spMkLst>
            <pc:docMk/>
            <pc:sldMk cId="0" sldId="264"/>
            <ac:spMk id="337" creationId="{00000000-0000-0000-0000-000000000000}"/>
          </ac:spMkLst>
        </pc:spChg>
        <pc:spChg chg="mod">
          <ac:chgData name="Makhadmeh, Rola" userId="f46059fe-bc3c-4f00-9753-5713745adb86" providerId="ADAL" clId="{502D1ABF-B5BF-41FB-A6C9-283A7C8C1D67}" dt="2022-07-31T10:56:44.660" v="1084"/>
          <ac:spMkLst>
            <pc:docMk/>
            <pc:sldMk cId="0" sldId="264"/>
            <ac:spMk id="338" creationId="{00000000-0000-0000-0000-000000000000}"/>
          </ac:spMkLst>
        </pc:spChg>
        <pc:spChg chg="mod">
          <ac:chgData name="Makhadmeh, Rola" userId="f46059fe-bc3c-4f00-9753-5713745adb86" providerId="ADAL" clId="{502D1ABF-B5BF-41FB-A6C9-283A7C8C1D67}" dt="2022-07-31T11:44:43.457" v="1225"/>
          <ac:spMkLst>
            <pc:docMk/>
            <pc:sldMk cId="0" sldId="264"/>
            <ac:spMk id="339" creationId="{00000000-0000-0000-0000-000000000000}"/>
          </ac:spMkLst>
        </pc:spChg>
        <pc:spChg chg="mod">
          <ac:chgData name="Makhadmeh, Rola" userId="f46059fe-bc3c-4f00-9753-5713745adb86" providerId="ADAL" clId="{502D1ABF-B5BF-41FB-A6C9-283A7C8C1D67}" dt="2022-07-31T11:46:41.903" v="1235"/>
          <ac:spMkLst>
            <pc:docMk/>
            <pc:sldMk cId="0" sldId="264"/>
            <ac:spMk id="340" creationId="{00000000-0000-0000-0000-000000000000}"/>
          </ac:spMkLst>
        </pc:spChg>
        <pc:spChg chg="mod">
          <ac:chgData name="Makhadmeh, Rola" userId="f46059fe-bc3c-4f00-9753-5713745adb86" providerId="ADAL" clId="{502D1ABF-B5BF-41FB-A6C9-283A7C8C1D67}" dt="2022-07-31T11:42:52.383" v="1142" actId="20577"/>
          <ac:spMkLst>
            <pc:docMk/>
            <pc:sldMk cId="0" sldId="264"/>
            <ac:spMk id="341" creationId="{00000000-0000-0000-0000-000000000000}"/>
          </ac:spMkLst>
        </pc:spChg>
        <pc:spChg chg="mod">
          <ac:chgData name="Makhadmeh, Rola" userId="f46059fe-bc3c-4f00-9753-5713745adb86" providerId="ADAL" clId="{502D1ABF-B5BF-41FB-A6C9-283A7C8C1D67}" dt="2022-07-31T11:43:28.096" v="1145"/>
          <ac:spMkLst>
            <pc:docMk/>
            <pc:sldMk cId="0" sldId="264"/>
            <ac:spMk id="343" creationId="{00000000-0000-0000-0000-000000000000}"/>
          </ac:spMkLst>
        </pc:spChg>
        <pc:spChg chg="mod">
          <ac:chgData name="Makhadmeh, Rola" userId="f46059fe-bc3c-4f00-9753-5713745adb86" providerId="ADAL" clId="{502D1ABF-B5BF-41FB-A6C9-283A7C8C1D67}" dt="2022-07-31T11:47:12.948" v="1249" actId="20577"/>
          <ac:spMkLst>
            <pc:docMk/>
            <pc:sldMk cId="0" sldId="264"/>
            <ac:spMk id="345" creationId="{00000000-0000-0000-0000-000000000000}"/>
          </ac:spMkLst>
        </pc:spChg>
        <pc:picChg chg="mod">
          <ac:chgData name="Makhadmeh, Rola" userId="f46059fe-bc3c-4f00-9753-5713745adb86" providerId="ADAL" clId="{502D1ABF-B5BF-41FB-A6C9-283A7C8C1D67}" dt="2022-07-31T11:48:40.246" v="1269" actId="1076"/>
          <ac:picMkLst>
            <pc:docMk/>
            <pc:sldMk cId="0" sldId="264"/>
            <ac:picMk id="344" creationId="{00000000-0000-0000-0000-000000000000}"/>
          </ac:picMkLst>
        </pc:picChg>
      </pc:sldChg>
      <pc:sldChg chg="modSp modNotesTx">
        <pc:chgData name="Makhadmeh, Rola" userId="f46059fe-bc3c-4f00-9753-5713745adb86" providerId="ADAL" clId="{502D1ABF-B5BF-41FB-A6C9-283A7C8C1D67}" dt="2022-07-31T11:53:45.145" v="1315" actId="121"/>
        <pc:sldMkLst>
          <pc:docMk/>
          <pc:sldMk cId="0" sldId="265"/>
        </pc:sldMkLst>
        <pc:spChg chg="mod">
          <ac:chgData name="Makhadmeh, Rola" userId="f46059fe-bc3c-4f00-9753-5713745adb86" providerId="ADAL" clId="{502D1ABF-B5BF-41FB-A6C9-283A7C8C1D67}" dt="2022-07-31T11:49:18.704" v="1306" actId="20577"/>
          <ac:spMkLst>
            <pc:docMk/>
            <pc:sldMk cId="0" sldId="265"/>
            <ac:spMk id="351" creationId="{00000000-0000-0000-0000-000000000000}"/>
          </ac:spMkLst>
        </pc:spChg>
        <pc:spChg chg="mod">
          <ac:chgData name="Makhadmeh, Rola" userId="f46059fe-bc3c-4f00-9753-5713745adb86" providerId="ADAL" clId="{502D1ABF-B5BF-41FB-A6C9-283A7C8C1D67}" dt="2022-07-31T11:53:08.770" v="1312" actId="782"/>
          <ac:spMkLst>
            <pc:docMk/>
            <pc:sldMk cId="0" sldId="265"/>
            <ac:spMk id="352" creationId="{00000000-0000-0000-0000-000000000000}"/>
          </ac:spMkLst>
        </pc:spChg>
      </pc:sldChg>
      <pc:sldChg chg="addSp modSp">
        <pc:chgData name="Makhadmeh, Rola" userId="f46059fe-bc3c-4f00-9753-5713745adb86" providerId="ADAL" clId="{502D1ABF-B5BF-41FB-A6C9-283A7C8C1D67}" dt="2022-07-31T11:56:32.380" v="1330" actId="121"/>
        <pc:sldMkLst>
          <pc:docMk/>
          <pc:sldMk cId="0" sldId="266"/>
        </pc:sldMkLst>
        <pc:spChg chg="add mod">
          <ac:chgData name="Makhadmeh, Rola" userId="f46059fe-bc3c-4f00-9753-5713745adb86" providerId="ADAL" clId="{502D1ABF-B5BF-41FB-A6C9-283A7C8C1D67}" dt="2022-07-31T11:54:53.596" v="1319"/>
          <ac:spMkLst>
            <pc:docMk/>
            <pc:sldMk cId="0" sldId="266"/>
            <ac:spMk id="2" creationId="{47695A87-739B-4485-BA3C-E0BB8CAA35E3}"/>
          </ac:spMkLst>
        </pc:spChg>
        <pc:spChg chg="mod">
          <ac:chgData name="Makhadmeh, Rola" userId="f46059fe-bc3c-4f00-9753-5713745adb86" providerId="ADAL" clId="{502D1ABF-B5BF-41FB-A6C9-283A7C8C1D67}" dt="2022-07-31T11:55:22.479" v="1326" actId="20577"/>
          <ac:spMkLst>
            <pc:docMk/>
            <pc:sldMk cId="0" sldId="266"/>
            <ac:spMk id="358" creationId="{00000000-0000-0000-0000-000000000000}"/>
          </ac:spMkLst>
        </pc:spChg>
        <pc:spChg chg="mod">
          <ac:chgData name="Makhadmeh, Rola" userId="f46059fe-bc3c-4f00-9753-5713745adb86" providerId="ADAL" clId="{502D1ABF-B5BF-41FB-A6C9-283A7C8C1D67}" dt="2022-07-31T11:56:32.380" v="1330" actId="121"/>
          <ac:spMkLst>
            <pc:docMk/>
            <pc:sldMk cId="0" sldId="266"/>
            <ac:spMk id="359" creationId="{00000000-0000-0000-0000-000000000000}"/>
          </ac:spMkLst>
        </pc:spChg>
        <pc:spChg chg="mod">
          <ac:chgData name="Makhadmeh, Rola" userId="f46059fe-bc3c-4f00-9753-5713745adb86" providerId="ADAL" clId="{502D1ABF-B5BF-41FB-A6C9-283A7C8C1D67}" dt="2022-07-31T11:54:23.396" v="1317" actId="121"/>
          <ac:spMkLst>
            <pc:docMk/>
            <pc:sldMk cId="0" sldId="266"/>
            <ac:spMk id="360" creationId="{00000000-0000-0000-0000-000000000000}"/>
          </ac:spMkLst>
        </pc:spChg>
      </pc:sldChg>
      <pc:sldChg chg="addSp modSp modNotesTx">
        <pc:chgData name="Makhadmeh, Rola" userId="f46059fe-bc3c-4f00-9753-5713745adb86" providerId="ADAL" clId="{502D1ABF-B5BF-41FB-A6C9-283A7C8C1D67}" dt="2022-07-31T11:59:26.881" v="1401" actId="121"/>
        <pc:sldMkLst>
          <pc:docMk/>
          <pc:sldMk cId="0" sldId="267"/>
        </pc:sldMkLst>
        <pc:spChg chg="add mod">
          <ac:chgData name="Makhadmeh, Rola" userId="f46059fe-bc3c-4f00-9753-5713745adb86" providerId="ADAL" clId="{502D1ABF-B5BF-41FB-A6C9-283A7C8C1D67}" dt="2022-07-31T11:57:21.368" v="1371"/>
          <ac:spMkLst>
            <pc:docMk/>
            <pc:sldMk cId="0" sldId="267"/>
            <ac:spMk id="2" creationId="{1C5C4525-B3E1-4127-82F1-EB939D3723C8}"/>
          </ac:spMkLst>
        </pc:spChg>
        <pc:spChg chg="mod">
          <ac:chgData name="Makhadmeh, Rola" userId="f46059fe-bc3c-4f00-9753-5713745adb86" providerId="ADAL" clId="{502D1ABF-B5BF-41FB-A6C9-283A7C8C1D67}" dt="2022-07-31T11:58:52.853" v="1400" actId="20577"/>
          <ac:spMkLst>
            <pc:docMk/>
            <pc:sldMk cId="0" sldId="267"/>
            <ac:spMk id="366" creationId="{00000000-0000-0000-0000-000000000000}"/>
          </ac:spMkLst>
        </pc:spChg>
        <pc:spChg chg="mod">
          <ac:chgData name="Makhadmeh, Rola" userId="f46059fe-bc3c-4f00-9753-5713745adb86" providerId="ADAL" clId="{502D1ABF-B5BF-41FB-A6C9-283A7C8C1D67}" dt="2022-07-31T11:56:55.664" v="1368" actId="20577"/>
          <ac:spMkLst>
            <pc:docMk/>
            <pc:sldMk cId="0" sldId="267"/>
            <ac:spMk id="367" creationId="{00000000-0000-0000-0000-000000000000}"/>
          </ac:spMkLst>
        </pc:spChg>
      </pc:sldChg>
      <pc:sldChg chg="modSp">
        <pc:chgData name="Makhadmeh, Rola" userId="f46059fe-bc3c-4f00-9753-5713745adb86" providerId="ADAL" clId="{502D1ABF-B5BF-41FB-A6C9-283A7C8C1D67}" dt="2022-07-31T12:03:04.669" v="1591" actId="20577"/>
        <pc:sldMkLst>
          <pc:docMk/>
          <pc:sldMk cId="0" sldId="268"/>
        </pc:sldMkLst>
        <pc:spChg chg="mod">
          <ac:chgData name="Makhadmeh, Rola" userId="f46059fe-bc3c-4f00-9753-5713745adb86" providerId="ADAL" clId="{502D1ABF-B5BF-41FB-A6C9-283A7C8C1D67}" dt="2022-07-31T12:03:04.669" v="1591" actId="20577"/>
          <ac:spMkLst>
            <pc:docMk/>
            <pc:sldMk cId="0" sldId="268"/>
            <ac:spMk id="414" creationId="{00000000-0000-0000-0000-000000000000}"/>
          </ac:spMkLst>
        </pc:spChg>
        <pc:spChg chg="mod">
          <ac:chgData name="Makhadmeh, Rola" userId="f46059fe-bc3c-4f00-9753-5713745adb86" providerId="ADAL" clId="{502D1ABF-B5BF-41FB-A6C9-283A7C8C1D67}" dt="2022-07-31T11:59:55.214" v="1438" actId="20577"/>
          <ac:spMkLst>
            <pc:docMk/>
            <pc:sldMk cId="0" sldId="268"/>
            <ac:spMk id="415" creationId="{00000000-0000-0000-0000-000000000000}"/>
          </ac:spMkLst>
        </pc:spChg>
      </pc:sldChg>
      <pc:sldChg chg="addSp modSp modNotesTx">
        <pc:chgData name="Makhadmeh, Rola" userId="f46059fe-bc3c-4f00-9753-5713745adb86" providerId="ADAL" clId="{502D1ABF-B5BF-41FB-A6C9-283A7C8C1D67}" dt="2022-07-31T12:05:53.400" v="1640" actId="782"/>
        <pc:sldMkLst>
          <pc:docMk/>
          <pc:sldMk cId="0" sldId="269"/>
        </pc:sldMkLst>
        <pc:spChg chg="add mod">
          <ac:chgData name="Makhadmeh, Rola" userId="f46059fe-bc3c-4f00-9753-5713745adb86" providerId="ADAL" clId="{502D1ABF-B5BF-41FB-A6C9-283A7C8C1D67}" dt="2022-07-31T12:04:53.953" v="1636" actId="20577"/>
          <ac:spMkLst>
            <pc:docMk/>
            <pc:sldMk cId="0" sldId="269"/>
            <ac:spMk id="2" creationId="{9EC12D70-16D1-4D5F-ABF1-6D4D1ECC149D}"/>
          </ac:spMkLst>
        </pc:spChg>
        <pc:spChg chg="mod">
          <ac:chgData name="Makhadmeh, Rola" userId="f46059fe-bc3c-4f00-9753-5713745adb86" providerId="ADAL" clId="{502D1ABF-B5BF-41FB-A6C9-283A7C8C1D67}" dt="2022-07-31T12:05:31.732" v="1639" actId="12"/>
          <ac:spMkLst>
            <pc:docMk/>
            <pc:sldMk cId="0" sldId="269"/>
            <ac:spMk id="433" creationId="{00000000-0000-0000-0000-000000000000}"/>
          </ac:spMkLst>
        </pc:spChg>
        <pc:spChg chg="mod">
          <ac:chgData name="Makhadmeh, Rola" userId="f46059fe-bc3c-4f00-9753-5713745adb86" providerId="ADAL" clId="{502D1ABF-B5BF-41FB-A6C9-283A7C8C1D67}" dt="2022-07-31T12:04:50.949" v="1635" actId="20577"/>
          <ac:spMkLst>
            <pc:docMk/>
            <pc:sldMk cId="0" sldId="269"/>
            <ac:spMk id="434" creationId="{00000000-0000-0000-0000-000000000000}"/>
          </ac:spMkLst>
        </pc:spChg>
      </pc:sldChg>
      <pc:sldChg chg="modSp modNotesTx">
        <pc:chgData name="Makhadmeh, Rola" userId="f46059fe-bc3c-4f00-9753-5713745adb86" providerId="ADAL" clId="{502D1ABF-B5BF-41FB-A6C9-283A7C8C1D67}" dt="2022-07-31T12:07:24.433" v="1677" actId="20577"/>
        <pc:sldMkLst>
          <pc:docMk/>
          <pc:sldMk cId="0" sldId="270"/>
        </pc:sldMkLst>
        <pc:spChg chg="mod">
          <ac:chgData name="Makhadmeh, Rola" userId="f46059fe-bc3c-4f00-9753-5713745adb86" providerId="ADAL" clId="{502D1ABF-B5BF-41FB-A6C9-283A7C8C1D67}" dt="2022-07-31T12:07:04.274" v="1676" actId="12"/>
          <ac:spMkLst>
            <pc:docMk/>
            <pc:sldMk cId="0" sldId="270"/>
            <ac:spMk id="440" creationId="{00000000-0000-0000-0000-000000000000}"/>
          </ac:spMkLst>
        </pc:spChg>
        <pc:spChg chg="mod">
          <ac:chgData name="Makhadmeh, Rola" userId="f46059fe-bc3c-4f00-9753-5713745adb86" providerId="ADAL" clId="{502D1ABF-B5BF-41FB-A6C9-283A7C8C1D67}" dt="2022-07-31T12:06:17.601" v="1669" actId="20577"/>
          <ac:spMkLst>
            <pc:docMk/>
            <pc:sldMk cId="0" sldId="270"/>
            <ac:spMk id="441" creationId="{00000000-0000-0000-0000-000000000000}"/>
          </ac:spMkLst>
        </pc:spChg>
      </pc:sldChg>
      <pc:sldChg chg="modSp modNotesTx">
        <pc:chgData name="Makhadmeh, Rola" userId="f46059fe-bc3c-4f00-9753-5713745adb86" providerId="ADAL" clId="{502D1ABF-B5BF-41FB-A6C9-283A7C8C1D67}" dt="2022-07-31T12:11:13.417" v="1715" actId="20577"/>
        <pc:sldMkLst>
          <pc:docMk/>
          <pc:sldMk cId="0" sldId="271"/>
        </pc:sldMkLst>
        <pc:spChg chg="mod">
          <ac:chgData name="Makhadmeh, Rola" userId="f46059fe-bc3c-4f00-9753-5713745adb86" providerId="ADAL" clId="{502D1ABF-B5BF-41FB-A6C9-283A7C8C1D67}" dt="2022-07-31T12:07:59.058" v="1678"/>
          <ac:spMkLst>
            <pc:docMk/>
            <pc:sldMk cId="0" sldId="271"/>
            <ac:spMk id="447" creationId="{00000000-0000-0000-0000-000000000000}"/>
          </ac:spMkLst>
        </pc:spChg>
        <pc:spChg chg="mod">
          <ac:chgData name="Makhadmeh, Rola" userId="f46059fe-bc3c-4f00-9753-5713745adb86" providerId="ADAL" clId="{502D1ABF-B5BF-41FB-A6C9-283A7C8C1D67}" dt="2022-07-31T12:08:15.952" v="1709" actId="20577"/>
          <ac:spMkLst>
            <pc:docMk/>
            <pc:sldMk cId="0" sldId="271"/>
            <ac:spMk id="448" creationId="{00000000-0000-0000-0000-000000000000}"/>
          </ac:spMkLst>
        </pc:spChg>
      </pc:sldChg>
      <pc:sldChg chg="modSp">
        <pc:chgData name="Makhadmeh, Rola" userId="f46059fe-bc3c-4f00-9753-5713745adb86" providerId="ADAL" clId="{502D1ABF-B5BF-41FB-A6C9-283A7C8C1D67}" dt="2022-07-31T12:11:45.259" v="1764" actId="20577"/>
        <pc:sldMkLst>
          <pc:docMk/>
          <pc:sldMk cId="0" sldId="272"/>
        </pc:sldMkLst>
        <pc:spChg chg="mod">
          <ac:chgData name="Makhadmeh, Rola" userId="f46059fe-bc3c-4f00-9753-5713745adb86" providerId="ADAL" clId="{502D1ABF-B5BF-41FB-A6C9-283A7C8C1D67}" dt="2022-07-31T12:11:45.259" v="1764" actId="20577"/>
          <ac:spMkLst>
            <pc:docMk/>
            <pc:sldMk cId="0" sldId="272"/>
            <ac:spMk id="461" creationId="{00000000-0000-0000-0000-000000000000}"/>
          </ac:spMkLst>
        </pc:spChg>
      </pc:sldChg>
      <pc:sldChg chg="modSp">
        <pc:chgData name="Makhadmeh, Rola" userId="f46059fe-bc3c-4f00-9753-5713745adb86" providerId="ADAL" clId="{502D1ABF-B5BF-41FB-A6C9-283A7C8C1D67}" dt="2022-07-31T12:13:21.431" v="1810" actId="5793"/>
        <pc:sldMkLst>
          <pc:docMk/>
          <pc:sldMk cId="0" sldId="273"/>
        </pc:sldMkLst>
        <pc:spChg chg="mod">
          <ac:chgData name="Makhadmeh, Rola" userId="f46059fe-bc3c-4f00-9753-5713745adb86" providerId="ADAL" clId="{502D1ABF-B5BF-41FB-A6C9-283A7C8C1D67}" dt="2022-07-31T12:12:14.668" v="1791" actId="20577"/>
          <ac:spMkLst>
            <pc:docMk/>
            <pc:sldMk cId="0" sldId="273"/>
            <ac:spMk id="467" creationId="{00000000-0000-0000-0000-000000000000}"/>
          </ac:spMkLst>
        </pc:spChg>
        <pc:spChg chg="mod">
          <ac:chgData name="Makhadmeh, Rola" userId="f46059fe-bc3c-4f00-9753-5713745adb86" providerId="ADAL" clId="{502D1ABF-B5BF-41FB-A6C9-283A7C8C1D67}" dt="2022-07-31T12:13:21.431" v="1810" actId="5793"/>
          <ac:spMkLst>
            <pc:docMk/>
            <pc:sldMk cId="0" sldId="273"/>
            <ac:spMk id="468" creationId="{00000000-0000-0000-0000-000000000000}"/>
          </ac:spMkLst>
        </pc:spChg>
      </pc:sldChg>
      <pc:sldChg chg="addSp delSp modSp modNotesTx">
        <pc:chgData name="Makhadmeh, Rola" userId="f46059fe-bc3c-4f00-9753-5713745adb86" providerId="ADAL" clId="{502D1ABF-B5BF-41FB-A6C9-283A7C8C1D67}" dt="2022-07-31T12:16:11.264" v="1856" actId="20577"/>
        <pc:sldMkLst>
          <pc:docMk/>
          <pc:sldMk cId="0" sldId="274"/>
        </pc:sldMkLst>
        <pc:spChg chg="add del">
          <ac:chgData name="Makhadmeh, Rola" userId="f46059fe-bc3c-4f00-9753-5713745adb86" providerId="ADAL" clId="{502D1ABF-B5BF-41FB-A6C9-283A7C8C1D67}" dt="2022-07-31T12:14:43.235" v="1842"/>
          <ac:spMkLst>
            <pc:docMk/>
            <pc:sldMk cId="0" sldId="274"/>
            <ac:spMk id="2" creationId="{0B81FFD2-B8FD-4299-9A60-48C07DD042DA}"/>
          </ac:spMkLst>
        </pc:spChg>
        <pc:spChg chg="mod">
          <ac:chgData name="Makhadmeh, Rola" userId="f46059fe-bc3c-4f00-9753-5713745adb86" providerId="ADAL" clId="{502D1ABF-B5BF-41FB-A6C9-283A7C8C1D67}" dt="2022-07-31T12:13:47.953" v="1838" actId="20577"/>
          <ac:spMkLst>
            <pc:docMk/>
            <pc:sldMk cId="0" sldId="274"/>
            <ac:spMk id="475" creationId="{00000000-0000-0000-0000-000000000000}"/>
          </ac:spMkLst>
        </pc:spChg>
        <pc:spChg chg="mod">
          <ac:chgData name="Makhadmeh, Rola" userId="f46059fe-bc3c-4f00-9753-5713745adb86" providerId="ADAL" clId="{502D1ABF-B5BF-41FB-A6C9-283A7C8C1D67}" dt="2022-07-31T12:15:42.033" v="1855" actId="20577"/>
          <ac:spMkLst>
            <pc:docMk/>
            <pc:sldMk cId="0" sldId="274"/>
            <ac:spMk id="477" creationId="{00000000-0000-0000-0000-000000000000}"/>
          </ac:spMkLst>
        </pc:spChg>
      </pc:sldChg>
      <pc:sldChg chg="modSp modNotesTx">
        <pc:chgData name="Makhadmeh, Rola" userId="f46059fe-bc3c-4f00-9753-5713745adb86" providerId="ADAL" clId="{502D1ABF-B5BF-41FB-A6C9-283A7C8C1D67}" dt="2022-07-31T17:44:46.021" v="2408" actId="782"/>
        <pc:sldMkLst>
          <pc:docMk/>
          <pc:sldMk cId="0" sldId="275"/>
        </pc:sldMkLst>
        <pc:spChg chg="mod">
          <ac:chgData name="Makhadmeh, Rola" userId="f46059fe-bc3c-4f00-9753-5713745adb86" providerId="ADAL" clId="{502D1ABF-B5BF-41FB-A6C9-283A7C8C1D67}" dt="2022-07-31T17:39:25.119" v="2396" actId="20577"/>
          <ac:spMkLst>
            <pc:docMk/>
            <pc:sldMk cId="0" sldId="275"/>
            <ac:spMk id="484" creationId="{00000000-0000-0000-0000-000000000000}"/>
          </ac:spMkLst>
        </pc:spChg>
        <pc:spChg chg="mod">
          <ac:chgData name="Makhadmeh, Rola" userId="f46059fe-bc3c-4f00-9753-5713745adb86" providerId="ADAL" clId="{502D1ABF-B5BF-41FB-A6C9-283A7C8C1D67}" dt="2022-07-31T17:43:13.016" v="2399" actId="121"/>
          <ac:spMkLst>
            <pc:docMk/>
            <pc:sldMk cId="0" sldId="275"/>
            <ac:spMk id="485" creationId="{00000000-0000-0000-0000-000000000000}"/>
          </ac:spMkLst>
        </pc:spChg>
      </pc:sldChg>
      <pc:sldChg chg="addSp delSp modSp modNotesTx">
        <pc:chgData name="Makhadmeh, Rola" userId="f46059fe-bc3c-4f00-9753-5713745adb86" providerId="ADAL" clId="{502D1ABF-B5BF-41FB-A6C9-283A7C8C1D67}" dt="2022-07-31T17:46:59.825" v="2461" actId="782"/>
        <pc:sldMkLst>
          <pc:docMk/>
          <pc:sldMk cId="0" sldId="276"/>
        </pc:sldMkLst>
        <pc:spChg chg="add del mod">
          <ac:chgData name="Makhadmeh, Rola" userId="f46059fe-bc3c-4f00-9753-5713745adb86" providerId="ADAL" clId="{502D1ABF-B5BF-41FB-A6C9-283A7C8C1D67}" dt="2022-07-31T17:46:06.804" v="2458"/>
          <ac:spMkLst>
            <pc:docMk/>
            <pc:sldMk cId="0" sldId="276"/>
            <ac:spMk id="2" creationId="{DA6E9654-6470-4E97-A23E-9AAFC621FADE}"/>
          </ac:spMkLst>
        </pc:spChg>
        <pc:spChg chg="add del">
          <ac:chgData name="Makhadmeh, Rola" userId="f46059fe-bc3c-4f00-9753-5713745adb86" providerId="ADAL" clId="{502D1ABF-B5BF-41FB-A6C9-283A7C8C1D67}" dt="2022-07-31T17:46:06.267" v="2457"/>
          <ac:spMkLst>
            <pc:docMk/>
            <pc:sldMk cId="0" sldId="276"/>
            <ac:spMk id="3" creationId="{0DC75120-CFE2-44B0-8E59-3346C09B1593}"/>
          </ac:spMkLst>
        </pc:spChg>
        <pc:spChg chg="mod">
          <ac:chgData name="Makhadmeh, Rola" userId="f46059fe-bc3c-4f00-9753-5713745adb86" providerId="ADAL" clId="{502D1ABF-B5BF-41FB-A6C9-283A7C8C1D67}" dt="2022-07-31T17:45:16.490" v="2453" actId="20577"/>
          <ac:spMkLst>
            <pc:docMk/>
            <pc:sldMk cId="0" sldId="276"/>
            <ac:spMk id="493" creationId="{00000000-0000-0000-0000-000000000000}"/>
          </ac:spMkLst>
        </pc:spChg>
        <pc:spChg chg="add del mod">
          <ac:chgData name="Makhadmeh, Rola" userId="f46059fe-bc3c-4f00-9753-5713745adb86" providerId="ADAL" clId="{502D1ABF-B5BF-41FB-A6C9-283A7C8C1D67}" dt="2022-07-31T17:46:31.113" v="2460" actId="121"/>
          <ac:spMkLst>
            <pc:docMk/>
            <pc:sldMk cId="0" sldId="276"/>
            <ac:spMk id="494" creationId="{00000000-0000-0000-0000-000000000000}"/>
          </ac:spMkLst>
        </pc:spChg>
      </pc:sldChg>
      <pc:sldChg chg="modSp">
        <pc:chgData name="Makhadmeh, Rola" userId="f46059fe-bc3c-4f00-9753-5713745adb86" providerId="ADAL" clId="{502D1ABF-B5BF-41FB-A6C9-283A7C8C1D67}" dt="2022-07-31T17:49:15.409" v="2518" actId="20577"/>
        <pc:sldMkLst>
          <pc:docMk/>
          <pc:sldMk cId="0" sldId="277"/>
        </pc:sldMkLst>
        <pc:spChg chg="mod">
          <ac:chgData name="Makhadmeh, Rola" userId="f46059fe-bc3c-4f00-9753-5713745adb86" providerId="ADAL" clId="{502D1ABF-B5BF-41FB-A6C9-283A7C8C1D67}" dt="2022-07-31T17:49:15.409" v="2518" actId="20577"/>
          <ac:spMkLst>
            <pc:docMk/>
            <pc:sldMk cId="0" sldId="277"/>
            <ac:spMk id="502" creationId="{00000000-0000-0000-0000-000000000000}"/>
          </ac:spMkLst>
        </pc:spChg>
        <pc:spChg chg="mod">
          <ac:chgData name="Makhadmeh, Rola" userId="f46059fe-bc3c-4f00-9753-5713745adb86" providerId="ADAL" clId="{502D1ABF-B5BF-41FB-A6C9-283A7C8C1D67}" dt="2022-07-31T17:48:18.892" v="2493" actId="121"/>
          <ac:spMkLst>
            <pc:docMk/>
            <pc:sldMk cId="0" sldId="277"/>
            <ac:spMk id="503" creationId="{00000000-0000-0000-0000-000000000000}"/>
          </ac:spMkLst>
        </pc:spChg>
      </pc:sldChg>
      <pc:sldChg chg="modSp modNotesTx">
        <pc:chgData name="Makhadmeh, Rola" userId="f46059fe-bc3c-4f00-9753-5713745adb86" providerId="ADAL" clId="{502D1ABF-B5BF-41FB-A6C9-283A7C8C1D67}" dt="2022-07-31T17:56:45.243" v="2523" actId="121"/>
        <pc:sldMkLst>
          <pc:docMk/>
          <pc:sldMk cId="0" sldId="278"/>
        </pc:sldMkLst>
        <pc:spChg chg="mod">
          <ac:chgData name="Makhadmeh, Rola" userId="f46059fe-bc3c-4f00-9753-5713745adb86" providerId="ADAL" clId="{502D1ABF-B5BF-41FB-A6C9-283A7C8C1D67}" dt="2022-07-31T17:49:09.915" v="2517" actId="20577"/>
          <ac:spMkLst>
            <pc:docMk/>
            <pc:sldMk cId="0" sldId="278"/>
            <ac:spMk id="511" creationId="{00000000-0000-0000-0000-000000000000}"/>
          </ac:spMkLst>
        </pc:spChg>
        <pc:spChg chg="mod">
          <ac:chgData name="Makhadmeh, Rola" userId="f46059fe-bc3c-4f00-9753-5713745adb86" providerId="ADAL" clId="{502D1ABF-B5BF-41FB-A6C9-283A7C8C1D67}" dt="2022-07-31T17:50:33.009" v="2521" actId="121"/>
          <ac:spMkLst>
            <pc:docMk/>
            <pc:sldMk cId="0" sldId="278"/>
            <ac:spMk id="512" creationId="{00000000-0000-0000-0000-000000000000}"/>
          </ac:spMkLst>
        </pc:spChg>
      </pc:sldChg>
      <pc:sldChg chg="modSp modNotesTx">
        <pc:chgData name="Makhadmeh, Rola" userId="f46059fe-bc3c-4f00-9753-5713745adb86" providerId="ADAL" clId="{502D1ABF-B5BF-41FB-A6C9-283A7C8C1D67}" dt="2022-07-31T18:04:37.409" v="2743" actId="122"/>
        <pc:sldMkLst>
          <pc:docMk/>
          <pc:sldMk cId="0" sldId="279"/>
        </pc:sldMkLst>
        <pc:spChg chg="mod">
          <ac:chgData name="Makhadmeh, Rola" userId="f46059fe-bc3c-4f00-9753-5713745adb86" providerId="ADAL" clId="{502D1ABF-B5BF-41FB-A6C9-283A7C8C1D67}" dt="2022-07-31T18:00:07.122" v="2601" actId="5793"/>
          <ac:spMkLst>
            <pc:docMk/>
            <pc:sldMk cId="0" sldId="279"/>
            <ac:spMk id="520" creationId="{00000000-0000-0000-0000-000000000000}"/>
          </ac:spMkLst>
        </pc:spChg>
        <pc:spChg chg="mod">
          <ac:chgData name="Makhadmeh, Rola" userId="f46059fe-bc3c-4f00-9753-5713745adb86" providerId="ADAL" clId="{502D1ABF-B5BF-41FB-A6C9-283A7C8C1D67}" dt="2022-07-31T17:58:12.616" v="2595" actId="121"/>
          <ac:spMkLst>
            <pc:docMk/>
            <pc:sldMk cId="0" sldId="279"/>
            <ac:spMk id="521" creationId="{00000000-0000-0000-0000-000000000000}"/>
          </ac:spMkLst>
        </pc:spChg>
        <pc:spChg chg="mod">
          <ac:chgData name="Makhadmeh, Rola" userId="f46059fe-bc3c-4f00-9753-5713745adb86" providerId="ADAL" clId="{502D1ABF-B5BF-41FB-A6C9-283A7C8C1D67}" dt="2022-07-31T18:04:37.409" v="2743" actId="122"/>
          <ac:spMkLst>
            <pc:docMk/>
            <pc:sldMk cId="0" sldId="279"/>
            <ac:spMk id="522" creationId="{00000000-0000-0000-0000-000000000000}"/>
          </ac:spMkLst>
        </pc:spChg>
      </pc:sldChg>
      <pc:sldChg chg="modSp modNotesTx">
        <pc:chgData name="Makhadmeh, Rola" userId="f46059fe-bc3c-4f00-9753-5713745adb86" providerId="ADAL" clId="{502D1ABF-B5BF-41FB-A6C9-283A7C8C1D67}" dt="2022-07-31T18:04:28.576" v="2742" actId="122"/>
        <pc:sldMkLst>
          <pc:docMk/>
          <pc:sldMk cId="0" sldId="280"/>
        </pc:sldMkLst>
        <pc:spChg chg="mod">
          <ac:chgData name="Makhadmeh, Rola" userId="f46059fe-bc3c-4f00-9753-5713745adb86" providerId="ADAL" clId="{502D1ABF-B5BF-41FB-A6C9-283A7C8C1D67}" dt="2022-07-31T18:03:37.111" v="2740" actId="121"/>
          <ac:spMkLst>
            <pc:docMk/>
            <pc:sldMk cId="0" sldId="280"/>
            <ac:spMk id="529" creationId="{00000000-0000-0000-0000-000000000000}"/>
          </ac:spMkLst>
        </pc:spChg>
        <pc:spChg chg="mod">
          <ac:chgData name="Makhadmeh, Rola" userId="f46059fe-bc3c-4f00-9753-5713745adb86" providerId="ADAL" clId="{502D1ABF-B5BF-41FB-A6C9-283A7C8C1D67}" dt="2022-07-31T18:01:29.029" v="2632" actId="20577"/>
          <ac:spMkLst>
            <pc:docMk/>
            <pc:sldMk cId="0" sldId="280"/>
            <ac:spMk id="530" creationId="{00000000-0000-0000-0000-000000000000}"/>
          </ac:spMkLst>
        </pc:spChg>
        <pc:spChg chg="mod">
          <ac:chgData name="Makhadmeh, Rola" userId="f46059fe-bc3c-4f00-9753-5713745adb86" providerId="ADAL" clId="{502D1ABF-B5BF-41FB-A6C9-283A7C8C1D67}" dt="2022-07-31T18:04:28.576" v="2742" actId="122"/>
          <ac:spMkLst>
            <pc:docMk/>
            <pc:sldMk cId="0" sldId="280"/>
            <ac:spMk id="531" creationId="{00000000-0000-0000-0000-000000000000}"/>
          </ac:spMkLst>
        </pc:spChg>
      </pc:sldChg>
      <pc:sldChg chg="addSp modSp">
        <pc:chgData name="Makhadmeh, Rola" userId="f46059fe-bc3c-4f00-9753-5713745adb86" providerId="ADAL" clId="{502D1ABF-B5BF-41FB-A6C9-283A7C8C1D67}" dt="2022-07-31T18:09:15.663" v="2868" actId="20577"/>
        <pc:sldMkLst>
          <pc:docMk/>
          <pc:sldMk cId="0" sldId="281"/>
        </pc:sldMkLst>
        <pc:spChg chg="add mod">
          <ac:chgData name="Makhadmeh, Rola" userId="f46059fe-bc3c-4f00-9753-5713745adb86" providerId="ADAL" clId="{502D1ABF-B5BF-41FB-A6C9-283A7C8C1D67}" dt="2022-07-31T18:07:31.193" v="2786" actId="20577"/>
          <ac:spMkLst>
            <pc:docMk/>
            <pc:sldMk cId="0" sldId="281"/>
            <ac:spMk id="2" creationId="{D852223F-1D72-429B-9B6B-685690B13495}"/>
          </ac:spMkLst>
        </pc:spChg>
        <pc:spChg chg="mod">
          <ac:chgData name="Makhadmeh, Rola" userId="f46059fe-bc3c-4f00-9753-5713745adb86" providerId="ADAL" clId="{502D1ABF-B5BF-41FB-A6C9-283A7C8C1D67}" dt="2022-07-31T18:08:44.975" v="2838"/>
          <ac:spMkLst>
            <pc:docMk/>
            <pc:sldMk cId="0" sldId="281"/>
            <ac:spMk id="537" creationId="{00000000-0000-0000-0000-000000000000}"/>
          </ac:spMkLst>
        </pc:spChg>
        <pc:spChg chg="mod">
          <ac:chgData name="Makhadmeh, Rola" userId="f46059fe-bc3c-4f00-9753-5713745adb86" providerId="ADAL" clId="{502D1ABF-B5BF-41FB-A6C9-283A7C8C1D67}" dt="2022-07-31T18:09:15.663" v="2868" actId="20577"/>
          <ac:spMkLst>
            <pc:docMk/>
            <pc:sldMk cId="0" sldId="281"/>
            <ac:spMk id="538" creationId="{00000000-0000-0000-0000-000000000000}"/>
          </ac:spMkLst>
        </pc:spChg>
        <pc:spChg chg="mod">
          <ac:chgData name="Makhadmeh, Rola" userId="f46059fe-bc3c-4f00-9753-5713745adb86" providerId="ADAL" clId="{502D1ABF-B5BF-41FB-A6C9-283A7C8C1D67}" dt="2022-07-31T18:07:27.802" v="2785" actId="20577"/>
          <ac:spMkLst>
            <pc:docMk/>
            <pc:sldMk cId="0" sldId="281"/>
            <ac:spMk id="539" creationId="{00000000-0000-0000-0000-000000000000}"/>
          </ac:spMkLst>
        </pc:spChg>
      </pc:sldChg>
      <pc:sldChg chg="addSp delSp modSp modNotesTx">
        <pc:chgData name="Makhadmeh, Rola" userId="f46059fe-bc3c-4f00-9753-5713745adb86" providerId="ADAL" clId="{502D1ABF-B5BF-41FB-A6C9-283A7C8C1D67}" dt="2022-07-31T18:12:00.900" v="2933" actId="121"/>
        <pc:sldMkLst>
          <pc:docMk/>
          <pc:sldMk cId="0" sldId="282"/>
        </pc:sldMkLst>
        <pc:spChg chg="add del">
          <ac:chgData name="Makhadmeh, Rola" userId="f46059fe-bc3c-4f00-9753-5713745adb86" providerId="ADAL" clId="{502D1ABF-B5BF-41FB-A6C9-283A7C8C1D67}" dt="2022-07-31T18:10:58.856" v="2930" actId="478"/>
          <ac:spMkLst>
            <pc:docMk/>
            <pc:sldMk cId="0" sldId="282"/>
            <ac:spMk id="2" creationId="{7D75CEA0-5B40-45FF-ADC0-08821EE13CF1}"/>
          </ac:spMkLst>
        </pc:spChg>
        <pc:spChg chg="mod">
          <ac:chgData name="Makhadmeh, Rola" userId="f46059fe-bc3c-4f00-9753-5713745adb86" providerId="ADAL" clId="{502D1ABF-B5BF-41FB-A6C9-283A7C8C1D67}" dt="2022-07-31T18:10:25.007" v="2928" actId="20577"/>
          <ac:spMkLst>
            <pc:docMk/>
            <pc:sldMk cId="0" sldId="282"/>
            <ac:spMk id="544" creationId="{00000000-0000-0000-0000-000000000000}"/>
          </ac:spMkLst>
        </pc:spChg>
        <pc:spChg chg="mod">
          <ac:chgData name="Makhadmeh, Rola" userId="f46059fe-bc3c-4f00-9753-5713745adb86" providerId="ADAL" clId="{502D1ABF-B5BF-41FB-A6C9-283A7C8C1D67}" dt="2022-07-31T18:12:00.900" v="2933" actId="121"/>
          <ac:spMkLst>
            <pc:docMk/>
            <pc:sldMk cId="0" sldId="282"/>
            <ac:spMk id="545" creationId="{00000000-0000-0000-0000-000000000000}"/>
          </ac:spMkLst>
        </pc:spChg>
      </pc:sldChg>
      <pc:sldChg chg="modSp modNotesTx">
        <pc:chgData name="Makhadmeh, Rola" userId="f46059fe-bc3c-4f00-9753-5713745adb86" providerId="ADAL" clId="{502D1ABF-B5BF-41FB-A6C9-283A7C8C1D67}" dt="2022-07-31T18:14:47.023" v="2958" actId="121"/>
        <pc:sldMkLst>
          <pc:docMk/>
          <pc:sldMk cId="0" sldId="283"/>
        </pc:sldMkLst>
        <pc:spChg chg="mod">
          <ac:chgData name="Makhadmeh, Rola" userId="f46059fe-bc3c-4f00-9753-5713745adb86" providerId="ADAL" clId="{502D1ABF-B5BF-41FB-A6C9-283A7C8C1D67}" dt="2022-07-31T18:14:09.557" v="2956" actId="121"/>
          <ac:spMkLst>
            <pc:docMk/>
            <pc:sldMk cId="0" sldId="283"/>
            <ac:spMk id="552" creationId="{00000000-0000-0000-0000-000000000000}"/>
          </ac:spMkLst>
        </pc:spChg>
        <pc:spChg chg="mod">
          <ac:chgData name="Makhadmeh, Rola" userId="f46059fe-bc3c-4f00-9753-5713745adb86" providerId="ADAL" clId="{502D1ABF-B5BF-41FB-A6C9-283A7C8C1D67}" dt="2022-07-31T18:13:00.222" v="2953" actId="20577"/>
          <ac:spMkLst>
            <pc:docMk/>
            <pc:sldMk cId="0" sldId="283"/>
            <ac:spMk id="553" creationId="{00000000-0000-0000-0000-000000000000}"/>
          </ac:spMkLst>
        </pc:spChg>
      </pc:sldChg>
      <pc:sldChg chg="modSp">
        <pc:chgData name="Makhadmeh, Rola" userId="f46059fe-bc3c-4f00-9753-5713745adb86" providerId="ADAL" clId="{502D1ABF-B5BF-41FB-A6C9-283A7C8C1D67}" dt="2022-08-01T10:53:32.153" v="2960" actId="20577"/>
        <pc:sldMkLst>
          <pc:docMk/>
          <pc:sldMk cId="0" sldId="284"/>
        </pc:sldMkLst>
        <pc:spChg chg="mod">
          <ac:chgData name="Makhadmeh, Rola" userId="f46059fe-bc3c-4f00-9753-5713745adb86" providerId="ADAL" clId="{502D1ABF-B5BF-41FB-A6C9-283A7C8C1D67}" dt="2022-08-01T10:53:32.153" v="2960" actId="20577"/>
          <ac:spMkLst>
            <pc:docMk/>
            <pc:sldMk cId="0" sldId="284"/>
            <ac:spMk id="235"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1" name="Google Shape;231;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sz="1200" dirty="0"/>
          </a:p>
          <a:p>
            <a:pPr marL="0" lvl="0" indent="0" algn="r" rtl="1">
              <a:lnSpc>
                <a:spcPct val="100000"/>
              </a:lnSpc>
              <a:spcBef>
                <a:spcPts val="0"/>
              </a:spcBef>
              <a:spcAft>
                <a:spcPts val="0"/>
              </a:spcAft>
              <a:buSzPts val="1400"/>
              <a:buNone/>
            </a:pPr>
            <a:r>
              <a:rPr lang="ar-JO" dirty="0"/>
              <a:t>الإعاقة كعامل خطر على عمل الأطفال على سبيل المثال ، غالبًا ما يتمتع الأطفال ذوو الإعاقة بإمكانية محدودة للحصول على التعليم الشامل وبالتالي لديهم مهارات منخفضة وفرص محدودة للعثور على عمل لائق ، مما يجعلهم أكثر عرضة لعمالة الأطفال. ينطوي العيش مع الإعاقة أيضًا على تكاليف إضافية ، مثل الرعاية الصحية ، والتي يمكن أن تدفع الأسر إلى الفقر وتزيد من مخاطر عمالة الأطفال. يمكن للفقر أيضًا أن يسبب الإعاقة لأنه يمكن أن يؤدي إلى الإهمال وسوء التغذية والحرمان من الرعاية الصحية والعنف ضد الأطفال وعمالة الأطفال. بينما يبدو أن الأدلة العالمية تؤكد أن الأطفال ذوي الإعاقة أكثر عرضة لعمالة الأطفال ، فإن هذا ليس هو الحال دائمًا. وجدت دراسة في إندونيسيا 2 أن الأطفال ذوي الإعاقة الذين كانوا خارج المدرسة لم يشاركوا في الأنشطة الاقتصادية أو المنزلية ؛ بدلا من ذلك ، وجد أنهم غير نشطين في المنزل. لذلك من المهم دائمًا تقييم الارتباطات في كل سياق محدد.</a:t>
            </a:r>
            <a:endParaRPr dirty="0"/>
          </a:p>
        </p:txBody>
      </p:sp>
      <p:sp>
        <p:nvSpPr>
          <p:cNvPr id="349" name="Google Shape;34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6" name="Google Shape;35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dk1"/>
              </a:buClr>
              <a:buSzPts val="1200"/>
              <a:buFont typeface="Calibri"/>
              <a:buNone/>
            </a:pPr>
            <a:r>
              <a:rPr lang="ar-JO" dirty="0"/>
              <a:t>لخص مجموعة المخاطر والمخاطر التي غالبًا ما يرتبط بها الأطفال بعمل الأطفال ، لأنها تساعد ليس فقط في فهم العواقب الضارة لعمالة الأطفال ، ولكنها تساعد أيضًا في تحديد المجالات التي يمكن فيها وضع استراتيجيات وقائية وتقليل المخاطر. يستخدم مجال الصحة المهنية الفئات التالية: المخاطر البيولوجية: الحيوانات والحشرات الخطرة ، النباتات السامة أو الحادة ، البكتيريا ، الطفيليات أو الفيروسات (فيروس نقص المناعة البشرية ، التهاب الكبد). المخاطر الكيميائية: الغازات السامة والسوائل (المذيبات والمنظفات) والمعادن (الأسبستوس والزئبق والسيليكا والرصاص) والأبخرة (عوادم السيارات والمواد اللاصقة) والكيماويات الزراعية (مبيدات الآفات ومبيدات الأعشاب ومبيدات الحشرات) والمتفجرات. المخاطر المريحة: العمل الذي يتطلب رفع أو حمل أو تحريك أحمال ثقيلة ، أو حركات متكررة أو قوية ، أو أوضاع عمل غير ملائمة أو يجب أن تستمر لفترة طويلة من الزمن. الأخطار الجسدية: درجات الحرارة الشديدة (الساخنة أو الباردة) أو الضوضاء أو الاهتزازات أو الإشعاع. المخاطر النفسية: الإجهاد ، التخويف ، العمل الرتيب ، الافتقار إلى السيطرة أو الاختيار ، انعدام الأمن ، التحرش ، الإساءة (العنف الجنسي أو الجسدي) ، الشعور الثقيل بالمسؤولية. المخاطر الاجتماعية: العزلة عن الأقران والأسرة ، الارتباط بالمخدرات أو سلوك البالغين. المخاطر الجسدية الأخرى: خطر السقوط ، أو الاصطدام بأشياء ، أو الوقوع في أو بين الأشياء ، أو التعرض للجرح أو الحرق. ظروف العمل: ساعات العمل الطويلة ، العمل الليلي أو العمل في عزلة ، واجب الانتقال إلى الأماكن غير الآمنة أو العمل فيها.</a:t>
            </a:r>
            <a:endParaRPr dirty="0"/>
          </a:p>
        </p:txBody>
      </p:sp>
      <p:sp>
        <p:nvSpPr>
          <p:cNvPr id="364" name="Google Shape;3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ar-JO" dirty="0"/>
              <a:t>يتعرض الأطفال لنفس الأخطار التي يواجهها الكبار في مكان العمل. ومع ذلك ، فإنهم يتأثرون بشكل أكبر بالمخاطر والمخاطر لأن أجسامهم لا تزال تنمو ، ولديهم خصائص جسدية ومعرفية وسلوكية وعاطفية خاصة يجب أخذها في الاعتبار.</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ar-JO" dirty="0"/>
              <a:t>تشمل بعض الاختلافات التنموية الرئيسية ما يلي: يعني حجم الأطفال وعمرهم أنه قد يُطلب منهم القيام بمهام تتجاوز قوتهم البدنية وبنيتهم. نظرًا لأن أنسجة الأطفال وأعضائهم تنضج بمعدلات مختلفة ، فلا يوجد عمر ضعيف محدد بشكل عام ، بل يعتمد على الخطر المعين ومستوى الخطر فيما يتعلق بالعمر الأكثر ضعفًا لدى الطفل. لدى الأطفال جلد أكثر بمرتين ونصف من وزن الجسم البالغ ، وهو ما يمكن أن يؤدي ، إلى جانب الجلد الرقيق ، إلى امتصاص أكبر للسموم. يتم تطوير بنية الجلد بشكل كامل فقط بعد سن البلوغ. يتنفس الطفل بعمق وبشكل متكرر أكثر من البالغ الذي يتناول مسببات الأمراض والمواد السامة / الملوثات أكثر من البالغين. الطفل الذي يستريح لديه ضعف حجم الهواء الذي يمر عبر الرئتين مقارنة بشخص بالغ يستريح خلال نفس الفترة. يمكن إعاقة نمو دماغ الطفل بالتعرض للأمراض والمواد السامة. يتم الاحتفاظ بالمعادن في الدماغ بسهولة أكبر في مرحلة الطفولة ويكون الامتصاص أكبر. أنظمة الإنزيمات غير ناضجة في مرحلة الطفولة ، مما يؤدي إلى إزالة السموم من المواد الخطرة. الأنظمة الداخلية مثل الجهاز الهضمي والغدد الصماء والتناسلية والكلى تنضج أثناء الطفولة وتكون أقل كفاءة في التخلص من العوامل الخطرة. يمكن أن يؤدي التعرض للسموم إلى إعاقة نضج الأنظمة الداخلية. يلعب نظام الغدد الصماء والهرمونات دورًا رئيسيًا في النمو والتطور ويمكن أن يكونا عرضة بشكل خاص للاضطراب من خلال التعرض للمواد الكيميائية أثناء الطفولة والمراهقة. لأن الأطفال يكبرون ، فإنهم يستهلكون مستويات عالية من الطاقة والماء والهواء. وكلما زاد تناولهم ، فإنهم يتلقون جرعات أعلى من أي أمراض أو سموم أو ملوثات موجودة في الهواء أو الماء أو الطعام. من المرجح أن يصاب الأطفال بالجفاف لأنهم يفقدون كمية أكبر من الماء (لكل كيلوغرام من وزن الجسم) مقارنة بالبالغين ، من خلال رئتيهم (مرور أكبر للهواء من خلالها) والجلد (مساحة سطح أكبر) والكلى (أقل قدرة على معالجة البول المركز) . يحتاج الأشخاص الذين تتراوح أعمارهم بين 10 و 18 عامًا إلى حوالي 9.5 ساعات من النوم ليلًا للنمو السليم. الأطفال لديهم حساسية متزايدة للحرارة والبرودة لأن الغدد العرقية ونظام التنظيم الحراري لم يتم تطويرهما بشكل كامل. يمكن أن يؤدي الإجهاد البدني ، خاصة عندما يقترن بالحركات المتكررة ، على نمو العظام والمفاصل إلى التقزم وإصابة العمود الفقري وإعاقات أخرى مدى الحياة. الأطفال الأصغر سنًا لديهم قدرة أقل على التعرف على مخاطر السلامة والصحة المحتملة في العمل وتقييمها واتخاذ القرارات بشأنها. يمكن أن يؤدي الإجهاد البدني ، خاصة عندما يقترن بالحركات المتكررة ، على نمو العظام والمفاصل والعضلات إلى التقزم وإصابة العمود الفقري وإعاقات أخرى مدى الحياة.</a:t>
            </a:r>
            <a:endParaRPr dirty="0"/>
          </a:p>
        </p:txBody>
      </p:sp>
      <p:sp>
        <p:nvSpPr>
          <p:cNvPr id="412" name="Google Shape;412;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0" name="Google Shape;43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JO" dirty="0"/>
              <a:t>هناك أيضًا عوامل تؤدي إلى تفاقم نقاط الضعف الجسدية الفطرية لدى الأطفال. يمكن أن يشمل ذلك نقص الخبرة في العمل مما يعني أن الأطفال أقل قدرة على إصدار أحكام مستنيرة حول ما هو آمن أم لا. شعور الأطفال بالرغبة في الأداء الجيد ومستعدون لبذل المزيد أو الذهاب أبعد من ذلك لإرضاء البالغين دون إدراك المخاطر. إذا كان البالغون لا يمارسون الصحة والسلامة الصحيحة في مكان العمل ، فسوف يتعلم الأطفال منهم سلوكًا غير صحيح وغير آمن ، ويكون لديهم القليل من التحريض على السلامة والتدريب المستمر ، أو لا يعرفونه على الإطلاق ، يعني أن الأطفال لن يعرفوا متى يعرضون أنفسهم للخطر ، أو ماذا يجب أن يفعلوا لتقليل المخاطر. الإشراف غير الكافي حتى القاسي يمكن أن يؤدي فقط إلى تفاقم سلوك الأطفال تجاه السلامة. غالبًا ما يكون الأطفال عاجزين من حيث التنظيم والحق والوكالة والسيطرة في مكان العمل مما يضعف وضعهم في مكان العمل وقدرتهم على رفض ممارسات العمل غير الآمنة.</a:t>
            </a:r>
            <a:endParaRPr dirty="0"/>
          </a:p>
        </p:txBody>
      </p:sp>
      <p:sp>
        <p:nvSpPr>
          <p:cNvPr id="431" name="Google Shape;43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ar-JO" dirty="0"/>
              <a:t>غالبًا ما يعاني الأطفال من عواقب نفسية واجتماعية خطيرة عندما يكونون في عمالة أطفال أو يعملون أو يعيشون في بيئة يتم فيها التقليل من شأنهم والتحرش بهم أو تعرضهم للعنف النفسي وسوء المعاملة. تراكمًا بمرور الوقت ، قد يعاني الأطفال من الوصم والتهميش والتمييز من أقرانهم وداخل مجتمعاتهم ، لا سيما إذا كانوا يختلفون في المظهر أو السلوك عن الأطفال الآخرين في مجتمعاتهم. الأطفال الذين يعملون في مواقف خطيرة للغاية وفي ظروف استغلالية ومسيئة حيث يتعرضون للإيذاء والإهانة والرفض من قبل أرباب العمل والأقران وغيرهم ، يتعرضون لخطر الضيق النفسي الاجتماعي الناجم عن العزلة وحرية الحركة المحدودة والاندماج الاجتماعي مع الآخرين والانفصال عن التعليم الأساسي. مقدمو الرعاية الذين يمكنهم ضمان رفاهية الطفل ونموه الصحي. قد يصبح الأطفال في هذه المواقف معتمدين بشكل كبير على أصحاب عملهم في تلبية احتياجاتهم الأساسية وليس لديهم سوى القليل من القوة للهروب من سوء المعاملة. يمكن أن يتأثر إحساس الأطفال بالأمان الشخصي سلبًا بعمالة الأطفال كما يمكن أن تتأثر هويتهم الشخصية وقيمتهم ، مما يؤثر على مدى قدرة الأطفال على تشكيل مستقبلهم. يمكن أن يؤدي هذا إلى تعبيرات عاطفية خطيرة بما في ذلك التوتر وتدني احترام الذات والعجز وأحيانًا المشاعر السلبية القوية أو الساحقة.</a:t>
            </a:r>
            <a:endParaRPr dirty="0"/>
          </a:p>
        </p:txBody>
      </p:sp>
      <p:sp>
        <p:nvSpPr>
          <p:cNvPr id="438" name="Google Shape;4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ar-JO" dirty="0"/>
              <a:t>ساعد محتوى الوظيفة في تحديد الدافع في مكان العمل. قلة التنوع والتكرار ، قلة استخدام المهارات ، والعمل الذي لا معنى له ، ومستويات عالية من عدم اليقين ، وتضارب الطلبات ، وانعدام الفرصة لتعلم وتطوير مهارات وخبرات جديدة واحترام الذات ، كلها تؤدي إلى ضعف الصحة النفسية والجسدية ، والملل ، القلق والاكتئاب والاستياء يقوض تقدير الذات ويترك الأطفال غير مهيئين لمتطلبات الحياة البالغة. يمكن أن يشمل كل من عبء العمل الزائد وتحمله (مقدار العمل وصعوبة العمل) العمل حيث يسير الأطفال في سرعة الآلة ، ومستويات عالية من ضغط الوقت ، والخضوع المستمر للمواعيد النهائية يمكن أن يكون له تأثير إشكالي على الصحة النفسية والاجتماعية للأطفال العاملين. ساعات العمل الطويلة والجهد البدني والإجهاد للعديد من الوظائف حيث يحمل الأطفال أحمالًا جسدية ثقيلة دون مساعدات ، أو يعملون في ظروف يجلسون فيها على الأرض أو في أماكن ضيقة لفترة طويلة تساهم في معاناة الأطفال من الإجهاد ومستويات عالية من الإجهاد الأمراض ذات الصلة. عمالة الأطفال التي تشمل: العمل بنظام الورديات وساعات العمل الطويلة ، بما في ذلك في الليل بجداول زمنية غير متوقعة وغير مرنة أو غير قابلة للتجزئة ، والتي قد تتعارض أيضًا مع متطلبات العمل / المنزل ، يمكن أن تقطع وتقليل أنماط النوم التي تسبب التعب والإرهاق والتوتر وضعف النمو الفكري تؤثر على التعليم وتعطيل العلاقات الأسرية. الفتيات معرضات بشكل خاص للخطر لأنهن يتحملن عبئًا أكبر في الأنشطة المنزلية والأنشطة الاقتصادية في نفس الوقت ، وعادة ما يكون معدل حضورهن وإتمامهن أقل في المدرسة.</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ar-JO" dirty="0"/>
              <a:t>غالبًا ما يواجه الأطفال في عمالة الأطفال مشاركة متدنية في صنع القرار وانعدام السيطرة على أعباء عملهم وسرعتهم وما يحدث لهم. في بعض الأحيان ، يتم نقلهم قسرًا ، وعدم القدرة على الحفاظ على الاتصال المنتظم مع الروابط الاجتماعية أو العاطفية الهامة ، والروتين الثقافي ، والممارسات الاجتماعية ، والعلاقات والروتين اليومي ، ويرتبط بتجارب القلق والاكتئاب والضغط واللامبالاة والإرهاق وسوء الصحة الجسدية وانخفاض احترام الذات. يمكن أن تؤدي زيادة التحكم والمشاركة في صنع القرار إلى زيادة الرضا وزيادة الشعور بتقدير الذات. ترتبط الصحة النفسية والجسدية ارتباطًا وثيقًا. تلعب المعدات غير الملائمة أو غير المناسبة أو التي تتم صيانتها بشكل سيئ وظروف العمل البيئية السيئة للأطفال دورًا رئيسيًا في الصحة النفسية للأطفال. غالبًا ما توجد المخاطر الكيميائية والفيزيائية والمريحة والبيولوجية والنفسية معًا في عمل الأطفال.</a:t>
            </a:r>
          </a:p>
          <a:p>
            <a:pPr marL="0" marR="0" lvl="0" indent="0" algn="l" rtl="0">
              <a:lnSpc>
                <a:spcPct val="100000"/>
              </a:lnSpc>
              <a:spcBef>
                <a:spcPts val="0"/>
              </a:spcBef>
              <a:spcAft>
                <a:spcPts val="0"/>
              </a:spcAft>
              <a:buClr>
                <a:schemeClr val="dk1"/>
              </a:buClr>
              <a:buSzPts val="1200"/>
              <a:buFont typeface="Calibri"/>
              <a:buNone/>
            </a:pPr>
            <a:endParaRPr lang="ar-JO"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ar-JO" dirty="0"/>
              <a:t>تشمل المخاطر المعروفة جيدًا والتي تؤثر على الصحة العقلية المواد السامة التي تؤثر على تطور الجهاز العصبي والوظائف النفسية للأطفال. تزيد أماكن العمل غير الصحية من الإجهاد والتعب والإحباط. الأدوات الخطرة ، يمكن أن تسبب التوتر والخوف من الحوادث ، أو الصدمات من خلال المعاناة أو مشاهدة حوادث خطيرة ، والإصابات الخطيرة أو الإعاقات الدائمة في الحوادث المتعلقة بالعمل قد تزيد من خطر العزلة أو الوصم. يؤثر العمر والنضج والضعف على كيفية إصابة الأطفال. بشكل عام ، قد يكون الأطفال الأصغر سنًا في خطر أكبر ، ولكن يمكن أن يتعرض المراهقون لمخاطر متعددة ، ويستخدمون معدات خطرة ، وقد يعملون غالبًا لساعات أطول. يساهم نقص التدريب وإشراف الكبار في زيادة المخاطر.</a:t>
            </a:r>
          </a:p>
          <a:p>
            <a:pPr marL="0" marR="0" lvl="0" indent="0" algn="l" rtl="0">
              <a:lnSpc>
                <a:spcPct val="100000"/>
              </a:lnSpc>
              <a:spcBef>
                <a:spcPts val="0"/>
              </a:spcBef>
              <a:spcAft>
                <a:spcPts val="0"/>
              </a:spcAft>
              <a:buClr>
                <a:schemeClr val="dk1"/>
              </a:buClr>
              <a:buSzPts val="1200"/>
              <a:buFont typeface="Calibri"/>
              <a:buNone/>
            </a:pPr>
            <a:endParaRPr lang="ar-JO"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ar-JO" dirty="0"/>
              <a:t>تلعب العلاقات في مكان العمل مع أرباب العمل (الذين غالبًا ما يكونون أيضًا آباءً) أو المشرفين أو العملاء أو الأقران دورًا مهمًا في حياة الطفل الذي يعمل بشكل إيجابي وسلبي. في حين أن الدعم والتعلق في العمل يمكن أن يكون لهما تأثير إيجابي ، فإن الأطفال معرضون لسوء المعاملة والإيذاء والعنف والتحرش الجنسي والتنمر والوصم والتهديدات والعزلة والإقصاء ونقص الدعم الاجتماعي ومشاعر الضعف تجاه أولئك الذين يقصدون ذلك. لحمايتهم ، يمكن أن يؤدي إلى الإجهاد ، واعتلال الصحة والرفاهية ، والاكتئاب ، والقلق ، وفقدان التركيز. تؤثر ظروف العمل غير المستقرة على الصحة النفسية للأطفال. معاملة غير متوقعة من أصحاب العمل ، غموض الدور ، تعدد المهام في مكان العمل ، مسؤولية الآخرين ، الركود الوظيفي ، دورات الدخل غير المؤكد وضعف الأجر ، تحت الترقية أو الترقية الزائدة ، عدم وجود "عقود" رسمية ، استحقاق إجازة مرضية ، إجازة الدفع ، والأمن الوظيفي ، مع وجود خيارات قانونية قليلة أو معدومة ضد الاستغلال أو فرصة للشكوى أو المغادرة.</a:t>
            </a:r>
          </a:p>
          <a:p>
            <a:pPr marL="0" marR="0" lvl="0" indent="0" algn="l" rtl="0">
              <a:lnSpc>
                <a:spcPct val="100000"/>
              </a:lnSpc>
              <a:spcBef>
                <a:spcPts val="0"/>
              </a:spcBef>
              <a:spcAft>
                <a:spcPts val="0"/>
              </a:spcAft>
              <a:buClr>
                <a:schemeClr val="dk1"/>
              </a:buClr>
              <a:buSzPts val="1200"/>
              <a:buFont typeface="Calibri"/>
              <a:buNone/>
            </a:pPr>
            <a:endParaRPr lang="ar-JO"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ar-JO" dirty="0"/>
              <a:t>تضارب متطلبات العمل والمنزل لها تأثير كبير على الأطفال. يتحمل الأطفال ، وخاصة الفتيات ، عبئًا ثقيلًا من المسؤولية عند رعاية الأسرة والأشقاء جنبًا إلى جنب مع الأعمال الأخرى. قد يكون للأطفال أيضًا أكثر من وظيفة واحدة ومطالب متنافسة من كلا مكان العمل. بالنسبة للعديد من الأطفال ، فإن الآباء أو أفراد الأسرة الآخرين هم أيضًا أرباب عملهم ، ومنازلهم هي مكان عملهم ، مما يعني وجود قيود قليلة على المطالب المفروضة عليهم. في حين أن العمل القائم على الأسرة يمكن أن يعزز الرفاهية النفسية ، حيث يكون العمل الأسري مفرطًا أو استغلاليًا أو مسيئًا ، يمكن أن يتعرض العاملون من الأطفال في الأسرة لخطر أكبر من الأطفال الذين يعملون خارج أسرهم ، حيث يحرمون من مصدرهم الأساسي العاطفي. الأمن والتنشئة الاجتماعية والتعلم. إيفان ، إذا كان الأطفال لا يعملون في محيط عائلي ، يمكن لواجهة العمل من المنزل أن تعمل على تقليل الآثار النفسية والاجتماعية أو زيادتها. يمكن للوالدين أن يلعبوا دورًا مهمًا في التوسط في تأثير العمل على أطفالهم من خلال الدعم والتشجيع أو تعريضهم لخطر أكبر حيث تكون لديهم توقعات غير معقولة ويعاقبون لعدم الوفاء بها. يمكن أن تؤدي الأزمة الإنسانية إلى تضخيم المخاطر حيث تشعر العديد من العائلات أنه ليس لديهم خيار أو قوة قليلة لمنع استغلال أطفالهم ، وانخفاض مستويات الدعم في المنزل ، وانهيار الشبكات الاجتماعية ، وتعطيل البيئة المألوفة ، وتعطيل التعليم / التعليم ، كلها مألوفة عواقب الأزمة الإنسانية</a:t>
            </a:r>
            <a:r>
              <a:rPr lang="en-GB" sz="1200" dirty="0">
                <a:solidFill>
                  <a:schemeClr val="dk1"/>
                </a:solidFill>
                <a:latin typeface="Calibri"/>
                <a:ea typeface="Calibri"/>
                <a:cs typeface="Calibri"/>
                <a:sym typeface="Calibri"/>
              </a:rPr>
              <a:t>.  </a:t>
            </a:r>
            <a:endParaRPr dirty="0"/>
          </a:p>
        </p:txBody>
      </p:sp>
      <p:sp>
        <p:nvSpPr>
          <p:cNvPr id="445" name="Google Shape;44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4" name="Google Shape;464;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5" name="Google Shape;465;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473" name="Google Shape;47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JO" dirty="0"/>
              <a:t>آمارة: خلال جلسات صحة المراهقين التي يتم إجراؤها في المجتمعات المتضررة من الكوارث ، تبدو الفتاة البالغة من العمر 14 عامًا والتي تحضر دائمًا متعبة وتقول إن عليها أن تساعد كثيرًا في المنزل بسبب سوء صحة والديها. لديها أشقاء أصغر ، بما في ذلك أخت لديها صعوبات في التعلم. وتقول إنها غالبًا ما يتعين عليها الاعتناء بأختها وكذلك طهي العشاء للعائلة. الصورة: </a:t>
            </a:r>
            <a:r>
              <a:rPr lang="en-US" dirty="0"/>
              <a:t>https://www.oxfam.org/en/not-all-gaps-are-created-equal-true-value-care-work</a:t>
            </a:r>
            <a:endParaRPr dirty="0"/>
          </a:p>
        </p:txBody>
      </p:sp>
      <p:sp>
        <p:nvSpPr>
          <p:cNvPr id="482" name="Google Shape;48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JO" dirty="0"/>
              <a:t>ماتيو: أب يحضر ابنه إلى عيادة صحية ريفية يعاني من الصداع والدوار ونزيف الأنف والغثيان ، ويعتقد أنه تعرض لمواد كيميائية ، لكنه غير متأكد من أي منهما ، ويعيشان ويعملان في مزرعة كبيرة قريبة من المكان يعمل الأب كعامل مزرعة. يقول الأب إن هذا لم يحدث من قبل وأن الأطفال لا يعملون بشكل طبيعي ، لكنهم اضطروا إلى ذلك مؤخرًا نظرًا لوجود عدد أقل من الأشخاص للعمل في المزرعة بسبب القيود المفروضة على تفشي فيروس كورونا. صورة منظمة العمل الدولية جوزيف فورت </a:t>
            </a:r>
            <a:r>
              <a:rPr lang="en-US" dirty="0"/>
              <a:t>https://www.gfauk.org/special-report/child-labor-today/</a:t>
            </a:r>
            <a:endParaRPr dirty="0"/>
          </a:p>
        </p:txBody>
      </p:sp>
      <p:sp>
        <p:nvSpPr>
          <p:cNvPr id="491" name="Google Shape;4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ar-JO" dirty="0"/>
              <a:t>جويس: فتاة صغيرة تبلغ من العمر 14 عامًا تجلب صبيًا يبلغ من العمر عامين ابتلع سائلًا للتنظيف أثناء وجود الوالدين في العمل. أثناء حديث العامل الصحي مع الفتاة ، أدركوا أن "الوالدين" ليسوا والدي الفتيات أو أقاربهم. عندما يسألون الفتاة عن هويتها ، تقول إنها تساعد في منزل الأسرة ، وتواصل القول إنها ستكون مشكلة و "هم" سيغضبون منها. يمكنك رؤية بعض العلامات والكدمات على ذراعيها. الصورة: </a:t>
            </a:r>
            <a:r>
              <a:rPr lang="en-US" dirty="0"/>
              <a:t>http://www.oit.org/wcmsp5/groups/public/---asia/---ro-bangkok/---ilo-jakarta/documents/publication/wcms_552766.pdf (</a:t>
            </a:r>
            <a:r>
              <a:rPr lang="ar-JO" dirty="0"/>
              <a:t>معالجة عمالة الأطفال في المنازل الشغل)</a:t>
            </a:r>
            <a:endParaRPr dirty="0"/>
          </a:p>
        </p:txBody>
      </p:sp>
      <p:sp>
        <p:nvSpPr>
          <p:cNvPr id="500" name="Google Shape;500;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8" name="Google Shape;50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JO" dirty="0"/>
              <a:t>سداد: أنت تعمل في عيادة متنقلة تم إنشاؤها لتلبية احتياجات تدفق السكان. جاء صبي يبلغ من العمر 15 عامًا حيث أصيبت ساقه بجروح بالغة في حادث تصادم مروري. إنه متسخ ولا يرتدي حذاء ويرتدي ثياباً ممزقة. بلاؤرالا. بينما كانت العاملة الصحية تعتني بجروحه ، تحدثت إليه. يقول إنه ليس لديه عائلة في المنزل يمكنها الاعتناء به ولكن لا بأس لأن لديه أشخاصًا آخرين يستطيعون ذلك ، ولا يعتقد أنه سيكون مشكلة إذا تمكنوا من إعطائه الأشياء اللازمة لرعاية الإصابة. يريد أن يغادر سريعًا لأنه يقول باستمرار إنه يجب عليه العودة إلى العمل ، لكن الإصابة خطيرة ، وسيحتاج إلى الكثير من العناية. إنه متردد في الحديث لكنه يقول إنه يعمل في الحافلات ؛ يمكنك رؤية الجروح الملتئمة من الإصابات القديمة. الصورة: </a:t>
            </a:r>
            <a:r>
              <a:rPr lang="en-US" dirty="0"/>
              <a:t>https://reliefweb.int/report/world/educo-coronavirus-will-increase-number-children-who-are-victims-child-labour (</a:t>
            </a:r>
            <a:r>
              <a:rPr lang="en-US" dirty="0" err="1"/>
              <a:t>Educo</a:t>
            </a:r>
            <a:r>
              <a:rPr lang="en-US" dirty="0"/>
              <a:t>: Coronavirus </a:t>
            </a:r>
            <a:r>
              <a:rPr lang="ar-JO" dirty="0"/>
              <a:t>سيزيد من عدد الأطفال ضحايا الأطفال العمل)</a:t>
            </a:r>
            <a:endParaRPr dirty="0"/>
          </a:p>
        </p:txBody>
      </p:sp>
      <p:sp>
        <p:nvSpPr>
          <p:cNvPr id="509" name="Google Shape;50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endParaRPr b="0" dirty="0"/>
          </a:p>
          <a:p>
            <a:pPr marL="0" marR="0" lvl="0" indent="0" algn="r" rtl="1">
              <a:lnSpc>
                <a:spcPct val="100000"/>
              </a:lnSpc>
              <a:spcBef>
                <a:spcPts val="0"/>
              </a:spcBef>
              <a:spcAft>
                <a:spcPts val="0"/>
              </a:spcAft>
              <a:buClr>
                <a:schemeClr val="dk1"/>
              </a:buClr>
              <a:buSzPts val="1200"/>
              <a:buFont typeface="Calibri"/>
              <a:buNone/>
            </a:pPr>
            <a:r>
              <a:rPr lang="ar-JO" dirty="0"/>
              <a:t>قد يشمل التنسيق المشترك للجهات الفاعلة الصحية مع أصحاب المصلحة الآخرين مع خبراء الصحة والسلامة (الذين يعرفون عن المخاطر والنتائج الصحية والوقاية وما إلى ذلك) ، مفتشو العمل (الذين يعرفون عن إنفاذ قانون العمل) والجهات الفاعلة القانونية والقضائية الأخرى (الذين يمكنهم تقديم الدعم بشأن قانون الأسرة العاملات في لبنان) خبراء الصحة العامة والتغذية والرفاهية (الذين يعرفون نقاط الضعف والنتائج الصحية لدى الأطفال) خبراء الصحة المتخصصون (الذين يعرفون عن حالات طبية معينة عادة ما يعاني منها الأطفال العاملون). الجهات الفاعلة في مجال حماية الطفل أو موظفي الرعاية الاجتماعية (الذين يمكنهم تقديم إدارة مخصصة للحالات ودعم للأطفال وأسرهم) الجهات الفاعلة في مجال التعليم (الذين يمكنهم تقديم معلومات عن دورات التعليم والتدريب التقني والمهني ، ومقدمي الخدمات ، والمخاطر والأخطار ، أو الوصول إلى خدمات التعليم للأطفال) الجهات الفاعلة في مجال الأمن الغذائي وسبل العيش (الذين يمكنهم تقديم خدمات الأمن الغذائي والأمن الغذائي للأسر الفقيرة والضعيفة) تضمين عمالة الأطفال في رسائل الوقاية من الصحة العامة ، وقد يشمل المحتوى المخاطر البيئية والمهنية ، وتأثيرها الضار على صحة الأطفال ؛ نصائح حول الصحة والسلامة المهنية ؛ خدمات الرعاية الصحية المتاحة ؛ مسارات الإحالة وإجراءات الإبلاغ. بما في ذلك فحص الأمراض والإصابات والأمراض المرتبطة بعمالة الأطفال في برامج الرعاية الصحية والفحص والرعاية الوقائية بما في ذلك الفحوصات الصحية وقبول الرعاية العاجلة والتطعيم والتحصين وما إلى ذلك. قد يتضمن توفير المعلومات الصحية للأطفال العاملين وأسرهم معلومات عن الرعاية الصحية الوقائية والاستجابة والتغذية في الخدمات المقدمة للأطفال العاملين ؛ تقديم المشورة للآباء ومقدمي الرعاية وأصحاب العمل حول كيفية تقليل المخاطر الصحية للأطفال العاملين ؛ المعلومات والخدمات المتعلقة بحقوق الصحة الجنسية والإنجابية ؛ معلومات حول العنف الجنسي والمنزلي والموافقة ؛ حمل؛ زواج؛ خطة العائلة؛ الأبوة والأمومة. يمكن القيام بذلك مباشرة من خلال الخدمات أو مع الجهات الفاعلة / القطاعات الأخرى من خلال فرص مثل برامج المهارات الحياتية أو أنشطة التوعية أو برامج التعلم أو الأنشطة الأخرى المصممة للأطفال في عمالة الأطفال. قد يشمل تحسين الوصول إلى الرعاية الصحية للأطفال العاملين والأطفال في عمالة الأطفال وقانون الأسرة العاملات في العالم تحديد واستخدام المواقع والأيام والأوقات المناسبة لتقديم الخدمات الصحية ، في مكان عمل الأطفال أو بالقرب منه ، أثناء أو بعد ساعات العمل ، أو في عطلات نهاية الأسبوع على سبيل المثال. . توسيع نطاق الرعاية الصحية والتغذوية الوقائية والعلاج على مستوى المجتمعات المحلية ذات المستويات العالية من عمالة الأطفال أو من خلال الخدمات المتنقلة أو من خلال إجراء التوعية المستهدفة للأطفال (الفرديين) الذين يصعب الوصول إليهم بالتعاون مع خدمات حماية الطفل أو رعاية الطفل عند الاقتضاء. كأطفال شوارع أو أطفال يتعرضون للاستغلال الجنسي.</a:t>
            </a:r>
            <a:endParaRPr dirty="0"/>
          </a:p>
        </p:txBody>
      </p:sp>
      <p:sp>
        <p:nvSpPr>
          <p:cNvPr id="518" name="Google Shape;518;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JO" dirty="0"/>
              <a:t>من أجل تحديد تأثير عمل الأطفال على التشخيص والعلاج ، يمكن لموظفي الرعاية الصحية التحدث مع الأطفال أو المراهقين واستكشاف: مهن ومسؤوليات الأطفال في المنزل أو العمل الأنشطة التي تتم في المدارس الفنية أو الجامعات أثناء التلمذة الصناعية ظروف عملهم والمخاطر المرتبطة بها المؤشرات الحيوية والمراقبة: مستويات الرصاص في الدم ، التعرض لمبيدات الآفات ، إلخ. آثار التعرض للأعضاء النهائية: إنزيمات الكبد ، وقياس السمع ، وتلف الكلى والرئة ، إلخ. تقييم مخاطر مكان العمل الحالي</a:t>
            </a:r>
            <a:endParaRPr dirty="0"/>
          </a:p>
        </p:txBody>
      </p:sp>
      <p:sp>
        <p:nvSpPr>
          <p:cNvPr id="527" name="Google Shape;52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ar-JO" dirty="0"/>
              <a:t>يمكن للوكالات الصحية والعاملين في مجال الرعاية والموظفين الطبيين والعاملين الصحيين المجتمعيين اكتساب المعرفة والمهارات بشأن عمالة الأطفال ، من خلال الإحاطات أو التوجيهات أو الدورات التدريبية. يجب أن يتضمن المحتوى المغطى تلك الموجودة على الشريحة.</a:t>
            </a:r>
            <a:endParaRPr dirty="0"/>
          </a:p>
        </p:txBody>
      </p:sp>
      <p:sp>
        <p:nvSpPr>
          <p:cNvPr id="535" name="Google Shape;5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JO" dirty="0"/>
              <a:t>في مجموعتك ، استخدم ورقة عمل النشاط (أو ورقة الرسم البياني لمزيد من المساحة). ضع خطة عمل بناءً على ورقة العمل باستخدام الأسئلة كدليل: ماذا ، كيف ، من ، الموارد المطلوبة ، المخاطر المحتملة ، التنسيق ، القدرات ينصب التركيز على المضي قدمًا وما يمكن القيام به في السياق لتعزيز الوقاية والاستجابة لعمل الأطفال من خلال (بين) الأنشطة القطاعية أو المواضيعية</a:t>
            </a:r>
            <a:endParaRPr dirty="0"/>
          </a:p>
        </p:txBody>
      </p:sp>
      <p:sp>
        <p:nvSpPr>
          <p:cNvPr id="542" name="Google Shape;54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9" name="Google Shape;549;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90000"/>
              </a:lnSpc>
              <a:spcBef>
                <a:spcPts val="1000"/>
              </a:spcBef>
              <a:spcAft>
                <a:spcPts val="0"/>
              </a:spcAft>
              <a:buSzPts val="1400"/>
              <a:buNone/>
            </a:pPr>
            <a:r>
              <a:rPr lang="ar-JO" sz="1100" dirty="0"/>
              <a:t>الأطفال في عمالة الأطفال معرضون للمخاطر الصحية. وسيؤدي ذلك إلى حدوث أطفال في رابطة النساء العاملات في الأسرة (</a:t>
            </a:r>
            <a:r>
              <a:rPr lang="en-US" sz="1100" dirty="0"/>
              <a:t>WFCL). </a:t>
            </a:r>
            <a:r>
              <a:rPr lang="ar-JO" sz="1100" dirty="0"/>
              <a:t>الأسر التي تعاني من الأسر التي تعاني من الأسر. الأطفال أكثر عرضة للخطر من جراء هذا النوع من المشاكل. يمكن للعاملين في الرعاية أن يعملوا دورًا رئيسيًا في منع حدوث الأطفال والاستجابة لها</a:t>
            </a:r>
            <a:endParaRPr sz="1100" dirty="0"/>
          </a:p>
        </p:txBody>
      </p:sp>
      <p:sp>
        <p:nvSpPr>
          <p:cNvPr id="550" name="Google Shape;550;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28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sz="1200"/>
          </a:p>
        </p:txBody>
      </p:sp>
      <p:sp>
        <p:nvSpPr>
          <p:cNvPr id="237" name="Google Shape;23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r" rtl="1">
              <a:lnSpc>
                <a:spcPct val="100000"/>
              </a:lnSpc>
              <a:spcBef>
                <a:spcPts val="0"/>
              </a:spcBef>
              <a:spcAft>
                <a:spcPts val="0"/>
              </a:spcAft>
              <a:buSzPts val="1400"/>
              <a:buNone/>
            </a:pPr>
            <a:r>
              <a:rPr lang="ar-JO" dirty="0"/>
              <a:t>انة تحضر عيادة كوفيد -19. أثناء التحدث إلى الممرضات ، سألوها عن حياتها المنزلية: "بالطبع ، أنا مشغول دائمًا ، لدي 5 أطفال لإطعامهم ، هؤلاء اثنان منهم فقط ، ابني البالغ من العمر 7 أشهر و 8 سنوات. في المنزل ، اعتني بأمي المسنة وابني الأصغر هو ابنتي البالغة من العمر 11 عامًا. منذ أن أجبرنا على مغادرة منزلنا وتوفي زوجي ، أصبحت الحياة صعبة للغاية علينا جميعًا. أمي وأولادي بحاجة إلى الكثير من الرعاية ، فنحن فقراء للغاية. الحمد لله ، لقد أصبح الأطفال الآن في سن كافية للعمل ، وعمل ابني البالغ من العمر 13 عامًا هو الدخل الوحيد الذي نملكه لشراء طعام مغذي للطفل ".</a:t>
            </a:r>
            <a:endParaRPr sz="12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dirty="0"/>
              <a:t>Photo: https://www.antislavery.org/slavery-today/bonded-labour/</a:t>
            </a:r>
            <a:endParaRPr dirty="0"/>
          </a:p>
          <a:p>
            <a:pPr marL="0" lvl="0" indent="0" algn="l" rtl="0">
              <a:lnSpc>
                <a:spcPct val="100000"/>
              </a:lnSpc>
              <a:spcBef>
                <a:spcPts val="0"/>
              </a:spcBef>
              <a:spcAft>
                <a:spcPts val="0"/>
              </a:spcAft>
              <a:buSzPts val="1400"/>
              <a:buNone/>
            </a:pP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53" name="Google Shape;25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JO" dirty="0"/>
              <a:t>آمارا: خلال جلسات صحة المراهقين التي يتم إجراؤها في المجتمعات المتضررة من الكوارث ، تبدو الفتاة البالغة من العمر 14 عامًا والتي تحضر دائمًا متعبة وتقول إن عليها أن تساعد كثيرًا في المنزل بسبب سوء صحة والديها. لديها أشقاء أصغر ، بما في ذلك أخت لديها صعوبات في التعلم. وتقول إنها غالبًا ما يتعين عليها الاعتناء بأختها وكذلك طهي العشاء للعائلة. قد تكون المشكلات: التاريخ الطبي والاحتياجات الصحية للفتاة والأسرة (الوالدان والأخت الذين يعانون من صعوبات في التعلم) ، وتكلفة الرعاية الصحية للأسرة ، إلخ. دور الفتاة في رعاية الأسرة. الحضور إلى المدرسة مقابل المسؤوليات / العمل في المنزل. العمل لساعات طويلة ، ومنع التنشئة الاجتماعية والترفيه الضروري للتنمية. الضائقة النفسية والاجتماعية أو مخاوف الصحة العقلية ، آراء الطفل: قد يكون سعيدًا للمساعدة في المنزل ولا تريد التوقف عن المساعدة. وجهات نظرهم ومواقفهم مهمة. الوصول إلى الدعم والخدمات الإضافية. الصورة: </a:t>
            </a:r>
            <a:r>
              <a:rPr lang="en-US" dirty="0"/>
              <a:t>https://www.oxfam.org/en/not-all-gaps-are-created-equal-true-value-care-work</a:t>
            </a:r>
            <a:endParaRPr sz="1200" dirty="0">
              <a:solidFill>
                <a:schemeClr val="dk1"/>
              </a:solidFill>
              <a:latin typeface="Calibri"/>
              <a:ea typeface="Calibri"/>
              <a:cs typeface="Calibri"/>
              <a:sym typeface="Calibri"/>
            </a:endParaRPr>
          </a:p>
        </p:txBody>
      </p:sp>
      <p:sp>
        <p:nvSpPr>
          <p:cNvPr id="273" name="Google Shape;273;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Mateo: A father brings his son into a rural health clinic with headaches, dizziness, nose bleeds and nausea, he thinks he has been exposed to chemicals, but he is not sure what one, they live and work on a large farm close by where the father works as a farm </a:t>
            </a:r>
            <a:r>
              <a:rPr lang="en-US" sz="1200" dirty="0" err="1">
                <a:solidFill>
                  <a:schemeClr val="dk1"/>
                </a:solidFill>
                <a:latin typeface="Calibri"/>
                <a:ea typeface="Calibri"/>
                <a:cs typeface="Calibri"/>
                <a:sym typeface="Calibri"/>
              </a:rPr>
              <a:t>labourer</a:t>
            </a:r>
            <a:r>
              <a:rPr lang="en-US" sz="1200" dirty="0">
                <a:solidFill>
                  <a:schemeClr val="dk1"/>
                </a:solidFill>
                <a:latin typeface="Calibri"/>
                <a:ea typeface="Calibri"/>
                <a:cs typeface="Calibri"/>
                <a:sym typeface="Calibri"/>
              </a:rPr>
              <a:t>. The father says this has never happened before and the children don’t normally work, but they have had to recently because there are less people to work on the farm because of </a:t>
            </a:r>
            <a:r>
              <a:rPr lang="en-US" sz="1200" dirty="0" err="1">
                <a:solidFill>
                  <a:schemeClr val="dk1"/>
                </a:solidFill>
                <a:latin typeface="Calibri"/>
                <a:ea typeface="Calibri"/>
                <a:cs typeface="Calibri"/>
                <a:sym typeface="Calibri"/>
              </a:rPr>
              <a:t>covid</a:t>
            </a:r>
            <a:r>
              <a:rPr lang="en-US" sz="1200" dirty="0">
                <a:solidFill>
                  <a:schemeClr val="dk1"/>
                </a:solidFill>
                <a:latin typeface="Calibri"/>
                <a:ea typeface="Calibri"/>
                <a:cs typeface="Calibri"/>
                <a:sym typeface="Calibri"/>
              </a:rPr>
              <a:t> restrictions.</a:t>
            </a:r>
            <a:endParaRPr lang="en-US" dirty="0"/>
          </a:p>
          <a:p>
            <a:pPr marL="0" lvl="0" indent="0" algn="r" rtl="1">
              <a:lnSpc>
                <a:spcPct val="100000"/>
              </a:lnSpc>
              <a:spcBef>
                <a:spcPts val="0"/>
              </a:spcBef>
              <a:spcAft>
                <a:spcPts val="0"/>
              </a:spcAft>
              <a:buSzPts val="1400"/>
              <a:buNone/>
            </a:pPr>
            <a:endParaRPr lang="en-US" dirty="0"/>
          </a:p>
          <a:p>
            <a:pPr marL="0" marR="0" lvl="0" indent="0" algn="r" rtl="1">
              <a:lnSpc>
                <a:spcPct val="100000"/>
              </a:lnSpc>
              <a:spcBef>
                <a:spcPts val="0"/>
              </a:spcBef>
              <a:spcAft>
                <a:spcPts val="0"/>
              </a:spcAft>
              <a:buClr>
                <a:schemeClr val="dk1"/>
              </a:buClr>
              <a:buSzPts val="1200"/>
              <a:buFont typeface="Calibri"/>
              <a:buNone/>
            </a:pPr>
            <a:r>
              <a:rPr lang="en-US" sz="1200" b="1" dirty="0">
                <a:solidFill>
                  <a:schemeClr val="dk1"/>
                </a:solidFill>
                <a:latin typeface="Calibri"/>
                <a:ea typeface="Calibri"/>
                <a:cs typeface="Calibri"/>
                <a:sym typeface="Calibri"/>
              </a:rPr>
              <a:t>Issues may be: </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Possible exposure to pesticides (work, play, home e.g., storage, containers for food or water, clothes that have been in contact with pesticides, playing in fields or touching plants applied with pesticides, pesticide drift, working to mix, prepare, apply pesticides.)</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Presence of other dangers at work. Evidence of injuries or other health care needs, visits to health care facilities etc.</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Hours of work, hours of exposure to pesticides. </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Presence of caregiver when poisoning occurred – ability to identify the chemical.</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Children’s capacity to identify or remember chemicals, follow instructions, take safety precautions etc.</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Evidence of long-term exposure to pesticides: respiratory difficulties, emotional or neurological changes, developmental delays, organ damage etc. </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Children replacing adult </a:t>
            </a:r>
            <a:r>
              <a:rPr lang="en-US" sz="1200" dirty="0" err="1">
                <a:solidFill>
                  <a:schemeClr val="dk1"/>
                </a:solidFill>
                <a:latin typeface="Calibri"/>
                <a:ea typeface="Calibri"/>
                <a:cs typeface="Calibri"/>
                <a:sym typeface="Calibri"/>
              </a:rPr>
              <a:t>labour</a:t>
            </a:r>
            <a:r>
              <a:rPr lang="en-US" sz="1200" dirty="0">
                <a:solidFill>
                  <a:schemeClr val="dk1"/>
                </a:solidFill>
                <a:latin typeface="Calibri"/>
                <a:ea typeface="Calibri"/>
                <a:cs typeface="Calibri"/>
                <a:sym typeface="Calibri"/>
              </a:rPr>
              <a:t>.</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Child </a:t>
            </a:r>
            <a:r>
              <a:rPr lang="en-US" sz="1200" dirty="0" err="1">
                <a:solidFill>
                  <a:schemeClr val="dk1"/>
                </a:solidFill>
                <a:latin typeface="Calibri"/>
                <a:ea typeface="Calibri"/>
                <a:cs typeface="Calibri"/>
                <a:sym typeface="Calibri"/>
              </a:rPr>
              <a:t>labour</a:t>
            </a:r>
            <a:r>
              <a:rPr lang="en-US" sz="1200" dirty="0">
                <a:solidFill>
                  <a:schemeClr val="dk1"/>
                </a:solidFill>
                <a:latin typeface="Calibri"/>
                <a:ea typeface="Calibri"/>
                <a:cs typeface="Calibri"/>
                <a:sym typeface="Calibri"/>
              </a:rPr>
              <a:t> common on local fruit farms. </a:t>
            </a:r>
            <a:endParaRPr lang="en-US" dirty="0"/>
          </a:p>
          <a:p>
            <a:pPr marL="0" lvl="0" indent="0" algn="r" rtl="1">
              <a:lnSpc>
                <a:spcPct val="100000"/>
              </a:lnSpc>
              <a:spcBef>
                <a:spcPts val="0"/>
              </a:spcBef>
              <a:spcAft>
                <a:spcPts val="0"/>
              </a:spcAft>
              <a:buSzPts val="1400"/>
              <a:buNone/>
            </a:pPr>
            <a:r>
              <a:rPr lang="en-US" sz="1200" dirty="0">
                <a:solidFill>
                  <a:schemeClr val="dk1"/>
                </a:solidFill>
                <a:latin typeface="Calibri"/>
                <a:ea typeface="Calibri"/>
                <a:cs typeface="Calibri"/>
                <a:sym typeface="Calibri"/>
              </a:rPr>
              <a:t>School attendance. </a:t>
            </a:r>
            <a:endParaRPr lang="en-US" dirty="0"/>
          </a:p>
          <a:p>
            <a:pPr marL="0" lvl="0" indent="0" algn="r" rtl="1">
              <a:lnSpc>
                <a:spcPct val="100000"/>
              </a:lnSpc>
              <a:spcBef>
                <a:spcPts val="0"/>
              </a:spcBef>
              <a:spcAft>
                <a:spcPts val="0"/>
              </a:spcAft>
              <a:buSzPts val="1400"/>
              <a:buNone/>
            </a:pPr>
            <a:endParaRPr lang="en-US" dirty="0"/>
          </a:p>
          <a:p>
            <a:pPr marL="0" lvl="0" indent="0" algn="r" rtl="1">
              <a:lnSpc>
                <a:spcPct val="100000"/>
              </a:lnSpc>
              <a:spcBef>
                <a:spcPts val="0"/>
              </a:spcBef>
              <a:spcAft>
                <a:spcPts val="0"/>
              </a:spcAft>
              <a:buSzPts val="1400"/>
              <a:buNone/>
            </a:pPr>
            <a:endParaRPr lang="en-US" dirty="0"/>
          </a:p>
          <a:p>
            <a:pPr marL="0" marR="0" lvl="0" indent="0" algn="r" rtl="1">
              <a:lnSpc>
                <a:spcPct val="100000"/>
              </a:lnSpc>
              <a:spcBef>
                <a:spcPts val="0"/>
              </a:spcBef>
              <a:spcAft>
                <a:spcPts val="0"/>
              </a:spcAft>
              <a:buClr>
                <a:schemeClr val="dk1"/>
              </a:buClr>
              <a:buSzPts val="1200"/>
              <a:buFont typeface="Calibri"/>
              <a:buNone/>
            </a:pPr>
            <a:r>
              <a:rPr lang="en-US" dirty="0"/>
              <a:t>Photo ILO Joseph Fort in https://www.gfauk.org/special-report/child-labor-today/</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291" name="Google Shape;29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1200"/>
              <a:buFont typeface="Calibri"/>
              <a:buNone/>
            </a:pPr>
            <a:r>
              <a:rPr lang="ar-JO" dirty="0"/>
              <a:t>جويس: فتاة صغيرة تبلغ من العمر 14 عامًا تجلب صبيًا يبلغ من العمر عامين ابتلع سائلًا للتنظيف أثناء وجود الوالدين في العمل. أثناء حديث العامل الصحي مع الفتاة ، أدركوا أن "الوالدين" ليسوا والدي الفتيات أو أقاربهم. عندما يسألون الفتاة عن هويتها ، تقول إنها تساعد في منزل العائلة ، وتواصل القول إنها ستواجه الكثير من المتاعب و "هم" سيكونون غاضبين جدًا منها. يمكنك أن ترى علامات وكدمات على ذراعيها وساقيها ، ويبدو أنها خائفة وعصبية للغاية. قد تكون المشكلات: العمل المنزلي خارج الأسرة أو تفكك الأسرة أو الإكراه أو العمل الجبري الإصابات الجسدية والعاطفية والجنسية من قبل أرباب العمل ، وزيارات العيادات الصحية ، والأدلة على الأمراض المنقولة بالاتصال الجنسي ، والحمل غير المرغوب فيه وعواقب أخرى للعنف والاعتداء الجنسي. العمل مع المواد / المهام الخطرة ، ساعات طويلة ، حركات متكررة ، تأخر في النمو الوصول إلى الخدمات - المراهقون والرعاية الصحية الجنسية والإنجابية والتعليم والقانون وما إلى ذلك. الضائقة النفسية والاجتماعية ومخاوف الصحة العقلية. قدرات الطفل ومهاراته في رعاية طفل ما قبل المدرسة الصورة: </a:t>
            </a:r>
            <a:r>
              <a:rPr lang="en-US" dirty="0"/>
              <a:t>http://www.oit.org/wcmsp5/groups/public/---asia/---ro-bangkok/---ilo-jakarta/documents/publication/wcms_552766.pdf (</a:t>
            </a:r>
            <a:r>
              <a:rPr lang="ar-JO" dirty="0"/>
              <a:t>معالجة عمالة الأطفال في المنازل الشغل)</a:t>
            </a:r>
            <a:endParaRPr dirty="0"/>
          </a:p>
        </p:txBody>
      </p:sp>
      <p:sp>
        <p:nvSpPr>
          <p:cNvPr id="308" name="Google Shape;308;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chemeClr val="dk1"/>
              </a:buClr>
              <a:buSzPts val="1200"/>
              <a:buFont typeface="Calibri"/>
              <a:buNone/>
            </a:pPr>
            <a:r>
              <a:rPr lang="ar-JO" dirty="0"/>
              <a:t>سداد: أنت تعمل في عيادة متنقلة تم إنشاؤها لتلبية احتياجات تدفق السكان. جاء صبي يبلغ من العمر 15 عامًا حيث أصيبت ساقه بجروح بالغة في حادث تصادم مروري. إنه متسخ ولا يرتدي حذاء ويرتدي ثياباً ممزقة. بلاؤرالا. بينما كانت العاملة الصحية تعتني بجروحه ، تحدثت إليه. يقول إنه ليس لديه عائلة في المنزل يمكنها الاعتناء به ولكن لا بأس لأن لديه أشخاصًا آخرين يستطيعون ذلك ، ولا يعتقد أنه سيكون مشكلة إذا تمكنوا من إعطائه الأشياء اللازمة لرعاية الإصابة. يريد أن يغادر سريعًا لأنه يقول باستمرار إنه يجب عليه العودة إلى العمل ، لكن الإصابة خطيرة ، وسيحتاج إلى الكثير من العناية. إنه متردد في الحديث لكنه يقول إنه يعمل في الحافلات ؛ يمكنك رؤية الجروح الملتئمة من الإصابات القديمة. قد تكون المشكلات: القدرة أو الشبكة لرعاية الذات والجروح وإعادة تأهيل الإصابات - العلاج الطبيعي للوقاية من الإعاقة طويلة المدى وما إلى ذلك. الاعتداء الجسدي أو الجنسي ، الإكراه ، العمل الجبري السلوكيات المحفوفة بالمخاطر ونقص التغذية والأمراض المعدية وما إلى ذلك. الضائقة النفسية والاجتماعية ومخاوف الصحة العقلية ، الانفصال عن الأسرة الوضع المعيشي ، طفل يعيش أو يعمل في الشوارع ، ترتيب معيشية جماعية ، مع صاحب العمل</a:t>
            </a:r>
            <a:endParaRPr dirty="0"/>
          </a:p>
        </p:txBody>
      </p:sp>
      <p:sp>
        <p:nvSpPr>
          <p:cNvPr id="328" name="Google Shape;328;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
        <p:nvSpPr>
          <p:cNvPr id="13" name="Google Shape;13;p40"/>
          <p:cNvSpPr txBox="1">
            <a:spLocks noGrp="1"/>
          </p:cNvSpPr>
          <p:nvPr>
            <p:ph type="title"/>
          </p:nvPr>
        </p:nvSpPr>
        <p:spPr>
          <a:xfrm>
            <a:off x="6712238" y="4570639"/>
            <a:ext cx="488921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405E79"/>
              </a:buClr>
              <a:buSzPts val="4000"/>
              <a:buFont typeface="Helvetica Neue"/>
              <a:buNone/>
              <a:defRPr sz="4000" b="1">
                <a:solidFill>
                  <a:srgbClr val="405E7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pic>
        <p:nvPicPr>
          <p:cNvPr id="14" name="Google Shape;14;p40"/>
          <p:cNvPicPr preferRelativeResize="0"/>
          <p:nvPr/>
        </p:nvPicPr>
        <p:blipFill rotWithShape="1">
          <a:blip r:embed="rId2">
            <a:alphaModFix/>
          </a:blip>
          <a:srcRect l="30622" t="-2" r="34584"/>
          <a:stretch/>
        </p:blipFill>
        <p:spPr>
          <a:xfrm>
            <a:off x="0" y="14990"/>
            <a:ext cx="4242216" cy="6858000"/>
          </a:xfrm>
          <a:prstGeom prst="rect">
            <a:avLst/>
          </a:prstGeom>
          <a:noFill/>
          <a:ln>
            <a:noFill/>
          </a:ln>
        </p:spPr>
      </p:pic>
      <p:cxnSp>
        <p:nvCxnSpPr>
          <p:cNvPr id="15" name="Google Shape;15;p40"/>
          <p:cNvCxnSpPr/>
          <p:nvPr/>
        </p:nvCxnSpPr>
        <p:spPr>
          <a:xfrm>
            <a:off x="4737140" y="6016980"/>
            <a:ext cx="7454860" cy="0"/>
          </a:xfrm>
          <a:prstGeom prst="straightConnector1">
            <a:avLst/>
          </a:prstGeom>
          <a:noFill/>
          <a:ln w="9525" cap="flat" cmpd="sng">
            <a:solidFill>
              <a:srgbClr val="405E79"/>
            </a:solidFill>
            <a:prstDash val="solid"/>
            <a:miter lim="800000"/>
            <a:headEnd type="none" w="sm" len="sm"/>
            <a:tailEnd type="none" w="sm" len="sm"/>
          </a:ln>
        </p:spPr>
      </p:cxnSp>
      <p:pic>
        <p:nvPicPr>
          <p:cNvPr id="16" name="Google Shape;16;p40"/>
          <p:cNvPicPr preferRelativeResize="0"/>
          <p:nvPr/>
        </p:nvPicPr>
        <p:blipFill rotWithShape="1">
          <a:blip r:embed="rId3">
            <a:alphaModFix/>
          </a:blip>
          <a:srcRect/>
          <a:stretch/>
        </p:blipFill>
        <p:spPr>
          <a:xfrm>
            <a:off x="4603790" y="3746756"/>
            <a:ext cx="1956048" cy="202866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Image &amp; Text - Teal">
  <p:cSld name="Image &amp; Text - Teal">
    <p:spTree>
      <p:nvGrpSpPr>
        <p:cNvPr id="1" name="Shape 73"/>
        <p:cNvGrpSpPr/>
        <p:nvPr/>
      </p:nvGrpSpPr>
      <p:grpSpPr>
        <a:xfrm>
          <a:off x="0" y="0"/>
          <a:ext cx="0" cy="0"/>
          <a:chOff x="0" y="0"/>
          <a:chExt cx="0" cy="0"/>
        </a:xfrm>
      </p:grpSpPr>
      <p:sp>
        <p:nvSpPr>
          <p:cNvPr id="74" name="Google Shape;74;p49"/>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200"/>
              <a:buFont typeface="Helvetica Neue"/>
              <a:buNone/>
              <a:defRPr sz="32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75" name="Google Shape;75;p49"/>
          <p:cNvCxnSpPr/>
          <p:nvPr/>
        </p:nvCxnSpPr>
        <p:spPr>
          <a:xfrm rot="10800000" flipH="1">
            <a:off x="5027117" y="1509236"/>
            <a:ext cx="6806284" cy="17612"/>
          </a:xfrm>
          <a:prstGeom prst="straightConnector1">
            <a:avLst/>
          </a:prstGeom>
          <a:noFill/>
          <a:ln w="9525" cap="flat" cmpd="sng">
            <a:solidFill>
              <a:schemeClr val="accent6"/>
            </a:solidFill>
            <a:prstDash val="solid"/>
            <a:miter lim="800000"/>
            <a:headEnd type="none" w="sm" len="sm"/>
            <a:tailEnd type="none" w="sm" len="sm"/>
          </a:ln>
        </p:spPr>
      </p:cxnSp>
      <p:sp>
        <p:nvSpPr>
          <p:cNvPr id="76" name="Google Shape;76;p49"/>
          <p:cNvSpPr/>
          <p:nvPr/>
        </p:nvSpPr>
        <p:spPr>
          <a:xfrm>
            <a:off x="9351335" y="1467293"/>
            <a:ext cx="2482066" cy="78223"/>
          </a:xfrm>
          <a:prstGeom prst="rect">
            <a:avLst/>
          </a:prstGeom>
          <a:solidFill>
            <a:schemeClr val="accent6"/>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49"/>
          <p:cNvSpPr>
            <a:spLocks noGrp="1"/>
          </p:cNvSpPr>
          <p:nvPr>
            <p:ph type="pic" idx="2"/>
          </p:nvPr>
        </p:nvSpPr>
        <p:spPr>
          <a:xfrm>
            <a:off x="0" y="0"/>
            <a:ext cx="4340225" cy="6858000"/>
          </a:xfrm>
          <a:prstGeom prst="rect">
            <a:avLst/>
          </a:prstGeom>
          <a:noFill/>
          <a:ln>
            <a:noFill/>
          </a:ln>
        </p:spPr>
      </p:sp>
      <p:sp>
        <p:nvSpPr>
          <p:cNvPr id="78" name="Google Shape;78;p49"/>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79"/>
        <p:cNvGrpSpPr/>
        <p:nvPr/>
      </p:nvGrpSpPr>
      <p:grpSpPr>
        <a:xfrm>
          <a:off x="0" y="0"/>
          <a:ext cx="0" cy="0"/>
          <a:chOff x="0" y="0"/>
          <a:chExt cx="0" cy="0"/>
        </a:xfrm>
      </p:grpSpPr>
      <p:sp>
        <p:nvSpPr>
          <p:cNvPr id="80" name="Google Shape;80;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1" name="Google Shape;81;p50"/>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82" name="Google Shape;82;p50"/>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83" name="Google Shape;83;p5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5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5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Image &amp; Text - Purple">
  <p:cSld name="Image &amp; Text - Purple">
    <p:spTree>
      <p:nvGrpSpPr>
        <p:cNvPr id="1" name="Shape 86"/>
        <p:cNvGrpSpPr/>
        <p:nvPr/>
      </p:nvGrpSpPr>
      <p:grpSpPr>
        <a:xfrm>
          <a:off x="0" y="0"/>
          <a:ext cx="0" cy="0"/>
          <a:chOff x="0" y="0"/>
          <a:chExt cx="0" cy="0"/>
        </a:xfrm>
      </p:grpSpPr>
      <p:sp>
        <p:nvSpPr>
          <p:cNvPr id="87" name="Google Shape;87;p51"/>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200"/>
              <a:buFont typeface="Helvetica Neue"/>
              <a:buNone/>
              <a:defRPr sz="32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88" name="Google Shape;88;p51"/>
          <p:cNvCxnSpPr/>
          <p:nvPr/>
        </p:nvCxnSpPr>
        <p:spPr>
          <a:xfrm rot="10800000" flipH="1">
            <a:off x="5027117" y="1509236"/>
            <a:ext cx="6806284" cy="17612"/>
          </a:xfrm>
          <a:prstGeom prst="straightConnector1">
            <a:avLst/>
          </a:prstGeom>
          <a:noFill/>
          <a:ln w="9525" cap="flat" cmpd="sng">
            <a:solidFill>
              <a:schemeClr val="accent1"/>
            </a:solidFill>
            <a:prstDash val="solid"/>
            <a:miter lim="800000"/>
            <a:headEnd type="none" w="sm" len="sm"/>
            <a:tailEnd type="none" w="sm" len="sm"/>
          </a:ln>
        </p:spPr>
      </p:cxnSp>
      <p:sp>
        <p:nvSpPr>
          <p:cNvPr id="89" name="Google Shape;89;p51"/>
          <p:cNvSpPr/>
          <p:nvPr/>
        </p:nvSpPr>
        <p:spPr>
          <a:xfrm>
            <a:off x="9351335" y="1467293"/>
            <a:ext cx="2482066" cy="78223"/>
          </a:xfrm>
          <a:prstGeom prst="rect">
            <a:avLst/>
          </a:prstGeom>
          <a:solidFill>
            <a:schemeClr val="accen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1"/>
          <p:cNvSpPr>
            <a:spLocks noGrp="1"/>
          </p:cNvSpPr>
          <p:nvPr>
            <p:ph type="pic" idx="2"/>
          </p:nvPr>
        </p:nvSpPr>
        <p:spPr>
          <a:xfrm>
            <a:off x="0" y="0"/>
            <a:ext cx="4340225" cy="6858000"/>
          </a:xfrm>
          <a:prstGeom prst="rect">
            <a:avLst/>
          </a:prstGeom>
          <a:noFill/>
          <a:ln>
            <a:noFill/>
          </a:ln>
        </p:spPr>
      </p:sp>
      <p:sp>
        <p:nvSpPr>
          <p:cNvPr id="91" name="Google Shape;91;p51"/>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amp; Text - Blue">
  <p:cSld name="Image &amp; Text - Blue">
    <p:spTree>
      <p:nvGrpSpPr>
        <p:cNvPr id="1" name="Shape 92"/>
        <p:cNvGrpSpPr/>
        <p:nvPr/>
      </p:nvGrpSpPr>
      <p:grpSpPr>
        <a:xfrm>
          <a:off x="0" y="0"/>
          <a:ext cx="0" cy="0"/>
          <a:chOff x="0" y="0"/>
          <a:chExt cx="0" cy="0"/>
        </a:xfrm>
      </p:grpSpPr>
      <p:sp>
        <p:nvSpPr>
          <p:cNvPr id="93" name="Google Shape;93;p52"/>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200"/>
              <a:buFont typeface="Helvetica Neue"/>
              <a:buNone/>
              <a:defRPr sz="32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94" name="Google Shape;94;p52"/>
          <p:cNvCxnSpPr/>
          <p:nvPr/>
        </p:nvCxnSpPr>
        <p:spPr>
          <a:xfrm rot="10800000" flipH="1">
            <a:off x="5027117" y="1509236"/>
            <a:ext cx="6806284" cy="17612"/>
          </a:xfrm>
          <a:prstGeom prst="straightConnector1">
            <a:avLst/>
          </a:prstGeom>
          <a:noFill/>
          <a:ln w="9525" cap="flat" cmpd="sng">
            <a:solidFill>
              <a:schemeClr val="accent3"/>
            </a:solidFill>
            <a:prstDash val="solid"/>
            <a:miter lim="800000"/>
            <a:headEnd type="none" w="sm" len="sm"/>
            <a:tailEnd type="none" w="sm" len="sm"/>
          </a:ln>
        </p:spPr>
      </p:cxnSp>
      <p:sp>
        <p:nvSpPr>
          <p:cNvPr id="95" name="Google Shape;95;p52"/>
          <p:cNvSpPr/>
          <p:nvPr/>
        </p:nvSpPr>
        <p:spPr>
          <a:xfrm>
            <a:off x="9351335" y="1467293"/>
            <a:ext cx="2482066" cy="78223"/>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52"/>
          <p:cNvSpPr>
            <a:spLocks noGrp="1"/>
          </p:cNvSpPr>
          <p:nvPr>
            <p:ph type="pic" idx="2"/>
          </p:nvPr>
        </p:nvSpPr>
        <p:spPr>
          <a:xfrm>
            <a:off x="0" y="0"/>
            <a:ext cx="4340225" cy="6858000"/>
          </a:xfrm>
          <a:prstGeom prst="rect">
            <a:avLst/>
          </a:prstGeom>
          <a:noFill/>
          <a:ln>
            <a:noFill/>
          </a:ln>
        </p:spPr>
      </p:sp>
      <p:sp>
        <p:nvSpPr>
          <p:cNvPr id="97" name="Google Shape;97;p52"/>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Image &amp; Text - Green">
  <p:cSld name="Image &amp; Text - Green">
    <p:spTree>
      <p:nvGrpSpPr>
        <p:cNvPr id="1" name="Shape 98"/>
        <p:cNvGrpSpPr/>
        <p:nvPr/>
      </p:nvGrpSpPr>
      <p:grpSpPr>
        <a:xfrm>
          <a:off x="0" y="0"/>
          <a:ext cx="0" cy="0"/>
          <a:chOff x="0" y="0"/>
          <a:chExt cx="0" cy="0"/>
        </a:xfrm>
      </p:grpSpPr>
      <p:sp>
        <p:nvSpPr>
          <p:cNvPr id="99" name="Google Shape;99;p53"/>
          <p:cNvSpPr txBox="1">
            <a:spLocks noGrp="1"/>
          </p:cNvSpPr>
          <p:nvPr>
            <p:ph type="title"/>
          </p:nvPr>
        </p:nvSpPr>
        <p:spPr>
          <a:xfrm>
            <a:off x="4890099" y="257176"/>
            <a:ext cx="69433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200"/>
              <a:buFont typeface="Helvetica Neue"/>
              <a:buNone/>
              <a:defRPr sz="32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00" name="Google Shape;100;p53"/>
          <p:cNvCxnSpPr/>
          <p:nvPr/>
        </p:nvCxnSpPr>
        <p:spPr>
          <a:xfrm rot="10800000" flipH="1">
            <a:off x="5027117" y="1509236"/>
            <a:ext cx="6806284" cy="17612"/>
          </a:xfrm>
          <a:prstGeom prst="straightConnector1">
            <a:avLst/>
          </a:prstGeom>
          <a:noFill/>
          <a:ln w="9525" cap="flat" cmpd="sng">
            <a:solidFill>
              <a:schemeClr val="accent4"/>
            </a:solidFill>
            <a:prstDash val="solid"/>
            <a:miter lim="800000"/>
            <a:headEnd type="none" w="sm" len="sm"/>
            <a:tailEnd type="none" w="sm" len="sm"/>
          </a:ln>
        </p:spPr>
      </p:cxnSp>
      <p:sp>
        <p:nvSpPr>
          <p:cNvPr id="101" name="Google Shape;101;p53"/>
          <p:cNvSpPr/>
          <p:nvPr/>
        </p:nvSpPr>
        <p:spPr>
          <a:xfrm>
            <a:off x="9351335" y="1467293"/>
            <a:ext cx="2482066" cy="78223"/>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3"/>
          <p:cNvSpPr>
            <a:spLocks noGrp="1"/>
          </p:cNvSpPr>
          <p:nvPr>
            <p:ph type="pic" idx="2"/>
          </p:nvPr>
        </p:nvSpPr>
        <p:spPr>
          <a:xfrm>
            <a:off x="0" y="0"/>
            <a:ext cx="4340225" cy="6858000"/>
          </a:xfrm>
          <a:prstGeom prst="rect">
            <a:avLst/>
          </a:prstGeom>
          <a:noFill/>
          <a:ln>
            <a:noFill/>
          </a:ln>
        </p:spPr>
      </p:sp>
      <p:sp>
        <p:nvSpPr>
          <p:cNvPr id="103" name="Google Shape;103;p53"/>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ext with Dots - Blue">
  <p:cSld name="Title &amp; Text with Dots - Blue">
    <p:spTree>
      <p:nvGrpSpPr>
        <p:cNvPr id="1" name="Shape 104"/>
        <p:cNvGrpSpPr/>
        <p:nvPr/>
      </p:nvGrpSpPr>
      <p:grpSpPr>
        <a:xfrm>
          <a:off x="0" y="0"/>
          <a:ext cx="0" cy="0"/>
          <a:chOff x="0" y="0"/>
          <a:chExt cx="0" cy="0"/>
        </a:xfrm>
      </p:grpSpPr>
      <p:grpSp>
        <p:nvGrpSpPr>
          <p:cNvPr id="105" name="Google Shape;105;p54"/>
          <p:cNvGrpSpPr/>
          <p:nvPr/>
        </p:nvGrpSpPr>
        <p:grpSpPr>
          <a:xfrm>
            <a:off x="0" y="5303520"/>
            <a:ext cx="12191999" cy="1639827"/>
            <a:chOff x="0" y="5303520"/>
            <a:chExt cx="12191999" cy="1639827"/>
          </a:xfrm>
        </p:grpSpPr>
        <p:pic>
          <p:nvPicPr>
            <p:cNvPr id="106" name="Google Shape;106;p54"/>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07" name="Google Shape;107;p54"/>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08" name="Google Shape;108;p5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54"/>
          <p:cNvSpPr txBox="1">
            <a:spLocks noGrp="1"/>
          </p:cNvSpPr>
          <p:nvPr>
            <p:ph type="body" idx="1"/>
          </p:nvPr>
        </p:nvSpPr>
        <p:spPr>
          <a:xfrm>
            <a:off x="656023" y="1690688"/>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0" name="Google Shape;110;p54"/>
          <p:cNvSpPr txBox="1">
            <a:spLocks noGrp="1"/>
          </p:cNvSpPr>
          <p:nvPr>
            <p:ph type="body" idx="2"/>
          </p:nvPr>
        </p:nvSpPr>
        <p:spPr>
          <a:xfrm>
            <a:off x="656022" y="2333626"/>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11"/>
        <p:cNvGrpSpPr/>
        <p:nvPr/>
      </p:nvGrpSpPr>
      <p:grpSpPr>
        <a:xfrm>
          <a:off x="0" y="0"/>
          <a:ext cx="0" cy="0"/>
          <a:chOff x="0" y="0"/>
          <a:chExt cx="0" cy="0"/>
        </a:xfrm>
      </p:grpSpPr>
      <p:grpSp>
        <p:nvGrpSpPr>
          <p:cNvPr id="112" name="Google Shape;112;p55"/>
          <p:cNvGrpSpPr/>
          <p:nvPr/>
        </p:nvGrpSpPr>
        <p:grpSpPr>
          <a:xfrm>
            <a:off x="0" y="5303520"/>
            <a:ext cx="12191999" cy="1639827"/>
            <a:chOff x="0" y="5303520"/>
            <a:chExt cx="12191999" cy="1639827"/>
          </a:xfrm>
        </p:grpSpPr>
        <p:pic>
          <p:nvPicPr>
            <p:cNvPr id="113" name="Google Shape;113;p55"/>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14" name="Google Shape;114;p55"/>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15" name="Google Shape;115;p5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55"/>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55"/>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Text with Dots- Green">
  <p:cSld name="Title &amp; Text with Dots- Green">
    <p:spTree>
      <p:nvGrpSpPr>
        <p:cNvPr id="1" name="Shape 118"/>
        <p:cNvGrpSpPr/>
        <p:nvPr/>
      </p:nvGrpSpPr>
      <p:grpSpPr>
        <a:xfrm>
          <a:off x="0" y="0"/>
          <a:ext cx="0" cy="0"/>
          <a:chOff x="0" y="0"/>
          <a:chExt cx="0" cy="0"/>
        </a:xfrm>
      </p:grpSpPr>
      <p:grpSp>
        <p:nvGrpSpPr>
          <p:cNvPr id="119" name="Google Shape;119;p56"/>
          <p:cNvGrpSpPr/>
          <p:nvPr/>
        </p:nvGrpSpPr>
        <p:grpSpPr>
          <a:xfrm>
            <a:off x="0" y="5303520"/>
            <a:ext cx="12191999" cy="1639827"/>
            <a:chOff x="0" y="5303520"/>
            <a:chExt cx="12191999" cy="1639827"/>
          </a:xfrm>
        </p:grpSpPr>
        <p:pic>
          <p:nvPicPr>
            <p:cNvPr id="120" name="Google Shape;120;p56"/>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121" name="Google Shape;121;p56"/>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
        <p:nvSpPr>
          <p:cNvPr id="122" name="Google Shape;122;p56"/>
          <p:cNvSpPr txBox="1">
            <a:spLocks noGrp="1"/>
          </p:cNvSpPr>
          <p:nvPr>
            <p:ph type="title"/>
          </p:nvPr>
        </p:nvSpPr>
        <p:spPr>
          <a:xfrm>
            <a:off x="656022" y="365125"/>
            <a:ext cx="1082001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56"/>
          <p:cNvSpPr txBox="1">
            <a:spLocks noGrp="1"/>
          </p:cNvSpPr>
          <p:nvPr>
            <p:ph type="body" idx="1"/>
          </p:nvPr>
        </p:nvSpPr>
        <p:spPr>
          <a:xfrm>
            <a:off x="656022" y="1690688"/>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4" name="Google Shape;124;p5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2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126"/>
        <p:cNvGrpSpPr/>
        <p:nvPr/>
      </p:nvGrpSpPr>
      <p:grpSpPr>
        <a:xfrm>
          <a:off x="0" y="0"/>
          <a:ext cx="0" cy="0"/>
          <a:chOff x="0" y="0"/>
          <a:chExt cx="0" cy="0"/>
        </a:xfrm>
      </p:grpSpPr>
      <p:sp>
        <p:nvSpPr>
          <p:cNvPr id="127" name="Google Shape;127;p58"/>
          <p:cNvSpPr/>
          <p:nvPr/>
        </p:nvSpPr>
        <p:spPr>
          <a:xfrm>
            <a:off x="0" y="0"/>
            <a:ext cx="12192000" cy="6858000"/>
          </a:xfrm>
          <a:prstGeom prst="rect">
            <a:avLst/>
          </a:prstGeom>
          <a:solidFill>
            <a:srgbClr val="35B2B4">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58"/>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8"/>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0" name="Google Shape;130;p58"/>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ver - Blue Background">
  <p:cSld name="Cover - Blue Background">
    <p:bg>
      <p:bgPr>
        <a:blipFill>
          <a:blip r:embed="rId2">
            <a:alphaModFix/>
          </a:blip>
          <a:stretch>
            <a:fillRect/>
          </a:stretch>
        </a:blipFill>
        <a:effectLst/>
      </p:bgPr>
    </p:bg>
    <p:spTree>
      <p:nvGrpSpPr>
        <p:cNvPr id="1" name="Shape 17"/>
        <p:cNvGrpSpPr/>
        <p:nvPr/>
      </p:nvGrpSpPr>
      <p:grpSpPr>
        <a:xfrm>
          <a:off x="0" y="0"/>
          <a:ext cx="0" cy="0"/>
          <a:chOff x="0" y="0"/>
          <a:chExt cx="0" cy="0"/>
        </a:xfrm>
      </p:grpSpPr>
      <p:sp>
        <p:nvSpPr>
          <p:cNvPr id="18" name="Google Shape;18;p41"/>
          <p:cNvSpPr/>
          <p:nvPr/>
        </p:nvSpPr>
        <p:spPr>
          <a:xfrm>
            <a:off x="0" y="0"/>
            <a:ext cx="12192000" cy="6858000"/>
          </a:xfrm>
          <a:prstGeom prst="rect">
            <a:avLst/>
          </a:prstGeom>
          <a:solidFill>
            <a:srgbClr val="026794">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41"/>
          <p:cNvSpPr/>
          <p:nvPr/>
        </p:nvSpPr>
        <p:spPr>
          <a:xfrm>
            <a:off x="5083215" y="2704632"/>
            <a:ext cx="2025570" cy="119131"/>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59"/>
          <p:cNvSpPr/>
          <p:nvPr/>
        </p:nvSpPr>
        <p:spPr>
          <a:xfrm>
            <a:off x="0" y="0"/>
            <a:ext cx="12192000" cy="6858000"/>
          </a:xfrm>
          <a:prstGeom prst="rect">
            <a:avLst/>
          </a:prstGeom>
          <a:solidFill>
            <a:srgbClr val="95CD7A">
              <a:alpha val="7254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3" name="Google Shape;133;p5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4" name="Google Shape;134;p5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5" name="Google Shape;135;p59"/>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plit - Purple">
  <p:cSld name="Split - Purple">
    <p:spTree>
      <p:nvGrpSpPr>
        <p:cNvPr id="1" name="Shape 136"/>
        <p:cNvGrpSpPr/>
        <p:nvPr/>
      </p:nvGrpSpPr>
      <p:grpSpPr>
        <a:xfrm>
          <a:off x="0" y="0"/>
          <a:ext cx="0" cy="0"/>
          <a:chOff x="0" y="0"/>
          <a:chExt cx="0" cy="0"/>
        </a:xfrm>
      </p:grpSpPr>
      <p:sp>
        <p:nvSpPr>
          <p:cNvPr id="137" name="Google Shape;13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8" name="Google Shape;138;p60"/>
          <p:cNvSpPr/>
          <p:nvPr/>
        </p:nvSpPr>
        <p:spPr>
          <a:xfrm>
            <a:off x="0" y="0"/>
            <a:ext cx="357254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39" name="Google Shape;139;p60"/>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140" name="Google Shape;140;p60"/>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60"/>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2" name="Google Shape;142;p60"/>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plit - Green">
  <p:cSld name="Split - Green">
    <p:spTree>
      <p:nvGrpSpPr>
        <p:cNvPr id="1" name="Shape 143"/>
        <p:cNvGrpSpPr/>
        <p:nvPr/>
      </p:nvGrpSpPr>
      <p:grpSpPr>
        <a:xfrm>
          <a:off x="0" y="0"/>
          <a:ext cx="0" cy="0"/>
          <a:chOff x="0" y="0"/>
          <a:chExt cx="0" cy="0"/>
        </a:xfrm>
      </p:grpSpPr>
      <p:sp>
        <p:nvSpPr>
          <p:cNvPr id="144" name="Google Shape;144;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5" name="Google Shape;145;p61"/>
          <p:cNvSpPr/>
          <p:nvPr/>
        </p:nvSpPr>
        <p:spPr>
          <a:xfrm>
            <a:off x="0" y="0"/>
            <a:ext cx="357254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146" name="Google Shape;146;p61"/>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147" name="Google Shape;147;p61"/>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3200"/>
              <a:buNone/>
              <a:defRPr sz="3200" b="1">
                <a:solidFill>
                  <a:schemeClr val="accent2"/>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8" name="Google Shape;148;p61"/>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4"/>
              </a:buClr>
              <a:buSzPts val="2800"/>
              <a:buChar char="•"/>
              <a:defRPr>
                <a:solidFill>
                  <a:schemeClr val="dk1"/>
                </a:solidFill>
              </a:defRPr>
            </a:lvl1pPr>
            <a:lvl2pPr marL="914400" lvl="1" indent="-381000" algn="l">
              <a:lnSpc>
                <a:spcPct val="90000"/>
              </a:lnSpc>
              <a:spcBef>
                <a:spcPts val="500"/>
              </a:spcBef>
              <a:spcAft>
                <a:spcPts val="0"/>
              </a:spcAft>
              <a:buClr>
                <a:schemeClr val="accent4"/>
              </a:buClr>
              <a:buSzPts val="2400"/>
              <a:buChar char="•"/>
              <a:defRPr>
                <a:solidFill>
                  <a:schemeClr val="dk1"/>
                </a:solidFill>
              </a:defRPr>
            </a:lvl2pPr>
            <a:lvl3pPr marL="1371600" lvl="2" indent="-355600" algn="l">
              <a:lnSpc>
                <a:spcPct val="90000"/>
              </a:lnSpc>
              <a:spcBef>
                <a:spcPts val="500"/>
              </a:spcBef>
              <a:spcAft>
                <a:spcPts val="0"/>
              </a:spcAft>
              <a:buClr>
                <a:schemeClr val="accent4"/>
              </a:buClr>
              <a:buSzPts val="2000"/>
              <a:buChar char="•"/>
              <a:defRPr>
                <a:solidFill>
                  <a:schemeClr val="dk1"/>
                </a:solidFill>
              </a:defRPr>
            </a:lvl3pPr>
            <a:lvl4pPr marL="1828800" lvl="3" indent="-342900" algn="l">
              <a:lnSpc>
                <a:spcPct val="90000"/>
              </a:lnSpc>
              <a:spcBef>
                <a:spcPts val="500"/>
              </a:spcBef>
              <a:spcAft>
                <a:spcPts val="0"/>
              </a:spcAft>
              <a:buClr>
                <a:schemeClr val="accent4"/>
              </a:buClr>
              <a:buSzPts val="1800"/>
              <a:buChar char="•"/>
              <a:defRPr>
                <a:solidFill>
                  <a:schemeClr val="dk1"/>
                </a:solidFill>
              </a:defRPr>
            </a:lvl4pPr>
            <a:lvl5pPr marL="2286000" lvl="4" indent="-342900" algn="l">
              <a:lnSpc>
                <a:spcPct val="90000"/>
              </a:lnSpc>
              <a:spcBef>
                <a:spcPts val="500"/>
              </a:spcBef>
              <a:spcAft>
                <a:spcPts val="0"/>
              </a:spcAft>
              <a:buClr>
                <a:schemeClr val="accent4"/>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9" name="Google Shape;149;p61"/>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50"/>
        <p:cNvGrpSpPr/>
        <p:nvPr/>
      </p:nvGrpSpPr>
      <p:grpSpPr>
        <a:xfrm>
          <a:off x="0" y="0"/>
          <a:ext cx="0" cy="0"/>
          <a:chOff x="0" y="0"/>
          <a:chExt cx="0" cy="0"/>
        </a:xfrm>
      </p:grpSpPr>
      <p:sp>
        <p:nvSpPr>
          <p:cNvPr id="151" name="Google Shape;151;p6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2" name="Google Shape;152;p6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53" name="Google Shape;153;p6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4" name="Google Shape;154;p6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56"/>
        <p:cNvGrpSpPr/>
        <p:nvPr/>
      </p:nvGrpSpPr>
      <p:grpSpPr>
        <a:xfrm>
          <a:off x="0" y="0"/>
          <a:ext cx="0" cy="0"/>
          <a:chOff x="0" y="0"/>
          <a:chExt cx="0" cy="0"/>
        </a:xfrm>
      </p:grpSpPr>
      <p:sp>
        <p:nvSpPr>
          <p:cNvPr id="157" name="Google Shape;157;p6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58" name="Google Shape;158;p6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59" name="Google Shape;159;p6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0" name="Google Shape;160;p6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1" name="Google Shape;161;p6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62"/>
        <p:cNvGrpSpPr/>
        <p:nvPr/>
      </p:nvGrpSpPr>
      <p:grpSpPr>
        <a:xfrm>
          <a:off x="0" y="0"/>
          <a:ext cx="0" cy="0"/>
          <a:chOff x="0" y="0"/>
          <a:chExt cx="0" cy="0"/>
        </a:xfrm>
      </p:grpSpPr>
      <p:sp>
        <p:nvSpPr>
          <p:cNvPr id="163" name="Google Shape;163;p6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164" name="Google Shape;164;p64"/>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65" name="Google Shape;165;p64"/>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64"/>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7" name="Google Shape;167;p6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mp; Two Column - Purple">
  <p:cSld name="Title &amp; Two Column - Purple">
    <p:spTree>
      <p:nvGrpSpPr>
        <p:cNvPr id="1" name="Shape 168"/>
        <p:cNvGrpSpPr/>
        <p:nvPr/>
      </p:nvGrpSpPr>
      <p:grpSpPr>
        <a:xfrm>
          <a:off x="0" y="0"/>
          <a:ext cx="0" cy="0"/>
          <a:chOff x="0" y="0"/>
          <a:chExt cx="0" cy="0"/>
        </a:xfrm>
      </p:grpSpPr>
      <p:sp>
        <p:nvSpPr>
          <p:cNvPr id="169" name="Google Shape;169;p65"/>
          <p:cNvSpPr/>
          <p:nvPr/>
        </p:nvSpPr>
        <p:spPr>
          <a:xfrm>
            <a:off x="0" y="0"/>
            <a:ext cx="12192000" cy="16093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70" name="Google Shape;170;p65"/>
          <p:cNvGrpSpPr/>
          <p:nvPr/>
        </p:nvGrpSpPr>
        <p:grpSpPr>
          <a:xfrm>
            <a:off x="-208789" y="0"/>
            <a:ext cx="12609576" cy="2174490"/>
            <a:chOff x="-1" y="5043119"/>
            <a:chExt cx="12192000" cy="1814883"/>
          </a:xfrm>
        </p:grpSpPr>
        <p:pic>
          <p:nvPicPr>
            <p:cNvPr id="171" name="Google Shape;171;p65"/>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72" name="Google Shape;172;p65"/>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173" name="Google Shape;173;p65"/>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4" name="Google Shape;174;p65"/>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5" name="Google Shape;175;p65"/>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6" name="Google Shape;176;p65"/>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7" name="Google Shape;177;p65"/>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8" name="Google Shape;178;p65"/>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400"/>
              <a:buNone/>
              <a:defRPr sz="2400" b="1">
                <a:solidFill>
                  <a:schemeClr val="accen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9" name="Google Shape;179;p65"/>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1"/>
              </a:buClr>
              <a:buSzPts val="2400"/>
              <a:buChar char="•"/>
              <a:defRPr sz="2400">
                <a:solidFill>
                  <a:schemeClr val="dk1"/>
                </a:solidFill>
              </a:defRPr>
            </a:lvl1pPr>
            <a:lvl2pPr marL="914400" lvl="1" indent="-381000" algn="l">
              <a:lnSpc>
                <a:spcPct val="90000"/>
              </a:lnSpc>
              <a:spcBef>
                <a:spcPts val="500"/>
              </a:spcBef>
              <a:spcAft>
                <a:spcPts val="0"/>
              </a:spcAft>
              <a:buClr>
                <a:schemeClr val="accent1"/>
              </a:buClr>
              <a:buSzPts val="2400"/>
              <a:buChar char="•"/>
              <a:defRPr sz="2400">
                <a:solidFill>
                  <a:schemeClr val="dk1"/>
                </a:solidFill>
              </a:defRPr>
            </a:lvl2pPr>
            <a:lvl3pPr marL="1371600" lvl="2" indent="-381000" algn="l">
              <a:lnSpc>
                <a:spcPct val="90000"/>
              </a:lnSpc>
              <a:spcBef>
                <a:spcPts val="500"/>
              </a:spcBef>
              <a:spcAft>
                <a:spcPts val="0"/>
              </a:spcAft>
              <a:buClr>
                <a:schemeClr val="accent1"/>
              </a:buClr>
              <a:buSzPts val="2400"/>
              <a:buChar char="•"/>
              <a:defRPr sz="2400">
                <a:solidFill>
                  <a:schemeClr val="dk1"/>
                </a:solidFill>
              </a:defRPr>
            </a:lvl3pPr>
            <a:lvl4pPr marL="1828800" lvl="3" indent="-381000" algn="l">
              <a:lnSpc>
                <a:spcPct val="90000"/>
              </a:lnSpc>
              <a:spcBef>
                <a:spcPts val="500"/>
              </a:spcBef>
              <a:spcAft>
                <a:spcPts val="0"/>
              </a:spcAft>
              <a:buClr>
                <a:schemeClr val="accent1"/>
              </a:buClr>
              <a:buSzPts val="2400"/>
              <a:buChar char="•"/>
              <a:defRPr sz="2400">
                <a:solidFill>
                  <a:schemeClr val="dk1"/>
                </a:solidFill>
              </a:defRPr>
            </a:lvl4pPr>
            <a:lvl5pPr marL="2286000" lvl="4" indent="-381000" algn="l">
              <a:lnSpc>
                <a:spcPct val="90000"/>
              </a:lnSpc>
              <a:spcBef>
                <a:spcPts val="500"/>
              </a:spcBef>
              <a:spcAft>
                <a:spcPts val="0"/>
              </a:spcAft>
              <a:buClr>
                <a:schemeClr val="accent1"/>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mp; Two Column - Teal">
  <p:cSld name="Title &amp; Two Column - Teal">
    <p:spTree>
      <p:nvGrpSpPr>
        <p:cNvPr id="1" name="Shape 180"/>
        <p:cNvGrpSpPr/>
        <p:nvPr/>
      </p:nvGrpSpPr>
      <p:grpSpPr>
        <a:xfrm>
          <a:off x="0" y="0"/>
          <a:ext cx="0" cy="0"/>
          <a:chOff x="0" y="0"/>
          <a:chExt cx="0" cy="0"/>
        </a:xfrm>
      </p:grpSpPr>
      <p:sp>
        <p:nvSpPr>
          <p:cNvPr id="181" name="Google Shape;181;p66"/>
          <p:cNvSpPr/>
          <p:nvPr/>
        </p:nvSpPr>
        <p:spPr>
          <a:xfrm>
            <a:off x="0" y="0"/>
            <a:ext cx="12192000" cy="16093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82" name="Google Shape;182;p66"/>
          <p:cNvGrpSpPr/>
          <p:nvPr/>
        </p:nvGrpSpPr>
        <p:grpSpPr>
          <a:xfrm>
            <a:off x="-208789" y="0"/>
            <a:ext cx="12609576" cy="2174490"/>
            <a:chOff x="-1" y="5043119"/>
            <a:chExt cx="12192000" cy="1814883"/>
          </a:xfrm>
        </p:grpSpPr>
        <p:pic>
          <p:nvPicPr>
            <p:cNvPr id="183" name="Google Shape;183;p6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66"/>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185" name="Google Shape;185;p6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6" name="Google Shape;186;p6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7" name="Google Shape;187;p6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6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6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6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400"/>
              <a:buNone/>
              <a:defRPr sz="2400" b="1">
                <a:solidFill>
                  <a:schemeClr val="accent6"/>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6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6"/>
              </a:buClr>
              <a:buSzPts val="2400"/>
              <a:buChar char="•"/>
              <a:defRPr sz="2400">
                <a:solidFill>
                  <a:schemeClr val="dk1"/>
                </a:solidFill>
              </a:defRPr>
            </a:lvl1pPr>
            <a:lvl2pPr marL="914400" lvl="1" indent="-381000" algn="l">
              <a:lnSpc>
                <a:spcPct val="90000"/>
              </a:lnSpc>
              <a:spcBef>
                <a:spcPts val="500"/>
              </a:spcBef>
              <a:spcAft>
                <a:spcPts val="0"/>
              </a:spcAft>
              <a:buClr>
                <a:schemeClr val="accent6"/>
              </a:buClr>
              <a:buSzPts val="2400"/>
              <a:buChar char="•"/>
              <a:defRPr sz="2400">
                <a:solidFill>
                  <a:schemeClr val="dk1"/>
                </a:solidFill>
              </a:defRPr>
            </a:lvl2pPr>
            <a:lvl3pPr marL="1371600" lvl="2" indent="-381000" algn="l">
              <a:lnSpc>
                <a:spcPct val="90000"/>
              </a:lnSpc>
              <a:spcBef>
                <a:spcPts val="500"/>
              </a:spcBef>
              <a:spcAft>
                <a:spcPts val="0"/>
              </a:spcAft>
              <a:buClr>
                <a:schemeClr val="accent6"/>
              </a:buClr>
              <a:buSzPts val="2400"/>
              <a:buChar char="•"/>
              <a:defRPr sz="2400">
                <a:solidFill>
                  <a:schemeClr val="dk1"/>
                </a:solidFill>
              </a:defRPr>
            </a:lvl3pPr>
            <a:lvl4pPr marL="1828800" lvl="3" indent="-381000" algn="l">
              <a:lnSpc>
                <a:spcPct val="90000"/>
              </a:lnSpc>
              <a:spcBef>
                <a:spcPts val="500"/>
              </a:spcBef>
              <a:spcAft>
                <a:spcPts val="0"/>
              </a:spcAft>
              <a:buClr>
                <a:schemeClr val="accent6"/>
              </a:buClr>
              <a:buSzPts val="2400"/>
              <a:buChar char="•"/>
              <a:defRPr sz="2400">
                <a:solidFill>
                  <a:schemeClr val="dk1"/>
                </a:solidFill>
              </a:defRPr>
            </a:lvl4pPr>
            <a:lvl5pPr marL="2286000" lvl="4" indent="-381000" algn="l">
              <a:lnSpc>
                <a:spcPct val="90000"/>
              </a:lnSpc>
              <a:spcBef>
                <a:spcPts val="500"/>
              </a:spcBef>
              <a:spcAft>
                <a:spcPts val="0"/>
              </a:spcAft>
              <a:buClr>
                <a:schemeClr val="accent6"/>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92"/>
        <p:cNvGrpSpPr/>
        <p:nvPr/>
      </p:nvGrpSpPr>
      <p:grpSpPr>
        <a:xfrm>
          <a:off x="0" y="0"/>
          <a:ext cx="0" cy="0"/>
          <a:chOff x="0" y="0"/>
          <a:chExt cx="0" cy="0"/>
        </a:xfrm>
      </p:grpSpPr>
      <p:sp>
        <p:nvSpPr>
          <p:cNvPr id="193" name="Google Shape;193;p67"/>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194" name="Google Shape;194;p67"/>
          <p:cNvGrpSpPr/>
          <p:nvPr/>
        </p:nvGrpSpPr>
        <p:grpSpPr>
          <a:xfrm>
            <a:off x="-208789" y="0"/>
            <a:ext cx="12609576" cy="2174490"/>
            <a:chOff x="-1" y="5043119"/>
            <a:chExt cx="12192000" cy="1814883"/>
          </a:xfrm>
        </p:grpSpPr>
        <p:pic>
          <p:nvPicPr>
            <p:cNvPr id="195" name="Google Shape;195;p67"/>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96" name="Google Shape;196;p67"/>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cxnSp>
        <p:nvCxnSpPr>
          <p:cNvPr id="197" name="Google Shape;197;p67"/>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98" name="Google Shape;198;p67"/>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9" name="Google Shape;199;p67"/>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67"/>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1" name="Google Shape;201;p67"/>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67"/>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67"/>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67"/>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5"/>
        <p:cNvGrpSpPr/>
        <p:nvPr/>
      </p:nvGrpSpPr>
      <p:grpSpPr>
        <a:xfrm>
          <a:off x="0" y="0"/>
          <a:ext cx="0" cy="0"/>
          <a:chOff x="0" y="0"/>
          <a:chExt cx="0" cy="0"/>
        </a:xfrm>
      </p:grpSpPr>
      <p:sp>
        <p:nvSpPr>
          <p:cNvPr id="206" name="Google Shape;206;p68"/>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7" name="Google Shape;207;p68"/>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8" name="Google Shape;208;p68"/>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9" name="Google Shape;209;p68"/>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210" name="Google Shape;210;p6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1" name="Google Shape;211;p6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42"/>
          <p:cNvSpPr/>
          <p:nvPr/>
        </p:nvSpPr>
        <p:spPr>
          <a:xfrm>
            <a:off x="0" y="0"/>
            <a:ext cx="12192000" cy="6858000"/>
          </a:xfrm>
          <a:prstGeom prst="rect">
            <a:avLst/>
          </a:prstGeom>
          <a:solidFill>
            <a:srgbClr val="97467D">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42"/>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42"/>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405E79"/>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2"/>
        <p:cNvGrpSpPr/>
        <p:nvPr/>
      </p:nvGrpSpPr>
      <p:grpSpPr>
        <a:xfrm>
          <a:off x="0" y="0"/>
          <a:ext cx="0" cy="0"/>
          <a:chOff x="0" y="0"/>
          <a:chExt cx="0" cy="0"/>
        </a:xfrm>
      </p:grpSpPr>
      <p:sp>
        <p:nvSpPr>
          <p:cNvPr id="213" name="Google Shape;213;p69"/>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4" name="Google Shape;214;p69"/>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5" name="Google Shape;215;p69"/>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6" name="Google Shape;216;p69"/>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217" name="Google Shape;217;p69"/>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8" name="Google Shape;218;p69"/>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27"/>
        <p:cNvGrpSpPr/>
        <p:nvPr/>
      </p:nvGrpSpPr>
      <p:grpSpPr>
        <a:xfrm>
          <a:off x="0" y="0"/>
          <a:ext cx="0" cy="0"/>
          <a:chOff x="0" y="0"/>
          <a:chExt cx="0" cy="0"/>
        </a:xfrm>
      </p:grpSpPr>
      <p:sp>
        <p:nvSpPr>
          <p:cNvPr id="28" name="Google Shape;28;p43"/>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29;p43"/>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 name="Google Shape;30;p43"/>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1" name="Google Shape;31;p43"/>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32" name="Google Shape;32;p4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34"/>
        <p:cNvGrpSpPr/>
        <p:nvPr/>
      </p:nvGrpSpPr>
      <p:grpSpPr>
        <a:xfrm>
          <a:off x="0" y="0"/>
          <a:ext cx="0" cy="0"/>
          <a:chOff x="0" y="0"/>
          <a:chExt cx="0" cy="0"/>
        </a:xfrm>
      </p:grpSpPr>
      <p:sp>
        <p:nvSpPr>
          <p:cNvPr id="35" name="Google Shape;35;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cxnSp>
        <p:nvCxnSpPr>
          <p:cNvPr id="36" name="Google Shape;36;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37" name="Google Shape;37;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45"/>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4" name="Google Shape;44;p45"/>
          <p:cNvGrpSpPr/>
          <p:nvPr/>
        </p:nvGrpSpPr>
        <p:grpSpPr>
          <a:xfrm>
            <a:off x="0" y="5303520"/>
            <a:ext cx="12191999" cy="1639827"/>
            <a:chOff x="0" y="5303520"/>
            <a:chExt cx="12191999" cy="1639827"/>
          </a:xfrm>
        </p:grpSpPr>
        <p:pic>
          <p:nvPicPr>
            <p:cNvPr id="45" name="Google Shape;45;p45"/>
            <p:cNvPicPr preferRelativeResize="0"/>
            <p:nvPr/>
          </p:nvPicPr>
          <p:blipFill rotWithShape="1">
            <a:blip r:embed="rId2">
              <a:alphaModFix amt="20000"/>
            </a:blip>
            <a:srcRect l="59835" t="10673" r="12104" b="6770"/>
            <a:stretch/>
          </p:blipFill>
          <p:spPr>
            <a:xfrm rot="5400000">
              <a:off x="2302155" y="3001365"/>
              <a:ext cx="1639827" cy="6244138"/>
            </a:xfrm>
            <a:prstGeom prst="rect">
              <a:avLst/>
            </a:prstGeom>
            <a:noFill/>
            <a:ln>
              <a:noFill/>
            </a:ln>
          </p:spPr>
        </p:pic>
        <p:pic>
          <p:nvPicPr>
            <p:cNvPr id="46" name="Google Shape;46;p45"/>
            <p:cNvPicPr preferRelativeResize="0"/>
            <p:nvPr/>
          </p:nvPicPr>
          <p:blipFill rotWithShape="1">
            <a:blip r:embed="rId2">
              <a:alphaModFix amt="20000"/>
            </a:blip>
            <a:srcRect l="60063" t="10673" r="11952"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mp; Two Column - Blue">
  <p:cSld name="Title &amp; Two Column - Blue">
    <p:spTree>
      <p:nvGrpSpPr>
        <p:cNvPr id="1" name="Shape 47"/>
        <p:cNvGrpSpPr/>
        <p:nvPr/>
      </p:nvGrpSpPr>
      <p:grpSpPr>
        <a:xfrm>
          <a:off x="0" y="0"/>
          <a:ext cx="0" cy="0"/>
          <a:chOff x="0" y="0"/>
          <a:chExt cx="0" cy="0"/>
        </a:xfrm>
      </p:grpSpPr>
      <p:sp>
        <p:nvSpPr>
          <p:cNvPr id="48" name="Google Shape;48;p46"/>
          <p:cNvSpPr/>
          <p:nvPr/>
        </p:nvSpPr>
        <p:spPr>
          <a:xfrm>
            <a:off x="0" y="0"/>
            <a:ext cx="12192000" cy="1609344"/>
          </a:xfrm>
          <a:prstGeom prst="rect">
            <a:avLst/>
          </a:prstGeom>
          <a:solidFill>
            <a:srgbClr val="016794"/>
          </a:solidFill>
          <a:ln w="12700" cap="flat" cmpd="sng">
            <a:solidFill>
              <a:srgbClr val="0147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9" name="Google Shape;49;p46"/>
          <p:cNvGrpSpPr/>
          <p:nvPr/>
        </p:nvGrpSpPr>
        <p:grpSpPr>
          <a:xfrm>
            <a:off x="-208789" y="0"/>
            <a:ext cx="12609576" cy="2174490"/>
            <a:chOff x="-1" y="5043119"/>
            <a:chExt cx="12192000" cy="1814883"/>
          </a:xfrm>
        </p:grpSpPr>
        <p:pic>
          <p:nvPicPr>
            <p:cNvPr id="50" name="Google Shape;50;p46"/>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51" name="Google Shape;51;p46"/>
            <p:cNvPicPr preferRelativeResize="0"/>
            <p:nvPr/>
          </p:nvPicPr>
          <p:blipFill rotWithShape="1">
            <a:blip r:embed="rId2">
              <a:alphaModFix amt="20000"/>
            </a:blip>
            <a:srcRect l="54597" t="31445" r="16825" b="9028"/>
            <a:stretch/>
          </p:blipFill>
          <p:spPr>
            <a:xfrm rot="5400000">
              <a:off x="8435259" y="3077812"/>
              <a:ext cx="1791433" cy="5722047"/>
            </a:xfrm>
            <a:prstGeom prst="rect">
              <a:avLst/>
            </a:prstGeom>
            <a:noFill/>
            <a:ln>
              <a:noFill/>
            </a:ln>
          </p:spPr>
        </p:pic>
      </p:grpSp>
      <p:sp>
        <p:nvSpPr>
          <p:cNvPr id="52" name="Google Shape;52;p46"/>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6"/>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6"/>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46"/>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 name="Google Shape;56;p46"/>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46"/>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46"/>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3"/>
              </a:buClr>
              <a:buSzPts val="2400"/>
              <a:buChar char="•"/>
              <a:defRPr sz="2400">
                <a:solidFill>
                  <a:schemeClr val="dk1"/>
                </a:solidFill>
              </a:defRPr>
            </a:lvl1pPr>
            <a:lvl2pPr marL="914400" lvl="1" indent="-381000" algn="l">
              <a:lnSpc>
                <a:spcPct val="90000"/>
              </a:lnSpc>
              <a:spcBef>
                <a:spcPts val="500"/>
              </a:spcBef>
              <a:spcAft>
                <a:spcPts val="0"/>
              </a:spcAft>
              <a:buClr>
                <a:schemeClr val="accent3"/>
              </a:buClr>
              <a:buSzPts val="2400"/>
              <a:buChar char="•"/>
              <a:defRPr sz="2400">
                <a:solidFill>
                  <a:schemeClr val="dk1"/>
                </a:solidFill>
              </a:defRPr>
            </a:lvl2pPr>
            <a:lvl3pPr marL="1371600" lvl="2" indent="-381000" algn="l">
              <a:lnSpc>
                <a:spcPct val="90000"/>
              </a:lnSpc>
              <a:spcBef>
                <a:spcPts val="500"/>
              </a:spcBef>
              <a:spcAft>
                <a:spcPts val="0"/>
              </a:spcAft>
              <a:buClr>
                <a:schemeClr val="accent3"/>
              </a:buClr>
              <a:buSzPts val="2400"/>
              <a:buChar char="•"/>
              <a:defRPr sz="2400">
                <a:solidFill>
                  <a:schemeClr val="dk1"/>
                </a:solidFill>
              </a:defRPr>
            </a:lvl3pPr>
            <a:lvl4pPr marL="1828800" lvl="3" indent="-381000" algn="l">
              <a:lnSpc>
                <a:spcPct val="90000"/>
              </a:lnSpc>
              <a:spcBef>
                <a:spcPts val="500"/>
              </a:spcBef>
              <a:spcAft>
                <a:spcPts val="0"/>
              </a:spcAft>
              <a:buClr>
                <a:schemeClr val="accent3"/>
              </a:buClr>
              <a:buSzPts val="2400"/>
              <a:buChar char="•"/>
              <a:defRPr sz="2400">
                <a:solidFill>
                  <a:schemeClr val="dk1"/>
                </a:solidFill>
              </a:defRPr>
            </a:lvl4pPr>
            <a:lvl5pPr marL="2286000" lvl="4" indent="-381000" algn="l">
              <a:lnSpc>
                <a:spcPct val="90000"/>
              </a:lnSpc>
              <a:spcBef>
                <a:spcPts val="500"/>
              </a:spcBef>
              <a:spcAft>
                <a:spcPts val="0"/>
              </a:spcAft>
              <a:buClr>
                <a:schemeClr val="accent3"/>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plit - Blue">
  <p:cSld name="Split - Blue">
    <p:spTree>
      <p:nvGrpSpPr>
        <p:cNvPr id="1" name="Shape 59"/>
        <p:cNvGrpSpPr/>
        <p:nvPr/>
      </p:nvGrpSpPr>
      <p:grpSpPr>
        <a:xfrm>
          <a:off x="0" y="0"/>
          <a:ext cx="0" cy="0"/>
          <a:chOff x="0" y="0"/>
          <a:chExt cx="0" cy="0"/>
        </a:xfrm>
      </p:grpSpPr>
      <p:sp>
        <p:nvSpPr>
          <p:cNvPr id="60" name="Google Shape;60;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61" name="Google Shape;61;p47"/>
          <p:cNvSpPr/>
          <p:nvPr/>
        </p:nvSpPr>
        <p:spPr>
          <a:xfrm>
            <a:off x="0" y="0"/>
            <a:ext cx="357254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16794"/>
              </a:solidFill>
              <a:latin typeface="Calibri"/>
              <a:ea typeface="Calibri"/>
              <a:cs typeface="Calibri"/>
              <a:sym typeface="Calibri"/>
            </a:endParaRPr>
          </a:p>
        </p:txBody>
      </p:sp>
      <p:pic>
        <p:nvPicPr>
          <p:cNvPr id="62" name="Google Shape;62;p47"/>
          <p:cNvPicPr preferRelativeResize="0"/>
          <p:nvPr/>
        </p:nvPicPr>
        <p:blipFill rotWithShape="1">
          <a:blip r:embed="rId2">
            <a:alphaModFix amt="20000"/>
          </a:blip>
          <a:srcRect l="4826" t="9031" r="39371" b="9029"/>
          <a:stretch/>
        </p:blipFill>
        <p:spPr>
          <a:xfrm>
            <a:off x="0" y="0"/>
            <a:ext cx="3572540" cy="6858000"/>
          </a:xfrm>
          <a:prstGeom prst="rect">
            <a:avLst/>
          </a:prstGeom>
          <a:noFill/>
          <a:ln>
            <a:noFill/>
          </a:ln>
        </p:spPr>
      </p:pic>
      <p:sp>
        <p:nvSpPr>
          <p:cNvPr id="63" name="Google Shape;63;p47"/>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026794"/>
              </a:buClr>
              <a:buSzPts val="3200"/>
              <a:buNone/>
              <a:defRPr sz="3200" b="1">
                <a:solidFill>
                  <a:srgbClr val="026794"/>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47"/>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4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66"/>
        <p:cNvGrpSpPr/>
        <p:nvPr/>
      </p:nvGrpSpPr>
      <p:grpSpPr>
        <a:xfrm>
          <a:off x="0" y="0"/>
          <a:ext cx="0" cy="0"/>
          <a:chOff x="0" y="0"/>
          <a:chExt cx="0" cy="0"/>
        </a:xfrm>
      </p:grpSpPr>
      <p:sp>
        <p:nvSpPr>
          <p:cNvPr id="67" name="Google Shape;67;p48"/>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8" name="Google Shape;68;p48"/>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48"/>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70" name="Google Shape;70;p48"/>
          <p:cNvPicPr preferRelativeResize="0"/>
          <p:nvPr/>
        </p:nvPicPr>
        <p:blipFill rotWithShape="1">
          <a:blip r:embed="rId2">
            <a:alphaModFix amt="20000"/>
          </a:blip>
          <a:srcRect l="60398" t="16294" r="3320" b="6458"/>
          <a:stretch/>
        </p:blipFill>
        <p:spPr>
          <a:xfrm rot="5400000">
            <a:off x="4171319" y="95874"/>
            <a:ext cx="3849350" cy="12192003"/>
          </a:xfrm>
          <a:prstGeom prst="rect">
            <a:avLst/>
          </a:prstGeom>
          <a:noFill/>
          <a:ln>
            <a:noFill/>
          </a:ln>
        </p:spPr>
      </p:pic>
      <p:sp>
        <p:nvSpPr>
          <p:cNvPr id="71" name="Google Shape;71;p48"/>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8"/>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
          <p:cNvSpPr/>
          <p:nvPr/>
        </p:nvSpPr>
        <p:spPr>
          <a:xfrm>
            <a:off x="4512366" y="3588025"/>
            <a:ext cx="7679634" cy="291133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34" name="Google Shape;234;p1"/>
          <p:cNvPicPr preferRelativeResize="0"/>
          <p:nvPr/>
        </p:nvPicPr>
        <p:blipFill rotWithShape="1">
          <a:blip r:embed="rId3">
            <a:alphaModFix/>
          </a:blip>
          <a:srcRect/>
          <a:stretch/>
        </p:blipFill>
        <p:spPr>
          <a:xfrm>
            <a:off x="4512366" y="4323522"/>
            <a:ext cx="7629434" cy="2175836"/>
          </a:xfrm>
          <a:prstGeom prst="rect">
            <a:avLst/>
          </a:prstGeom>
          <a:noFill/>
          <a:ln>
            <a:noFill/>
          </a:ln>
        </p:spPr>
      </p:pic>
      <p:sp>
        <p:nvSpPr>
          <p:cNvPr id="235" name="Google Shape;235;p1"/>
          <p:cNvSpPr txBox="1"/>
          <p:nvPr/>
        </p:nvSpPr>
        <p:spPr>
          <a:xfrm>
            <a:off x="5036708" y="358642"/>
            <a:ext cx="6580750" cy="2156254"/>
          </a:xfrm>
          <a:prstGeom prst="rect">
            <a:avLst/>
          </a:prstGeom>
          <a:noFill/>
          <a:ln>
            <a:noFill/>
          </a:ln>
        </p:spPr>
        <p:txBody>
          <a:bodyPr spcFirstLastPara="1" wrap="square" lIns="91425" tIns="45700" rIns="91425" bIns="45700" anchor="t" anchorCtr="0">
            <a:noAutofit/>
          </a:bodyPr>
          <a:lstStyle/>
          <a:p>
            <a:pPr marL="0" marR="0" lvl="0" indent="0" algn="r" rtl="0">
              <a:lnSpc>
                <a:spcPct val="90000"/>
              </a:lnSpc>
              <a:spcBef>
                <a:spcPts val="0"/>
              </a:spcBef>
              <a:spcAft>
                <a:spcPts val="0"/>
              </a:spcAft>
              <a:buClr>
                <a:srgbClr val="35B2B4"/>
              </a:buClr>
              <a:buSzPts val="4400"/>
              <a:buFont typeface="Arial"/>
              <a:buNone/>
            </a:pPr>
            <a:br>
              <a:rPr lang="ar-JO" sz="4400" b="1" dirty="0">
                <a:solidFill>
                  <a:srgbClr val="35B2B4"/>
                </a:solidFill>
                <a:latin typeface="Helvetica Neue"/>
                <a:sym typeface="Helvetica Neue"/>
              </a:rPr>
            </a:br>
            <a:r>
              <a:rPr lang="ar-JO" sz="4400" b="1" dirty="0">
                <a:solidFill>
                  <a:srgbClr val="35B2B4"/>
                </a:solidFill>
                <a:latin typeface="Helvetica Neue"/>
                <a:sym typeface="Helvetica Neue"/>
              </a:rPr>
              <a:t>الحزمة </a:t>
            </a:r>
            <a:r>
              <a:rPr lang="ar-JO" sz="4400" b="1">
                <a:solidFill>
                  <a:srgbClr val="35B2B4"/>
                </a:solidFill>
                <a:latin typeface="Helvetica Neue"/>
                <a:sym typeface="Helvetica Neue"/>
              </a:rPr>
              <a:t>التدريبية </a:t>
            </a:r>
            <a:endParaRPr sz="3600" b="1" i="0" u="none" strike="noStrike" cap="none" dirty="0">
              <a:solidFill>
                <a:srgbClr val="405E79"/>
              </a:solidFill>
              <a:latin typeface="Helvetica Neue"/>
              <a:ea typeface="Helvetica Neue"/>
              <a:cs typeface="Helvetica Neue"/>
              <a:sym typeface="Helvetica Neue"/>
            </a:endParaRPr>
          </a:p>
          <a:p>
            <a:pPr algn="r" rtl="1">
              <a:lnSpc>
                <a:spcPct val="90000"/>
              </a:lnSpc>
              <a:spcBef>
                <a:spcPts val="1000"/>
              </a:spcBef>
              <a:buClr>
                <a:srgbClr val="AC6B97"/>
              </a:buClr>
              <a:buSzPts val="3600"/>
            </a:pPr>
            <a:r>
              <a:rPr lang="en-US" sz="3600" b="1" dirty="0" err="1">
                <a:solidFill>
                  <a:srgbClr val="AC6B97"/>
                </a:solidFill>
                <a:latin typeface="Helvetica Neue"/>
              </a:rPr>
              <a:t>مجموعة</a:t>
            </a:r>
            <a:r>
              <a:rPr lang="en-US" sz="3600" b="1" dirty="0">
                <a:solidFill>
                  <a:srgbClr val="AC6B97"/>
                </a:solidFill>
                <a:latin typeface="Helvetica Neue"/>
              </a:rPr>
              <a:t> </a:t>
            </a:r>
            <a:r>
              <a:rPr lang="en-US" sz="3600" b="1" dirty="0" err="1">
                <a:solidFill>
                  <a:srgbClr val="AC6B97"/>
                </a:solidFill>
                <a:latin typeface="Helvetica Neue"/>
              </a:rPr>
              <a:t>أدوات</a:t>
            </a:r>
            <a:r>
              <a:rPr lang="en-US" sz="3600" b="1" dirty="0">
                <a:solidFill>
                  <a:srgbClr val="AC6B97"/>
                </a:solidFill>
                <a:latin typeface="Helvetica Neue"/>
              </a:rPr>
              <a:t> </a:t>
            </a:r>
            <a:r>
              <a:rPr lang="en-US" sz="3600" b="1" dirty="0" err="1">
                <a:solidFill>
                  <a:srgbClr val="AC6B97"/>
                </a:solidFill>
                <a:latin typeface="Helvetica Neue"/>
              </a:rPr>
              <a:t>العمل</a:t>
            </a:r>
            <a:r>
              <a:rPr lang="en-US" sz="3600" b="1" dirty="0">
                <a:solidFill>
                  <a:srgbClr val="AC6B97"/>
                </a:solidFill>
                <a:latin typeface="Helvetica Neue"/>
              </a:rPr>
              <a:t> </a:t>
            </a:r>
            <a:r>
              <a:rPr lang="en-US" sz="3600" b="1" dirty="0" err="1">
                <a:solidFill>
                  <a:srgbClr val="AC6B97"/>
                </a:solidFill>
                <a:latin typeface="Helvetica Neue"/>
              </a:rPr>
              <a:t>المشترك</a:t>
            </a:r>
            <a:r>
              <a:rPr lang="en-US" sz="3600" b="1" dirty="0">
                <a:solidFill>
                  <a:srgbClr val="AC6B97"/>
                </a:solidFill>
                <a:latin typeface="Helvetica Neue"/>
              </a:rPr>
              <a:t> </a:t>
            </a:r>
            <a:r>
              <a:rPr lang="en-US" sz="3600" b="1" dirty="0" err="1">
                <a:solidFill>
                  <a:srgbClr val="AC6B97"/>
                </a:solidFill>
                <a:latin typeface="Helvetica Neue"/>
              </a:rPr>
              <a:t>بين</a:t>
            </a:r>
            <a:r>
              <a:rPr lang="en-US" sz="3600" b="1" dirty="0">
                <a:solidFill>
                  <a:srgbClr val="AC6B97"/>
                </a:solidFill>
                <a:latin typeface="Helvetica Neue"/>
              </a:rPr>
              <a:t> </a:t>
            </a:r>
            <a:r>
              <a:rPr lang="en-US" sz="3600" b="1" dirty="0" err="1">
                <a:solidFill>
                  <a:srgbClr val="AC6B97"/>
                </a:solidFill>
                <a:latin typeface="Helvetica Neue"/>
              </a:rPr>
              <a:t>الوكالات</a:t>
            </a:r>
            <a:r>
              <a:rPr lang="en-US" sz="3600" b="1" dirty="0">
                <a:solidFill>
                  <a:srgbClr val="AC6B97"/>
                </a:solidFill>
                <a:latin typeface="Helvetica Neue"/>
              </a:rPr>
              <a:t>: </a:t>
            </a:r>
            <a:r>
              <a:rPr lang="en-US" sz="3600" b="1" dirty="0" err="1">
                <a:solidFill>
                  <a:srgbClr val="AC6B97"/>
                </a:solidFill>
                <a:latin typeface="Helvetica Neue"/>
              </a:rPr>
              <a:t>منع</a:t>
            </a:r>
            <a:r>
              <a:rPr lang="en-US" sz="3600" b="1" dirty="0">
                <a:solidFill>
                  <a:srgbClr val="AC6B97"/>
                </a:solidFill>
                <a:latin typeface="Helvetica Neue"/>
              </a:rPr>
              <a:t> </a:t>
            </a:r>
            <a:r>
              <a:rPr lang="en-US" sz="3600" b="1" dirty="0" err="1">
                <a:solidFill>
                  <a:srgbClr val="AC6B97"/>
                </a:solidFill>
                <a:latin typeface="Helvetica Neue"/>
              </a:rPr>
              <a:t>عمل</a:t>
            </a:r>
            <a:r>
              <a:rPr lang="en-US" sz="3600" b="1" dirty="0">
                <a:solidFill>
                  <a:srgbClr val="AC6B97"/>
                </a:solidFill>
                <a:latin typeface="Helvetica Neue"/>
              </a:rPr>
              <a:t> </a:t>
            </a:r>
            <a:r>
              <a:rPr lang="en-US" sz="3600" b="1" dirty="0" err="1">
                <a:solidFill>
                  <a:srgbClr val="AC6B97"/>
                </a:solidFill>
                <a:latin typeface="Helvetica Neue"/>
              </a:rPr>
              <a:t>الأطفال</a:t>
            </a:r>
            <a:r>
              <a:rPr lang="en-US" sz="3600" b="1" dirty="0">
                <a:solidFill>
                  <a:srgbClr val="AC6B97"/>
                </a:solidFill>
                <a:latin typeface="Helvetica Neue"/>
              </a:rPr>
              <a:t> </a:t>
            </a:r>
            <a:r>
              <a:rPr lang="en-US" sz="3600" b="1" dirty="0" err="1">
                <a:solidFill>
                  <a:srgbClr val="AC6B97"/>
                </a:solidFill>
                <a:latin typeface="Helvetica Neue"/>
              </a:rPr>
              <a:t>في</a:t>
            </a:r>
            <a:r>
              <a:rPr lang="en-US" sz="3600" b="1" dirty="0">
                <a:solidFill>
                  <a:srgbClr val="AC6B97"/>
                </a:solidFill>
                <a:latin typeface="Helvetica Neue"/>
              </a:rPr>
              <a:t> </a:t>
            </a:r>
            <a:r>
              <a:rPr lang="en-US" sz="3600" b="1" dirty="0" err="1">
                <a:solidFill>
                  <a:srgbClr val="AC6B97"/>
                </a:solidFill>
                <a:latin typeface="Helvetica Neue"/>
              </a:rPr>
              <a:t>العمل</a:t>
            </a:r>
            <a:r>
              <a:rPr lang="en-US" sz="3600" b="1" dirty="0">
                <a:solidFill>
                  <a:srgbClr val="AC6B97"/>
                </a:solidFill>
                <a:latin typeface="Helvetica Neue"/>
              </a:rPr>
              <a:t> </a:t>
            </a:r>
            <a:r>
              <a:rPr lang="en-US" sz="3600" b="1" dirty="0" err="1">
                <a:solidFill>
                  <a:srgbClr val="AC6B97"/>
                </a:solidFill>
                <a:latin typeface="Helvetica Neue"/>
              </a:rPr>
              <a:t>الإنساني</a:t>
            </a:r>
            <a:r>
              <a:rPr lang="en-US" sz="3600" b="1" dirty="0">
                <a:solidFill>
                  <a:srgbClr val="AC6B97"/>
                </a:solidFill>
                <a:latin typeface="Helvetica Neue"/>
              </a:rPr>
              <a:t> </a:t>
            </a:r>
            <a:r>
              <a:rPr lang="en-US" sz="3600" b="1" dirty="0" err="1">
                <a:solidFill>
                  <a:srgbClr val="AC6B97"/>
                </a:solidFill>
                <a:latin typeface="Helvetica Neue"/>
              </a:rPr>
              <a:t>والإستجابة</a:t>
            </a:r>
            <a:r>
              <a:rPr lang="en-US" sz="3600" b="1" dirty="0">
                <a:solidFill>
                  <a:srgbClr val="AC6B97"/>
                </a:solidFill>
                <a:latin typeface="Helvetica Neue"/>
              </a:rPr>
              <a:t> </a:t>
            </a:r>
            <a:r>
              <a:rPr lang="en-US" sz="3600" b="1" dirty="0" err="1">
                <a:solidFill>
                  <a:srgbClr val="AC6B97"/>
                </a:solidFill>
                <a:latin typeface="Helvetica Neue"/>
              </a:rPr>
              <a:t>له</a:t>
            </a:r>
            <a:endParaRPr lang="en-US" sz="3600" b="1" dirty="0">
              <a:solidFill>
                <a:srgbClr val="AC6B97"/>
              </a:solidFill>
              <a:latin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1"/>
          <p:cNvSpPr txBox="1">
            <a:spLocks noGrp="1"/>
          </p:cNvSpPr>
          <p:nvPr>
            <p:ph type="title"/>
          </p:nvPr>
        </p:nvSpPr>
        <p:spPr>
          <a:xfrm>
            <a:off x="838199" y="24659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Helvetica Neue"/>
              <a:buNone/>
            </a:pPr>
            <a:r>
              <a:rPr lang="ar-JO" sz="3300" dirty="0"/>
              <a:t>لماذا الرعاية الصحية وعمل الأطفال ؟</a:t>
            </a:r>
            <a:endParaRPr sz="3300" dirty="0"/>
          </a:p>
        </p:txBody>
      </p:sp>
      <p:sp>
        <p:nvSpPr>
          <p:cNvPr id="352" name="Google Shape;352;p11"/>
          <p:cNvSpPr txBox="1">
            <a:spLocks noGrp="1"/>
          </p:cNvSpPr>
          <p:nvPr>
            <p:ph type="body" idx="1"/>
          </p:nvPr>
        </p:nvSpPr>
        <p:spPr>
          <a:xfrm>
            <a:off x="838199" y="2207149"/>
            <a:ext cx="11049001" cy="4836057"/>
          </a:xfrm>
          <a:prstGeom prst="rect">
            <a:avLst/>
          </a:prstGeom>
          <a:noFill/>
          <a:ln>
            <a:noFill/>
          </a:ln>
        </p:spPr>
        <p:txBody>
          <a:bodyPr spcFirstLastPara="1" wrap="square" lIns="91425" tIns="45700" rIns="91425" bIns="45700" anchor="t" anchorCtr="0">
            <a:normAutofit/>
          </a:bodyPr>
          <a:lstStyle/>
          <a:p>
            <a:pPr marL="685800" indent="-457200" algn="r" rtl="1">
              <a:buFont typeface="Arial" panose="020B0604020202020204" pitchFamily="34" charset="0"/>
              <a:buChar char="•"/>
            </a:pPr>
            <a:r>
              <a:rPr lang="ar-JO" dirty="0"/>
              <a:t>ترتبط المخاوف الصحية واسعة النطاق بعمالة الأطفال</a:t>
            </a:r>
            <a:endParaRPr lang="en-US" dirty="0"/>
          </a:p>
          <a:p>
            <a:pPr marL="685800" indent="-457200" algn="r" rtl="1">
              <a:buFont typeface="Arial" panose="020B0604020202020204" pitchFamily="34" charset="0"/>
              <a:buChar char="•"/>
            </a:pPr>
            <a:r>
              <a:rPr lang="ar-JO" dirty="0"/>
              <a:t>الاحتياجات الصحية غير الملباة والعوائق التي تحول دون الوصول إلى الرعاية الصحية</a:t>
            </a:r>
            <a:endParaRPr lang="en-US" dirty="0"/>
          </a:p>
          <a:p>
            <a:pPr marL="685800" indent="-457200" algn="r" rtl="1">
              <a:buFont typeface="Arial" panose="020B0604020202020204" pitchFamily="34" charset="0"/>
              <a:buChar char="•"/>
            </a:pPr>
            <a:r>
              <a:rPr lang="ar-JO" dirty="0"/>
              <a:t>غالبًا ما تكون الصحة عبئًا كبيرًا على الأسر التي لديها عمالة أطفال (التكاليف ، الوقت ، صحة الوالدين / الإعاقة ، الفقر ، الاستبعاد)</a:t>
            </a:r>
            <a:endParaRPr lang="en-US" dirty="0"/>
          </a:p>
          <a:p>
            <a:pPr marL="685800" indent="-457200" algn="r" rtl="1">
              <a:buFont typeface="Arial" panose="020B0604020202020204" pitchFamily="34" charset="0"/>
              <a:buChar char="•"/>
            </a:pPr>
            <a:r>
              <a:rPr lang="ar-JO" dirty="0"/>
              <a:t>عمال الرعاية الصحية لديهم:</a:t>
            </a:r>
            <a:endParaRPr lang="en-US" dirty="0"/>
          </a:p>
          <a:p>
            <a:pPr marL="685800" indent="-457200" algn="r" rtl="1">
              <a:buFont typeface="Arial" panose="020B0604020202020204" pitchFamily="34" charset="0"/>
              <a:buChar char="•"/>
            </a:pPr>
            <a:r>
              <a:rPr lang="ar-JO" dirty="0"/>
              <a:t>تفاعلات متكررة مع الأطفال العاملين الذين يحتاجون إلى رعاية صحية</a:t>
            </a:r>
            <a:endParaRPr lang="en-US" dirty="0"/>
          </a:p>
          <a:p>
            <a:pPr marL="685800" indent="-457200" algn="r" rtl="1">
              <a:buFont typeface="Arial" panose="020B0604020202020204" pitchFamily="34" charset="0"/>
              <a:buChar char="•"/>
            </a:pPr>
            <a:r>
              <a:rPr lang="ar-JO" dirty="0"/>
              <a:t>غالبًا ما يُنظر إلى الدور على أنه عضو مجتمع موثوق به للأطفال</a:t>
            </a:r>
            <a:endParaRPr lang="en-US" dirty="0"/>
          </a:p>
          <a:p>
            <a:pPr marL="685800" indent="-457200" algn="r" rtl="1">
              <a:buFont typeface="Arial" panose="020B0604020202020204" pitchFamily="34" charset="0"/>
              <a:buChar char="•"/>
            </a:pPr>
            <a:r>
              <a:rPr lang="ar-JO" dirty="0"/>
              <a:t>فرصة مهمة لمساعدة الأطفال / مقدمي الرعاية الضعفاء في الوصول إلى الدعم والخدمات</a:t>
            </a:r>
            <a:endParaRPr lang="en-US" dirty="0"/>
          </a:p>
          <a:p>
            <a:pPr marL="457200" lvl="0" indent="-457200" algn="l" rtl="0">
              <a:lnSpc>
                <a:spcPct val="90000"/>
              </a:lnSpc>
              <a:spcBef>
                <a:spcPts val="0"/>
              </a:spcBef>
              <a:spcAft>
                <a:spcPts val="0"/>
              </a:spcAft>
              <a:buClr>
                <a:schemeClr val="dk1"/>
              </a:buClr>
              <a:buSzPts val="2800"/>
              <a:buFont typeface="Arial"/>
              <a:buChar char="•"/>
            </a:pP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12"/>
          <p:cNvSpPr txBox="1">
            <a:spLocks noGrp="1"/>
          </p:cNvSpPr>
          <p:nvPr>
            <p:ph type="body" idx="1"/>
          </p:nvPr>
        </p:nvSpPr>
        <p:spPr>
          <a:xfrm>
            <a:off x="4100513" y="528638"/>
            <a:ext cx="7807070" cy="1271587"/>
          </a:xfrm>
          <a:prstGeom prst="rect">
            <a:avLst/>
          </a:prstGeom>
          <a:noFill/>
          <a:ln>
            <a:noFill/>
          </a:ln>
        </p:spPr>
        <p:txBody>
          <a:bodyPr spcFirstLastPara="1" wrap="square" lIns="91425" tIns="45700" rIns="91425" bIns="45700" anchor="t" anchorCtr="0">
            <a:normAutofit/>
          </a:bodyPr>
          <a:lstStyle/>
          <a:p>
            <a:pPr marL="0" indent="0" algn="r" rtl="1">
              <a:spcBef>
                <a:spcPts val="0"/>
              </a:spcBef>
            </a:pPr>
            <a:r>
              <a:rPr lang="ar-SA" altLang="en-US" dirty="0"/>
              <a:t>قد يأتي الضعف المتزايد من</a:t>
            </a:r>
            <a:r>
              <a:rPr lang="en-US" altLang="en-US" dirty="0"/>
              <a:t>:</a:t>
            </a:r>
          </a:p>
          <a:p>
            <a:pPr marL="0" lvl="0" indent="0" algn="l" rtl="0">
              <a:lnSpc>
                <a:spcPct val="90000"/>
              </a:lnSpc>
              <a:spcBef>
                <a:spcPts val="0"/>
              </a:spcBef>
              <a:spcAft>
                <a:spcPts val="0"/>
              </a:spcAft>
              <a:buClr>
                <a:srgbClr val="026794"/>
              </a:buClr>
              <a:buSzPts val="3200"/>
              <a:buNone/>
            </a:pPr>
            <a:r>
              <a:rPr lang="en-GB" dirty="0"/>
              <a:t>: </a:t>
            </a:r>
            <a:endParaRPr dirty="0"/>
          </a:p>
        </p:txBody>
      </p:sp>
      <p:sp>
        <p:nvSpPr>
          <p:cNvPr id="359" name="Google Shape;359;p12"/>
          <p:cNvSpPr txBox="1">
            <a:spLocks noGrp="1"/>
          </p:cNvSpPr>
          <p:nvPr>
            <p:ph type="body" idx="2"/>
          </p:nvPr>
        </p:nvSpPr>
        <p:spPr>
          <a:xfrm>
            <a:off x="4100513" y="1863852"/>
            <a:ext cx="7300912" cy="4232148"/>
          </a:xfrm>
          <a:prstGeom prst="rect">
            <a:avLst/>
          </a:prstGeom>
          <a:noFill/>
          <a:ln>
            <a:noFill/>
          </a:ln>
        </p:spPr>
        <p:txBody>
          <a:bodyPr spcFirstLastPara="1" wrap="square" lIns="91425" tIns="45700" rIns="91425" bIns="45700" anchor="t" anchorCtr="0">
            <a:normAutofit/>
          </a:bodyPr>
          <a:lstStyle/>
          <a:p>
            <a:pPr algn="r" rtl="1"/>
            <a:r>
              <a:rPr lang="ar-JO" dirty="0"/>
              <a:t>الوصول المحدود إلى التعليم ، والمهارات المتدنية ، وفرص العمل اللائق</a:t>
            </a:r>
            <a:endParaRPr lang="en-US" dirty="0"/>
          </a:p>
          <a:p>
            <a:pPr algn="r" rtl="1"/>
            <a:r>
              <a:rPr lang="ar-JO" dirty="0"/>
              <a:t>التكاليف الإضافية للرعاية (الصحية) ، والمساعدات ، والتعليم ، وما إلى ذلك تدفع الأسر إلى الفقر</a:t>
            </a:r>
            <a:endParaRPr lang="en-US" dirty="0"/>
          </a:p>
          <a:p>
            <a:pPr algn="r" rtl="1"/>
            <a:r>
              <a:rPr lang="ar-JO" dirty="0"/>
              <a:t>يمكن أن يتسبب الفقر في الإعاقة (الإهمال وسوء التغذية وسوء المعاملة والعنف وما إلى ذلك)</a:t>
            </a:r>
            <a:endParaRPr lang="en-US" dirty="0"/>
          </a:p>
          <a:p>
            <a:pPr algn="r" rtl="1"/>
            <a:r>
              <a:rPr lang="ar-JO" dirty="0"/>
              <a:t>الأدلة ليست واضحة ... في بعض الأماكن يوفر مستوى من الحماية من عمالة الأطفال؟</a:t>
            </a:r>
            <a:endParaRPr lang="en-US" dirty="0"/>
          </a:p>
        </p:txBody>
      </p:sp>
      <p:sp>
        <p:nvSpPr>
          <p:cNvPr id="360" name="Google Shape;360;p1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algn="r"/>
            <a:r>
              <a:rPr lang="ar-JO" dirty="0"/>
              <a:t>الإعاقة (والصحة غير الصحية) كعامل خطر على عمل الأطفال</a:t>
            </a:r>
            <a:endParaRPr lang="en-US" dirty="0"/>
          </a:p>
          <a:p>
            <a:r>
              <a:rPr lang="ar-SA" dirty="0"/>
              <a:t> </a:t>
            </a:r>
            <a:endParaRPr lang="en-US" dirty="0"/>
          </a:p>
        </p:txBody>
      </p:sp>
      <p:sp>
        <p:nvSpPr>
          <p:cNvPr id="2" name="Rectangle 1">
            <a:extLst>
              <a:ext uri="{FF2B5EF4-FFF2-40B4-BE49-F238E27FC236}">
                <a16:creationId xmlns:a16="http://schemas.microsoft.com/office/drawing/2014/main" id="{47695A87-739B-4485-BA3C-E0BB8CAA35E3}"/>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3"/>
          <p:cNvSpPr txBox="1">
            <a:spLocks noGrp="1"/>
          </p:cNvSpPr>
          <p:nvPr>
            <p:ph type="body" idx="1"/>
          </p:nvPr>
        </p:nvSpPr>
        <p:spPr>
          <a:xfrm>
            <a:off x="4752975" y="1138240"/>
            <a:ext cx="5934075" cy="3154360"/>
          </a:xfrm>
          <a:prstGeom prst="rect">
            <a:avLst/>
          </a:prstGeom>
          <a:noFill/>
          <a:ln>
            <a:noFill/>
          </a:ln>
        </p:spPr>
        <p:txBody>
          <a:bodyPr spcFirstLastPara="1" wrap="square" lIns="91425" tIns="45700" rIns="91425" bIns="45700" anchor="t" anchorCtr="0">
            <a:noAutofit/>
          </a:bodyPr>
          <a:lstStyle/>
          <a:p>
            <a:pPr marL="495300" lvl="0" indent="-342900" algn="r" rtl="1">
              <a:lnSpc>
                <a:spcPct val="90000"/>
              </a:lnSpc>
              <a:spcBef>
                <a:spcPts val="1000"/>
              </a:spcBef>
              <a:spcAft>
                <a:spcPts val="0"/>
              </a:spcAft>
              <a:buClr>
                <a:srgbClr val="026794"/>
              </a:buClr>
              <a:buSzPts val="2400"/>
              <a:buFont typeface="Arial" panose="020B0604020202020204" pitchFamily="34" charset="0"/>
              <a:buChar char="•"/>
            </a:pPr>
            <a:endParaRPr sz="2400" dirty="0">
              <a:solidFill>
                <a:schemeClr val="dk1"/>
              </a:solidFill>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المخاطر البيولوجية</a:t>
            </a:r>
            <a:endParaRPr lang="ar-JO" altLang="en-US" sz="2400" b="0" dirty="0">
              <a:solidFill>
                <a:srgbClr val="202124"/>
              </a:solidFill>
              <a:latin typeface="inherit"/>
              <a:cs typeface="Arial" panose="020B0604020202020204" pitchFamily="34" charset="0"/>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المخاطرالكيميائية </a:t>
            </a:r>
            <a:endParaRPr lang="ar-JO" altLang="en-US" sz="2400" b="0" dirty="0">
              <a:solidFill>
                <a:srgbClr val="202124"/>
              </a:solidFill>
              <a:latin typeface="inherit"/>
              <a:cs typeface="Arial" panose="020B0604020202020204" pitchFamily="34" charset="0"/>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المخاطر الأخطار المادية </a:t>
            </a:r>
            <a:endParaRPr lang="ar-JO" altLang="en-US" sz="2400" b="0" dirty="0">
              <a:solidFill>
                <a:srgbClr val="202124"/>
              </a:solidFill>
              <a:latin typeface="inherit"/>
              <a:cs typeface="Arial" panose="020B0604020202020204" pitchFamily="34" charset="0"/>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المخاطر النفسية </a:t>
            </a:r>
            <a:endParaRPr lang="ar-JO" altLang="en-US" sz="2400" b="0" dirty="0">
              <a:solidFill>
                <a:srgbClr val="202124"/>
              </a:solidFill>
              <a:latin typeface="inherit"/>
              <a:cs typeface="Arial" panose="020B0604020202020204" pitchFamily="34" charset="0"/>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المخاطر الاجتماعية</a:t>
            </a:r>
            <a:endParaRPr lang="ar-JO" altLang="en-US" sz="2400" b="0" dirty="0">
              <a:solidFill>
                <a:srgbClr val="202124"/>
              </a:solidFill>
              <a:latin typeface="inherit"/>
              <a:cs typeface="Arial" panose="020B0604020202020204" pitchFamily="34" charset="0"/>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 مخاطر جسدية أخرى </a:t>
            </a:r>
            <a:endParaRPr lang="ar-JO" altLang="en-US" sz="2400" b="0" dirty="0">
              <a:solidFill>
                <a:srgbClr val="202124"/>
              </a:solidFill>
              <a:latin typeface="inherit"/>
              <a:cs typeface="Arial" panose="020B0604020202020204" pitchFamily="34" charset="0"/>
            </a:endParaRPr>
          </a:p>
          <a:p>
            <a:pPr marL="342900" indent="-342900" algn="r" rtl="1">
              <a:buSzPts val="2400"/>
              <a:buFont typeface="Arial" panose="020B0604020202020204" pitchFamily="34" charset="0"/>
              <a:buChar char="•"/>
            </a:pPr>
            <a:r>
              <a:rPr lang="ar-SA" altLang="en-US" sz="2400" b="0" dirty="0">
                <a:solidFill>
                  <a:srgbClr val="202124"/>
                </a:solidFill>
                <a:latin typeface="inherit"/>
                <a:cs typeface="Arial" panose="020B0604020202020204" pitchFamily="34" charset="0"/>
              </a:rPr>
              <a:t>ظروف العمل</a:t>
            </a:r>
            <a:r>
              <a:rPr lang="en-US" altLang="en-US" sz="1200" b="0" dirty="0">
                <a:solidFill>
                  <a:schemeClr val="tx1"/>
                </a:solidFill>
              </a:rPr>
              <a:t> </a:t>
            </a:r>
            <a:endParaRPr lang="en-US" altLang="en-US" sz="2000" b="0" dirty="0">
              <a:solidFill>
                <a:schemeClr val="tx1"/>
              </a:solidFill>
              <a:latin typeface="Arial" panose="020B0604020202020204" pitchFamily="34" charset="0"/>
            </a:endParaRPr>
          </a:p>
          <a:p>
            <a:pPr marL="0" indent="0">
              <a:buSzPts val="2400"/>
            </a:pPr>
            <a:r>
              <a:rPr lang="ar-SA" altLang="en-US" sz="2400" b="0" dirty="0">
                <a:solidFill>
                  <a:srgbClr val="202124"/>
                </a:solidFill>
                <a:latin typeface="inherit"/>
                <a:cs typeface="Arial" panose="020B0604020202020204" pitchFamily="34" charset="0"/>
              </a:rPr>
              <a:t> </a:t>
            </a:r>
            <a:endParaRPr lang="ar-JO" altLang="en-US" sz="2400" b="0" dirty="0">
              <a:solidFill>
                <a:srgbClr val="202124"/>
              </a:solidFill>
              <a:latin typeface="inherit"/>
              <a:cs typeface="Arial" panose="020B0604020202020204" pitchFamily="34" charset="0"/>
            </a:endParaRPr>
          </a:p>
          <a:p>
            <a:pPr marL="0" lvl="0" indent="0" algn="l" rtl="0">
              <a:lnSpc>
                <a:spcPct val="90000"/>
              </a:lnSpc>
              <a:spcBef>
                <a:spcPts val="1000"/>
              </a:spcBef>
              <a:spcAft>
                <a:spcPts val="0"/>
              </a:spcAft>
              <a:buClr>
                <a:srgbClr val="026794"/>
              </a:buClr>
              <a:buSzPts val="2400"/>
              <a:buNone/>
            </a:pPr>
            <a:endParaRPr sz="2400" dirty="0">
              <a:solidFill>
                <a:schemeClr val="dk1"/>
              </a:solidFill>
            </a:endParaRPr>
          </a:p>
        </p:txBody>
      </p:sp>
      <p:sp>
        <p:nvSpPr>
          <p:cNvPr id="367" name="Google Shape;367;p13"/>
          <p:cNvSpPr txBox="1">
            <a:spLocks noGrp="1"/>
          </p:cNvSpPr>
          <p:nvPr>
            <p:ph type="body" idx="3"/>
          </p:nvPr>
        </p:nvSpPr>
        <p:spPr>
          <a:xfrm>
            <a:off x="134271" y="528638"/>
            <a:ext cx="3350958"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sz="3400" dirty="0"/>
              <a:t>مخاطر في مكان العمل </a:t>
            </a:r>
            <a:endParaRPr sz="3400" dirty="0"/>
          </a:p>
        </p:txBody>
      </p:sp>
      <p:pic>
        <p:nvPicPr>
          <p:cNvPr id="368" name="Google Shape;368;p13" descr="page1image2090180384"/>
          <p:cNvPicPr preferRelativeResize="0"/>
          <p:nvPr/>
        </p:nvPicPr>
        <p:blipFill rotWithShape="1">
          <a:blip r:embed="rId3">
            <a:alphaModFix/>
          </a:blip>
          <a:srcRect/>
          <a:stretch/>
        </p:blipFill>
        <p:spPr>
          <a:xfrm>
            <a:off x="21224875" y="3181350"/>
            <a:ext cx="6235700" cy="12700"/>
          </a:xfrm>
          <a:prstGeom prst="rect">
            <a:avLst/>
          </a:prstGeom>
          <a:noFill/>
          <a:ln>
            <a:noFill/>
          </a:ln>
        </p:spPr>
      </p:pic>
      <p:pic>
        <p:nvPicPr>
          <p:cNvPr id="369" name="Google Shape;369;p13" descr="page1image2090180736"/>
          <p:cNvPicPr preferRelativeResize="0"/>
          <p:nvPr/>
        </p:nvPicPr>
        <p:blipFill rotWithShape="1">
          <a:blip r:embed="rId3">
            <a:alphaModFix/>
          </a:blip>
          <a:srcRect/>
          <a:stretch/>
        </p:blipFill>
        <p:spPr>
          <a:xfrm>
            <a:off x="27701875" y="3181350"/>
            <a:ext cx="6235700" cy="12700"/>
          </a:xfrm>
          <a:prstGeom prst="rect">
            <a:avLst/>
          </a:prstGeom>
          <a:noFill/>
          <a:ln>
            <a:noFill/>
          </a:ln>
        </p:spPr>
      </p:pic>
      <p:pic>
        <p:nvPicPr>
          <p:cNvPr id="370" name="Google Shape;370;p13" descr="page1image2090181024"/>
          <p:cNvPicPr preferRelativeResize="0"/>
          <p:nvPr/>
        </p:nvPicPr>
        <p:blipFill rotWithShape="1">
          <a:blip r:embed="rId3">
            <a:alphaModFix/>
          </a:blip>
          <a:srcRect/>
          <a:stretch/>
        </p:blipFill>
        <p:spPr>
          <a:xfrm>
            <a:off x="34178875" y="3181350"/>
            <a:ext cx="6235700" cy="12700"/>
          </a:xfrm>
          <a:prstGeom prst="rect">
            <a:avLst/>
          </a:prstGeom>
          <a:noFill/>
          <a:ln>
            <a:noFill/>
          </a:ln>
        </p:spPr>
      </p:pic>
      <p:pic>
        <p:nvPicPr>
          <p:cNvPr id="371" name="Google Shape;371;p13" descr="page2image1892047920"/>
          <p:cNvPicPr preferRelativeResize="0"/>
          <p:nvPr/>
        </p:nvPicPr>
        <p:blipFill rotWithShape="1">
          <a:blip r:embed="rId4">
            <a:alphaModFix/>
          </a:blip>
          <a:srcRect/>
          <a:stretch/>
        </p:blipFill>
        <p:spPr>
          <a:xfrm>
            <a:off x="1730375" y="3455988"/>
            <a:ext cx="393700" cy="241300"/>
          </a:xfrm>
          <a:prstGeom prst="rect">
            <a:avLst/>
          </a:prstGeom>
          <a:noFill/>
          <a:ln>
            <a:noFill/>
          </a:ln>
        </p:spPr>
      </p:pic>
      <p:pic>
        <p:nvPicPr>
          <p:cNvPr id="372" name="Google Shape;372;p13" descr="page2image2069656272"/>
          <p:cNvPicPr preferRelativeResize="0"/>
          <p:nvPr/>
        </p:nvPicPr>
        <p:blipFill rotWithShape="1">
          <a:blip r:embed="rId5">
            <a:alphaModFix/>
          </a:blip>
          <a:srcRect/>
          <a:stretch/>
        </p:blipFill>
        <p:spPr>
          <a:xfrm>
            <a:off x="2212975" y="3455988"/>
            <a:ext cx="393700" cy="241300"/>
          </a:xfrm>
          <a:prstGeom prst="rect">
            <a:avLst/>
          </a:prstGeom>
          <a:noFill/>
          <a:ln>
            <a:noFill/>
          </a:ln>
        </p:spPr>
      </p:pic>
      <p:pic>
        <p:nvPicPr>
          <p:cNvPr id="373" name="Google Shape;373;p13" descr="page2image2090352784"/>
          <p:cNvPicPr preferRelativeResize="0"/>
          <p:nvPr/>
        </p:nvPicPr>
        <p:blipFill rotWithShape="1">
          <a:blip r:embed="rId6">
            <a:alphaModFix/>
          </a:blip>
          <a:srcRect/>
          <a:stretch/>
        </p:blipFill>
        <p:spPr>
          <a:xfrm>
            <a:off x="9023350" y="3455988"/>
            <a:ext cx="6235700" cy="12700"/>
          </a:xfrm>
          <a:prstGeom prst="rect">
            <a:avLst/>
          </a:prstGeom>
          <a:noFill/>
          <a:ln>
            <a:noFill/>
          </a:ln>
        </p:spPr>
      </p:pic>
      <p:pic>
        <p:nvPicPr>
          <p:cNvPr id="374" name="Google Shape;374;p13" descr="page2image2090353072"/>
          <p:cNvPicPr preferRelativeResize="0"/>
          <p:nvPr/>
        </p:nvPicPr>
        <p:blipFill rotWithShape="1">
          <a:blip r:embed="rId6">
            <a:alphaModFix/>
          </a:blip>
          <a:srcRect/>
          <a:stretch/>
        </p:blipFill>
        <p:spPr>
          <a:xfrm>
            <a:off x="15362238" y="3455988"/>
            <a:ext cx="6235700" cy="12700"/>
          </a:xfrm>
          <a:prstGeom prst="rect">
            <a:avLst/>
          </a:prstGeom>
          <a:noFill/>
          <a:ln>
            <a:noFill/>
          </a:ln>
        </p:spPr>
      </p:pic>
      <p:pic>
        <p:nvPicPr>
          <p:cNvPr id="375" name="Google Shape;375;p13" descr="page2image2090353360"/>
          <p:cNvPicPr preferRelativeResize="0"/>
          <p:nvPr/>
        </p:nvPicPr>
        <p:blipFill rotWithShape="1">
          <a:blip r:embed="rId6">
            <a:alphaModFix/>
          </a:blip>
          <a:srcRect/>
          <a:stretch/>
        </p:blipFill>
        <p:spPr>
          <a:xfrm>
            <a:off x="21701125" y="3455988"/>
            <a:ext cx="6235700" cy="12700"/>
          </a:xfrm>
          <a:prstGeom prst="rect">
            <a:avLst/>
          </a:prstGeom>
          <a:noFill/>
          <a:ln>
            <a:noFill/>
          </a:ln>
        </p:spPr>
      </p:pic>
      <p:pic>
        <p:nvPicPr>
          <p:cNvPr id="376" name="Google Shape;376;p13" descr="page2image2090353712"/>
          <p:cNvPicPr preferRelativeResize="0"/>
          <p:nvPr/>
        </p:nvPicPr>
        <p:blipFill rotWithShape="1">
          <a:blip r:embed="rId6">
            <a:alphaModFix/>
          </a:blip>
          <a:srcRect/>
          <a:stretch/>
        </p:blipFill>
        <p:spPr>
          <a:xfrm>
            <a:off x="28040013" y="3455988"/>
            <a:ext cx="6235700" cy="12700"/>
          </a:xfrm>
          <a:prstGeom prst="rect">
            <a:avLst/>
          </a:prstGeom>
          <a:noFill/>
          <a:ln>
            <a:noFill/>
          </a:ln>
        </p:spPr>
      </p:pic>
      <p:pic>
        <p:nvPicPr>
          <p:cNvPr id="377" name="Google Shape;377;p13" descr="page2image2090354000"/>
          <p:cNvPicPr preferRelativeResize="0"/>
          <p:nvPr/>
        </p:nvPicPr>
        <p:blipFill rotWithShape="1">
          <a:blip r:embed="rId6">
            <a:alphaModFix/>
          </a:blip>
          <a:srcRect/>
          <a:stretch/>
        </p:blipFill>
        <p:spPr>
          <a:xfrm>
            <a:off x="34378900" y="3455988"/>
            <a:ext cx="6235700" cy="12700"/>
          </a:xfrm>
          <a:prstGeom prst="rect">
            <a:avLst/>
          </a:prstGeom>
          <a:noFill/>
          <a:ln>
            <a:noFill/>
          </a:ln>
        </p:spPr>
      </p:pic>
      <p:pic>
        <p:nvPicPr>
          <p:cNvPr id="378" name="Google Shape;378;p13" descr="page2image2090354288"/>
          <p:cNvPicPr preferRelativeResize="0"/>
          <p:nvPr/>
        </p:nvPicPr>
        <p:blipFill rotWithShape="1">
          <a:blip r:embed="rId6">
            <a:alphaModFix/>
          </a:blip>
          <a:srcRect/>
          <a:stretch/>
        </p:blipFill>
        <p:spPr>
          <a:xfrm>
            <a:off x="40717788" y="3455988"/>
            <a:ext cx="6235700" cy="12700"/>
          </a:xfrm>
          <a:prstGeom prst="rect">
            <a:avLst/>
          </a:prstGeom>
          <a:noFill/>
          <a:ln>
            <a:noFill/>
          </a:ln>
        </p:spPr>
      </p:pic>
      <p:pic>
        <p:nvPicPr>
          <p:cNvPr id="379" name="Google Shape;379;p13" descr="page2image2090354576"/>
          <p:cNvPicPr preferRelativeResize="0"/>
          <p:nvPr/>
        </p:nvPicPr>
        <p:blipFill rotWithShape="1">
          <a:blip r:embed="rId6">
            <a:alphaModFix/>
          </a:blip>
          <a:srcRect/>
          <a:stretch/>
        </p:blipFill>
        <p:spPr>
          <a:xfrm>
            <a:off x="47056675" y="3455988"/>
            <a:ext cx="6235700" cy="12700"/>
          </a:xfrm>
          <a:prstGeom prst="rect">
            <a:avLst/>
          </a:prstGeom>
          <a:noFill/>
          <a:ln>
            <a:noFill/>
          </a:ln>
        </p:spPr>
      </p:pic>
      <p:pic>
        <p:nvPicPr>
          <p:cNvPr id="380" name="Google Shape;380;p13" descr="page3image2086843728"/>
          <p:cNvPicPr preferRelativeResize="0"/>
          <p:nvPr/>
        </p:nvPicPr>
        <p:blipFill rotWithShape="1">
          <a:blip r:embed="rId4">
            <a:alphaModFix/>
          </a:blip>
          <a:srcRect/>
          <a:stretch/>
        </p:blipFill>
        <p:spPr>
          <a:xfrm>
            <a:off x="3876675" y="3730625"/>
            <a:ext cx="393700" cy="241300"/>
          </a:xfrm>
          <a:prstGeom prst="rect">
            <a:avLst/>
          </a:prstGeom>
          <a:noFill/>
          <a:ln>
            <a:noFill/>
          </a:ln>
        </p:spPr>
      </p:pic>
      <p:pic>
        <p:nvPicPr>
          <p:cNvPr id="381" name="Google Shape;381;p13" descr="page3image2086845104"/>
          <p:cNvPicPr preferRelativeResize="0"/>
          <p:nvPr/>
        </p:nvPicPr>
        <p:blipFill rotWithShape="1">
          <a:blip r:embed="rId5">
            <a:alphaModFix/>
          </a:blip>
          <a:srcRect/>
          <a:stretch/>
        </p:blipFill>
        <p:spPr>
          <a:xfrm>
            <a:off x="4359275" y="3730625"/>
            <a:ext cx="393700" cy="241300"/>
          </a:xfrm>
          <a:prstGeom prst="rect">
            <a:avLst/>
          </a:prstGeom>
          <a:noFill/>
          <a:ln>
            <a:noFill/>
          </a:ln>
        </p:spPr>
      </p:pic>
      <p:pic>
        <p:nvPicPr>
          <p:cNvPr id="382" name="Google Shape;382;p13" descr="page3image2062463856"/>
          <p:cNvPicPr preferRelativeResize="0"/>
          <p:nvPr/>
        </p:nvPicPr>
        <p:blipFill rotWithShape="1">
          <a:blip r:embed="rId6">
            <a:alphaModFix/>
          </a:blip>
          <a:srcRect/>
          <a:stretch/>
        </p:blipFill>
        <p:spPr>
          <a:xfrm>
            <a:off x="11169650" y="3730625"/>
            <a:ext cx="6235700" cy="12700"/>
          </a:xfrm>
          <a:prstGeom prst="rect">
            <a:avLst/>
          </a:prstGeom>
          <a:noFill/>
          <a:ln>
            <a:noFill/>
          </a:ln>
        </p:spPr>
      </p:pic>
      <p:pic>
        <p:nvPicPr>
          <p:cNvPr id="383" name="Google Shape;383;p13" descr="page3image2062464144"/>
          <p:cNvPicPr preferRelativeResize="0"/>
          <p:nvPr/>
        </p:nvPicPr>
        <p:blipFill rotWithShape="1">
          <a:blip r:embed="rId6">
            <a:alphaModFix/>
          </a:blip>
          <a:srcRect/>
          <a:stretch/>
        </p:blipFill>
        <p:spPr>
          <a:xfrm>
            <a:off x="17508538" y="3730625"/>
            <a:ext cx="6235700" cy="12700"/>
          </a:xfrm>
          <a:prstGeom prst="rect">
            <a:avLst/>
          </a:prstGeom>
          <a:noFill/>
          <a:ln>
            <a:noFill/>
          </a:ln>
        </p:spPr>
      </p:pic>
      <p:pic>
        <p:nvPicPr>
          <p:cNvPr id="384" name="Google Shape;384;p13" descr="page3image2062371456"/>
          <p:cNvPicPr preferRelativeResize="0"/>
          <p:nvPr/>
        </p:nvPicPr>
        <p:blipFill rotWithShape="1">
          <a:blip r:embed="rId6">
            <a:alphaModFix/>
          </a:blip>
          <a:srcRect/>
          <a:stretch/>
        </p:blipFill>
        <p:spPr>
          <a:xfrm>
            <a:off x="23847425" y="3730625"/>
            <a:ext cx="6235700" cy="12700"/>
          </a:xfrm>
          <a:prstGeom prst="rect">
            <a:avLst/>
          </a:prstGeom>
          <a:noFill/>
          <a:ln>
            <a:noFill/>
          </a:ln>
        </p:spPr>
      </p:pic>
      <p:pic>
        <p:nvPicPr>
          <p:cNvPr id="385" name="Google Shape;385;p13" descr="page3image2062371744"/>
          <p:cNvPicPr preferRelativeResize="0"/>
          <p:nvPr/>
        </p:nvPicPr>
        <p:blipFill rotWithShape="1">
          <a:blip r:embed="rId6">
            <a:alphaModFix/>
          </a:blip>
          <a:srcRect/>
          <a:stretch/>
        </p:blipFill>
        <p:spPr>
          <a:xfrm>
            <a:off x="30186313" y="3730625"/>
            <a:ext cx="6235700" cy="12700"/>
          </a:xfrm>
          <a:prstGeom prst="rect">
            <a:avLst/>
          </a:prstGeom>
          <a:noFill/>
          <a:ln>
            <a:noFill/>
          </a:ln>
        </p:spPr>
      </p:pic>
      <p:pic>
        <p:nvPicPr>
          <p:cNvPr id="386" name="Google Shape;386;p13" descr="page3image2062372032"/>
          <p:cNvPicPr preferRelativeResize="0"/>
          <p:nvPr/>
        </p:nvPicPr>
        <p:blipFill rotWithShape="1">
          <a:blip r:embed="rId6">
            <a:alphaModFix/>
          </a:blip>
          <a:srcRect/>
          <a:stretch/>
        </p:blipFill>
        <p:spPr>
          <a:xfrm>
            <a:off x="36525200" y="3730625"/>
            <a:ext cx="6235700" cy="12700"/>
          </a:xfrm>
          <a:prstGeom prst="rect">
            <a:avLst/>
          </a:prstGeom>
          <a:noFill/>
          <a:ln>
            <a:noFill/>
          </a:ln>
        </p:spPr>
      </p:pic>
      <p:pic>
        <p:nvPicPr>
          <p:cNvPr id="387" name="Google Shape;387;p13" descr="page4image2090464864"/>
          <p:cNvPicPr preferRelativeResize="0"/>
          <p:nvPr/>
        </p:nvPicPr>
        <p:blipFill rotWithShape="1">
          <a:blip r:embed="rId4">
            <a:alphaModFix/>
          </a:blip>
          <a:srcRect/>
          <a:stretch/>
        </p:blipFill>
        <p:spPr>
          <a:xfrm>
            <a:off x="1809750" y="4005263"/>
            <a:ext cx="393700" cy="241300"/>
          </a:xfrm>
          <a:prstGeom prst="rect">
            <a:avLst/>
          </a:prstGeom>
          <a:noFill/>
          <a:ln>
            <a:noFill/>
          </a:ln>
        </p:spPr>
      </p:pic>
      <p:pic>
        <p:nvPicPr>
          <p:cNvPr id="388" name="Google Shape;388;p13" descr="page4image2090453744"/>
          <p:cNvPicPr preferRelativeResize="0"/>
          <p:nvPr/>
        </p:nvPicPr>
        <p:blipFill rotWithShape="1">
          <a:blip r:embed="rId5">
            <a:alphaModFix/>
          </a:blip>
          <a:srcRect/>
          <a:stretch/>
        </p:blipFill>
        <p:spPr>
          <a:xfrm>
            <a:off x="2292350" y="4005263"/>
            <a:ext cx="393700" cy="241300"/>
          </a:xfrm>
          <a:prstGeom prst="rect">
            <a:avLst/>
          </a:prstGeom>
          <a:noFill/>
          <a:ln>
            <a:noFill/>
          </a:ln>
        </p:spPr>
      </p:pic>
      <p:pic>
        <p:nvPicPr>
          <p:cNvPr id="389" name="Google Shape;389;p13" descr="page4image1895295552"/>
          <p:cNvPicPr preferRelativeResize="0"/>
          <p:nvPr/>
        </p:nvPicPr>
        <p:blipFill rotWithShape="1">
          <a:blip r:embed="rId6">
            <a:alphaModFix/>
          </a:blip>
          <a:srcRect/>
          <a:stretch/>
        </p:blipFill>
        <p:spPr>
          <a:xfrm>
            <a:off x="9102725" y="4005263"/>
            <a:ext cx="6235700" cy="12700"/>
          </a:xfrm>
          <a:prstGeom prst="rect">
            <a:avLst/>
          </a:prstGeom>
          <a:noFill/>
          <a:ln>
            <a:noFill/>
          </a:ln>
        </p:spPr>
      </p:pic>
      <p:pic>
        <p:nvPicPr>
          <p:cNvPr id="390" name="Google Shape;390;p13" descr="page4image1895295840"/>
          <p:cNvPicPr preferRelativeResize="0"/>
          <p:nvPr/>
        </p:nvPicPr>
        <p:blipFill rotWithShape="1">
          <a:blip r:embed="rId6">
            <a:alphaModFix/>
          </a:blip>
          <a:srcRect/>
          <a:stretch/>
        </p:blipFill>
        <p:spPr>
          <a:xfrm>
            <a:off x="15441613" y="4005263"/>
            <a:ext cx="6235700" cy="12700"/>
          </a:xfrm>
          <a:prstGeom prst="rect">
            <a:avLst/>
          </a:prstGeom>
          <a:noFill/>
          <a:ln>
            <a:noFill/>
          </a:ln>
        </p:spPr>
      </p:pic>
      <p:pic>
        <p:nvPicPr>
          <p:cNvPr id="391" name="Google Shape;391;p13" descr="page4image1895296128"/>
          <p:cNvPicPr preferRelativeResize="0"/>
          <p:nvPr/>
        </p:nvPicPr>
        <p:blipFill rotWithShape="1">
          <a:blip r:embed="rId6">
            <a:alphaModFix/>
          </a:blip>
          <a:srcRect/>
          <a:stretch/>
        </p:blipFill>
        <p:spPr>
          <a:xfrm>
            <a:off x="21780500" y="4005263"/>
            <a:ext cx="6235700" cy="12700"/>
          </a:xfrm>
          <a:prstGeom prst="rect">
            <a:avLst/>
          </a:prstGeom>
          <a:noFill/>
          <a:ln>
            <a:noFill/>
          </a:ln>
        </p:spPr>
      </p:pic>
      <p:pic>
        <p:nvPicPr>
          <p:cNvPr id="392" name="Google Shape;392;p13" descr="page4image1895296480"/>
          <p:cNvPicPr preferRelativeResize="0"/>
          <p:nvPr/>
        </p:nvPicPr>
        <p:blipFill rotWithShape="1">
          <a:blip r:embed="rId6">
            <a:alphaModFix/>
          </a:blip>
          <a:srcRect/>
          <a:stretch/>
        </p:blipFill>
        <p:spPr>
          <a:xfrm>
            <a:off x="28119388" y="4005263"/>
            <a:ext cx="6235700" cy="12700"/>
          </a:xfrm>
          <a:prstGeom prst="rect">
            <a:avLst/>
          </a:prstGeom>
          <a:noFill/>
          <a:ln>
            <a:noFill/>
          </a:ln>
        </p:spPr>
      </p:pic>
      <p:pic>
        <p:nvPicPr>
          <p:cNvPr id="393" name="Google Shape;393;p13" descr="page4image1895296768"/>
          <p:cNvPicPr preferRelativeResize="0"/>
          <p:nvPr/>
        </p:nvPicPr>
        <p:blipFill rotWithShape="1">
          <a:blip r:embed="rId6">
            <a:alphaModFix/>
          </a:blip>
          <a:srcRect/>
          <a:stretch/>
        </p:blipFill>
        <p:spPr>
          <a:xfrm>
            <a:off x="34458275" y="4005263"/>
            <a:ext cx="6235700" cy="12700"/>
          </a:xfrm>
          <a:prstGeom prst="rect">
            <a:avLst/>
          </a:prstGeom>
          <a:noFill/>
          <a:ln>
            <a:noFill/>
          </a:ln>
        </p:spPr>
      </p:pic>
      <p:pic>
        <p:nvPicPr>
          <p:cNvPr id="394" name="Google Shape;394;p13" descr="page5image1985378240"/>
          <p:cNvPicPr preferRelativeResize="0"/>
          <p:nvPr/>
        </p:nvPicPr>
        <p:blipFill rotWithShape="1">
          <a:blip r:embed="rId4">
            <a:alphaModFix/>
          </a:blip>
          <a:srcRect/>
          <a:stretch/>
        </p:blipFill>
        <p:spPr>
          <a:xfrm>
            <a:off x="1730375" y="4279900"/>
            <a:ext cx="393700" cy="241300"/>
          </a:xfrm>
          <a:prstGeom prst="rect">
            <a:avLst/>
          </a:prstGeom>
          <a:noFill/>
          <a:ln>
            <a:noFill/>
          </a:ln>
        </p:spPr>
      </p:pic>
      <p:pic>
        <p:nvPicPr>
          <p:cNvPr id="395" name="Google Shape;395;p13" descr="page5image1985337424"/>
          <p:cNvPicPr preferRelativeResize="0"/>
          <p:nvPr/>
        </p:nvPicPr>
        <p:blipFill rotWithShape="1">
          <a:blip r:embed="rId5">
            <a:alphaModFix/>
          </a:blip>
          <a:srcRect/>
          <a:stretch/>
        </p:blipFill>
        <p:spPr>
          <a:xfrm>
            <a:off x="2212975" y="4279900"/>
            <a:ext cx="393700" cy="241300"/>
          </a:xfrm>
          <a:prstGeom prst="rect">
            <a:avLst/>
          </a:prstGeom>
          <a:noFill/>
          <a:ln>
            <a:noFill/>
          </a:ln>
        </p:spPr>
      </p:pic>
      <p:pic>
        <p:nvPicPr>
          <p:cNvPr id="396" name="Google Shape;396;p13" descr="page5image2101430192"/>
          <p:cNvPicPr preferRelativeResize="0"/>
          <p:nvPr/>
        </p:nvPicPr>
        <p:blipFill rotWithShape="1">
          <a:blip r:embed="rId6">
            <a:alphaModFix/>
          </a:blip>
          <a:srcRect/>
          <a:stretch/>
        </p:blipFill>
        <p:spPr>
          <a:xfrm>
            <a:off x="9023350" y="4279900"/>
            <a:ext cx="6235700" cy="12700"/>
          </a:xfrm>
          <a:prstGeom prst="rect">
            <a:avLst/>
          </a:prstGeom>
          <a:noFill/>
          <a:ln>
            <a:noFill/>
          </a:ln>
        </p:spPr>
      </p:pic>
      <p:pic>
        <p:nvPicPr>
          <p:cNvPr id="397" name="Google Shape;397;p13" descr="page5image2101430480"/>
          <p:cNvPicPr preferRelativeResize="0"/>
          <p:nvPr/>
        </p:nvPicPr>
        <p:blipFill rotWithShape="1">
          <a:blip r:embed="rId6">
            <a:alphaModFix/>
          </a:blip>
          <a:srcRect/>
          <a:stretch/>
        </p:blipFill>
        <p:spPr>
          <a:xfrm>
            <a:off x="15362238" y="4279900"/>
            <a:ext cx="6235700" cy="12700"/>
          </a:xfrm>
          <a:prstGeom prst="rect">
            <a:avLst/>
          </a:prstGeom>
          <a:noFill/>
          <a:ln>
            <a:noFill/>
          </a:ln>
        </p:spPr>
      </p:pic>
      <p:pic>
        <p:nvPicPr>
          <p:cNvPr id="398" name="Google Shape;398;p13" descr="page5image2101430768"/>
          <p:cNvPicPr preferRelativeResize="0"/>
          <p:nvPr/>
        </p:nvPicPr>
        <p:blipFill rotWithShape="1">
          <a:blip r:embed="rId6">
            <a:alphaModFix/>
          </a:blip>
          <a:srcRect/>
          <a:stretch/>
        </p:blipFill>
        <p:spPr>
          <a:xfrm>
            <a:off x="21701125" y="4279900"/>
            <a:ext cx="6235700" cy="12700"/>
          </a:xfrm>
          <a:prstGeom prst="rect">
            <a:avLst/>
          </a:prstGeom>
          <a:noFill/>
          <a:ln>
            <a:noFill/>
          </a:ln>
        </p:spPr>
      </p:pic>
      <p:pic>
        <p:nvPicPr>
          <p:cNvPr id="399" name="Google Shape;399;p13" descr="page5image2101431120"/>
          <p:cNvPicPr preferRelativeResize="0"/>
          <p:nvPr/>
        </p:nvPicPr>
        <p:blipFill rotWithShape="1">
          <a:blip r:embed="rId6">
            <a:alphaModFix/>
          </a:blip>
          <a:srcRect/>
          <a:stretch/>
        </p:blipFill>
        <p:spPr>
          <a:xfrm>
            <a:off x="28040013" y="4279900"/>
            <a:ext cx="6235700" cy="12700"/>
          </a:xfrm>
          <a:prstGeom prst="rect">
            <a:avLst/>
          </a:prstGeom>
          <a:noFill/>
          <a:ln>
            <a:noFill/>
          </a:ln>
        </p:spPr>
      </p:pic>
      <p:pic>
        <p:nvPicPr>
          <p:cNvPr id="400" name="Google Shape;400;p13" descr="page5image2101431408"/>
          <p:cNvPicPr preferRelativeResize="0"/>
          <p:nvPr/>
        </p:nvPicPr>
        <p:blipFill rotWithShape="1">
          <a:blip r:embed="rId6">
            <a:alphaModFix/>
          </a:blip>
          <a:srcRect/>
          <a:stretch/>
        </p:blipFill>
        <p:spPr>
          <a:xfrm>
            <a:off x="34378900" y="4279900"/>
            <a:ext cx="6235700" cy="12700"/>
          </a:xfrm>
          <a:prstGeom prst="rect">
            <a:avLst/>
          </a:prstGeom>
          <a:noFill/>
          <a:ln>
            <a:noFill/>
          </a:ln>
        </p:spPr>
      </p:pic>
      <p:pic>
        <p:nvPicPr>
          <p:cNvPr id="401" name="Google Shape;401;p13" descr="page5image2101431696"/>
          <p:cNvPicPr preferRelativeResize="0"/>
          <p:nvPr/>
        </p:nvPicPr>
        <p:blipFill rotWithShape="1">
          <a:blip r:embed="rId6">
            <a:alphaModFix/>
          </a:blip>
          <a:srcRect/>
          <a:stretch/>
        </p:blipFill>
        <p:spPr>
          <a:xfrm>
            <a:off x="40717788" y="4279900"/>
            <a:ext cx="6235700" cy="12700"/>
          </a:xfrm>
          <a:prstGeom prst="rect">
            <a:avLst/>
          </a:prstGeom>
          <a:noFill/>
          <a:ln>
            <a:noFill/>
          </a:ln>
        </p:spPr>
      </p:pic>
      <p:pic>
        <p:nvPicPr>
          <p:cNvPr id="402" name="Google Shape;402;p13" descr="page6image2101594912"/>
          <p:cNvPicPr preferRelativeResize="0"/>
          <p:nvPr/>
        </p:nvPicPr>
        <p:blipFill rotWithShape="1">
          <a:blip r:embed="rId4">
            <a:alphaModFix/>
          </a:blip>
          <a:srcRect/>
          <a:stretch/>
        </p:blipFill>
        <p:spPr>
          <a:xfrm>
            <a:off x="1809750" y="4552950"/>
            <a:ext cx="393700" cy="241300"/>
          </a:xfrm>
          <a:prstGeom prst="rect">
            <a:avLst/>
          </a:prstGeom>
          <a:noFill/>
          <a:ln>
            <a:noFill/>
          </a:ln>
        </p:spPr>
      </p:pic>
      <p:pic>
        <p:nvPicPr>
          <p:cNvPr id="403" name="Google Shape;403;p13" descr="page6image2101588112"/>
          <p:cNvPicPr preferRelativeResize="0"/>
          <p:nvPr/>
        </p:nvPicPr>
        <p:blipFill rotWithShape="1">
          <a:blip r:embed="rId5">
            <a:alphaModFix/>
          </a:blip>
          <a:srcRect/>
          <a:stretch/>
        </p:blipFill>
        <p:spPr>
          <a:xfrm>
            <a:off x="2292350" y="4552950"/>
            <a:ext cx="393700" cy="241300"/>
          </a:xfrm>
          <a:prstGeom prst="rect">
            <a:avLst/>
          </a:prstGeom>
          <a:noFill/>
          <a:ln>
            <a:noFill/>
          </a:ln>
        </p:spPr>
      </p:pic>
      <p:pic>
        <p:nvPicPr>
          <p:cNvPr id="404" name="Google Shape;404;p13" descr="page6image2101907232"/>
          <p:cNvPicPr preferRelativeResize="0"/>
          <p:nvPr/>
        </p:nvPicPr>
        <p:blipFill rotWithShape="1">
          <a:blip r:embed="rId6">
            <a:alphaModFix/>
          </a:blip>
          <a:srcRect/>
          <a:stretch/>
        </p:blipFill>
        <p:spPr>
          <a:xfrm>
            <a:off x="9102725" y="4552950"/>
            <a:ext cx="6235700" cy="12700"/>
          </a:xfrm>
          <a:prstGeom prst="rect">
            <a:avLst/>
          </a:prstGeom>
          <a:noFill/>
          <a:ln>
            <a:noFill/>
          </a:ln>
        </p:spPr>
      </p:pic>
      <p:pic>
        <p:nvPicPr>
          <p:cNvPr id="405" name="Google Shape;405;p13" descr="page6image2101907520"/>
          <p:cNvPicPr preferRelativeResize="0"/>
          <p:nvPr/>
        </p:nvPicPr>
        <p:blipFill rotWithShape="1">
          <a:blip r:embed="rId6">
            <a:alphaModFix/>
          </a:blip>
          <a:srcRect/>
          <a:stretch/>
        </p:blipFill>
        <p:spPr>
          <a:xfrm>
            <a:off x="15441613" y="4552950"/>
            <a:ext cx="6235700" cy="12700"/>
          </a:xfrm>
          <a:prstGeom prst="rect">
            <a:avLst/>
          </a:prstGeom>
          <a:noFill/>
          <a:ln>
            <a:noFill/>
          </a:ln>
        </p:spPr>
      </p:pic>
      <p:pic>
        <p:nvPicPr>
          <p:cNvPr id="406" name="Google Shape;406;p13" descr="page6image2101907808"/>
          <p:cNvPicPr preferRelativeResize="0"/>
          <p:nvPr/>
        </p:nvPicPr>
        <p:blipFill rotWithShape="1">
          <a:blip r:embed="rId6">
            <a:alphaModFix/>
          </a:blip>
          <a:srcRect/>
          <a:stretch/>
        </p:blipFill>
        <p:spPr>
          <a:xfrm>
            <a:off x="21780500" y="4552950"/>
            <a:ext cx="6235700" cy="12700"/>
          </a:xfrm>
          <a:prstGeom prst="rect">
            <a:avLst/>
          </a:prstGeom>
          <a:noFill/>
          <a:ln>
            <a:noFill/>
          </a:ln>
        </p:spPr>
      </p:pic>
      <p:pic>
        <p:nvPicPr>
          <p:cNvPr id="407" name="Google Shape;407;p13" descr="page6image2101908160"/>
          <p:cNvPicPr preferRelativeResize="0"/>
          <p:nvPr/>
        </p:nvPicPr>
        <p:blipFill rotWithShape="1">
          <a:blip r:embed="rId6">
            <a:alphaModFix/>
          </a:blip>
          <a:srcRect/>
          <a:stretch/>
        </p:blipFill>
        <p:spPr>
          <a:xfrm>
            <a:off x="28119388" y="4552950"/>
            <a:ext cx="6235700" cy="12700"/>
          </a:xfrm>
          <a:prstGeom prst="rect">
            <a:avLst/>
          </a:prstGeom>
          <a:noFill/>
          <a:ln>
            <a:noFill/>
          </a:ln>
        </p:spPr>
      </p:pic>
      <p:pic>
        <p:nvPicPr>
          <p:cNvPr id="408" name="Google Shape;408;p13" descr="page6image2101908448"/>
          <p:cNvPicPr preferRelativeResize="0"/>
          <p:nvPr/>
        </p:nvPicPr>
        <p:blipFill rotWithShape="1">
          <a:blip r:embed="rId6">
            <a:alphaModFix/>
          </a:blip>
          <a:srcRect/>
          <a:stretch/>
        </p:blipFill>
        <p:spPr>
          <a:xfrm>
            <a:off x="34458275" y="4552950"/>
            <a:ext cx="6235700" cy="12700"/>
          </a:xfrm>
          <a:prstGeom prst="rect">
            <a:avLst/>
          </a:prstGeom>
          <a:noFill/>
          <a:ln>
            <a:noFill/>
          </a:ln>
        </p:spPr>
      </p:pic>
      <p:sp>
        <p:nvSpPr>
          <p:cNvPr id="2" name="Rectangle 1">
            <a:extLst>
              <a:ext uri="{FF2B5EF4-FFF2-40B4-BE49-F238E27FC236}">
                <a16:creationId xmlns:a16="http://schemas.microsoft.com/office/drawing/2014/main" id="{1C5C4525-B3E1-4127-82F1-EB939D3723C8}"/>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4"/>
          <p:cNvSpPr txBox="1">
            <a:spLocks noGrp="1"/>
          </p:cNvSpPr>
          <p:nvPr>
            <p:ph type="body" idx="1"/>
          </p:nvPr>
        </p:nvSpPr>
        <p:spPr>
          <a:xfrm>
            <a:off x="5483911" y="628347"/>
            <a:ext cx="4293266" cy="1271587"/>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dk1"/>
              </a:buClr>
              <a:buSzPts val="2600"/>
              <a:buFont typeface="Arial"/>
              <a:buChar char="•"/>
            </a:pPr>
            <a:r>
              <a:rPr lang="ar-JO" sz="2600" b="0" dirty="0">
                <a:solidFill>
                  <a:schemeClr val="dk1"/>
                </a:solidFill>
              </a:rPr>
              <a:t>الحجم والعمر </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الجلد</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التنفس </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المخ</a:t>
            </a:r>
            <a:r>
              <a:rPr lang="en-GB" sz="2600" b="0" dirty="0">
                <a:solidFill>
                  <a:schemeClr val="dk1"/>
                </a:solidFill>
              </a:rPr>
              <a:t>  </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الإنزيمات</a:t>
            </a:r>
            <a:r>
              <a:rPr lang="en-GB" sz="2600" b="0" dirty="0">
                <a:solidFill>
                  <a:schemeClr val="dk1"/>
                </a:solidFill>
              </a:rPr>
              <a:t> </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الأمظمة الداخلية</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إستهلاك الطاقة</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متطلبات السوائل</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متطابات النوم </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الحرارة</a:t>
            </a:r>
            <a:r>
              <a:rPr lang="en-GB" sz="2600" b="0" dirty="0">
                <a:solidFill>
                  <a:schemeClr val="dk1"/>
                </a:solidFill>
              </a:rPr>
              <a:t> </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الإدراك و السلوك</a:t>
            </a:r>
            <a:endParaRPr dirty="0"/>
          </a:p>
          <a:p>
            <a:pPr marL="457200" lvl="0" indent="-457200" algn="l" rtl="0">
              <a:lnSpc>
                <a:spcPct val="90000"/>
              </a:lnSpc>
              <a:spcBef>
                <a:spcPts val="1000"/>
              </a:spcBef>
              <a:spcAft>
                <a:spcPts val="0"/>
              </a:spcAft>
              <a:buClr>
                <a:schemeClr val="dk1"/>
              </a:buClr>
              <a:buSzPts val="2600"/>
              <a:buFont typeface="Arial"/>
              <a:buChar char="•"/>
            </a:pPr>
            <a:r>
              <a:rPr lang="ar-JO" sz="2600" b="0" dirty="0">
                <a:solidFill>
                  <a:schemeClr val="dk1"/>
                </a:solidFill>
              </a:rPr>
              <a:t>الهيكل العظمي و العضلات</a:t>
            </a:r>
            <a:endParaRPr dirty="0"/>
          </a:p>
          <a:p>
            <a:pPr marL="457200" lvl="0" indent="-292100" algn="l" rtl="0">
              <a:lnSpc>
                <a:spcPct val="90000"/>
              </a:lnSpc>
              <a:spcBef>
                <a:spcPts val="1000"/>
              </a:spcBef>
              <a:spcAft>
                <a:spcPts val="0"/>
              </a:spcAft>
              <a:buClr>
                <a:srgbClr val="026794"/>
              </a:buClr>
              <a:buSzPts val="2600"/>
              <a:buFont typeface="Arial"/>
              <a:buNone/>
            </a:pPr>
            <a:endParaRPr sz="2600" b="0" dirty="0">
              <a:solidFill>
                <a:schemeClr val="dk1"/>
              </a:solidFill>
            </a:endParaRPr>
          </a:p>
          <a:p>
            <a:pPr marL="457200" lvl="0" indent="-292100" algn="l" rtl="0">
              <a:lnSpc>
                <a:spcPct val="90000"/>
              </a:lnSpc>
              <a:spcBef>
                <a:spcPts val="1000"/>
              </a:spcBef>
              <a:spcAft>
                <a:spcPts val="0"/>
              </a:spcAft>
              <a:buClr>
                <a:srgbClr val="026794"/>
              </a:buClr>
              <a:buSzPts val="2600"/>
              <a:buFont typeface="Arial"/>
              <a:buNone/>
            </a:pPr>
            <a:endParaRPr sz="2600" b="0" dirty="0">
              <a:solidFill>
                <a:schemeClr val="dk1"/>
              </a:solidFill>
            </a:endParaRPr>
          </a:p>
          <a:p>
            <a:pPr marL="342900" lvl="0" indent="-177800" algn="l" rtl="0">
              <a:lnSpc>
                <a:spcPct val="90000"/>
              </a:lnSpc>
              <a:spcBef>
                <a:spcPts val="1000"/>
              </a:spcBef>
              <a:spcAft>
                <a:spcPts val="0"/>
              </a:spcAft>
              <a:buClr>
                <a:srgbClr val="026794"/>
              </a:buClr>
              <a:buSzPts val="2600"/>
              <a:buFont typeface="Arial"/>
              <a:buNone/>
            </a:pPr>
            <a:endParaRPr sz="2600" b="0" dirty="0">
              <a:solidFill>
                <a:schemeClr val="dk1"/>
              </a:solidFill>
            </a:endParaRPr>
          </a:p>
        </p:txBody>
      </p:sp>
      <p:sp>
        <p:nvSpPr>
          <p:cNvPr id="415" name="Google Shape;415;p14"/>
          <p:cNvSpPr txBox="1">
            <a:spLocks noGrp="1"/>
          </p:cNvSpPr>
          <p:nvPr>
            <p:ph type="body" idx="3"/>
          </p:nvPr>
        </p:nvSpPr>
        <p:spPr>
          <a:xfrm>
            <a:off x="181169" y="602417"/>
            <a:ext cx="3283743"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lt1"/>
              </a:buClr>
              <a:buSzPts val="3600"/>
              <a:buNone/>
            </a:pPr>
            <a:r>
              <a:rPr lang="ar-JO" dirty="0"/>
              <a:t>الأطفال أكثر عرضة للخطر من البالغين </a:t>
            </a:r>
            <a:endParaRPr dirty="0"/>
          </a:p>
          <a:p>
            <a:pPr marL="0" lvl="0" indent="0" algn="l" rtl="0">
              <a:lnSpc>
                <a:spcPct val="90000"/>
              </a:lnSpc>
              <a:spcBef>
                <a:spcPts val="1000"/>
              </a:spcBef>
              <a:spcAft>
                <a:spcPts val="0"/>
              </a:spcAft>
              <a:buClr>
                <a:schemeClr val="lt1"/>
              </a:buClr>
              <a:buSzPts val="3600"/>
              <a:buNone/>
            </a:pPr>
            <a:endParaRPr dirty="0"/>
          </a:p>
        </p:txBody>
      </p:sp>
      <p:pic>
        <p:nvPicPr>
          <p:cNvPr id="416" name="Google Shape;416;p14" descr="Family with girl"/>
          <p:cNvPicPr preferRelativeResize="0"/>
          <p:nvPr/>
        </p:nvPicPr>
        <p:blipFill rotWithShape="1">
          <a:blip r:embed="rId3">
            <a:alphaModFix/>
          </a:blip>
          <a:srcRect/>
          <a:stretch/>
        </p:blipFill>
        <p:spPr>
          <a:xfrm>
            <a:off x="4465567" y="457304"/>
            <a:ext cx="756665" cy="756665"/>
          </a:xfrm>
          <a:prstGeom prst="rect">
            <a:avLst/>
          </a:prstGeom>
          <a:noFill/>
          <a:ln>
            <a:noFill/>
          </a:ln>
        </p:spPr>
      </p:pic>
      <p:pic>
        <p:nvPicPr>
          <p:cNvPr id="417" name="Google Shape;417;p14" descr="Lungs"/>
          <p:cNvPicPr preferRelativeResize="0"/>
          <p:nvPr/>
        </p:nvPicPr>
        <p:blipFill rotWithShape="1">
          <a:blip r:embed="rId4">
            <a:alphaModFix/>
          </a:blip>
          <a:srcRect/>
          <a:stretch/>
        </p:blipFill>
        <p:spPr>
          <a:xfrm>
            <a:off x="4457172" y="1531234"/>
            <a:ext cx="756665" cy="756665"/>
          </a:xfrm>
          <a:prstGeom prst="rect">
            <a:avLst/>
          </a:prstGeom>
          <a:noFill/>
          <a:ln>
            <a:noFill/>
          </a:ln>
        </p:spPr>
      </p:pic>
      <p:pic>
        <p:nvPicPr>
          <p:cNvPr id="418" name="Google Shape;418;p14" descr="Stomach"/>
          <p:cNvPicPr preferRelativeResize="0"/>
          <p:nvPr/>
        </p:nvPicPr>
        <p:blipFill rotWithShape="1">
          <a:blip r:embed="rId5">
            <a:alphaModFix/>
          </a:blip>
          <a:srcRect/>
          <a:stretch/>
        </p:blipFill>
        <p:spPr>
          <a:xfrm>
            <a:off x="4444138" y="2471655"/>
            <a:ext cx="756665" cy="756665"/>
          </a:xfrm>
          <a:prstGeom prst="rect">
            <a:avLst/>
          </a:prstGeom>
          <a:noFill/>
          <a:ln>
            <a:noFill/>
          </a:ln>
        </p:spPr>
      </p:pic>
      <p:pic>
        <p:nvPicPr>
          <p:cNvPr id="419" name="Google Shape;419;p14" descr="Fingerprint"/>
          <p:cNvPicPr preferRelativeResize="0"/>
          <p:nvPr/>
        </p:nvPicPr>
        <p:blipFill rotWithShape="1">
          <a:blip r:embed="rId6">
            <a:alphaModFix/>
          </a:blip>
          <a:srcRect/>
          <a:stretch/>
        </p:blipFill>
        <p:spPr>
          <a:xfrm>
            <a:off x="9768782" y="596293"/>
            <a:ext cx="756665" cy="756665"/>
          </a:xfrm>
          <a:prstGeom prst="rect">
            <a:avLst/>
          </a:prstGeom>
          <a:noFill/>
          <a:ln>
            <a:noFill/>
          </a:ln>
        </p:spPr>
      </p:pic>
      <p:pic>
        <p:nvPicPr>
          <p:cNvPr id="420" name="Google Shape;420;p14" descr="Kidneys"/>
          <p:cNvPicPr preferRelativeResize="0"/>
          <p:nvPr/>
        </p:nvPicPr>
        <p:blipFill rotWithShape="1">
          <a:blip r:embed="rId7">
            <a:alphaModFix/>
          </a:blip>
          <a:srcRect/>
          <a:stretch/>
        </p:blipFill>
        <p:spPr>
          <a:xfrm>
            <a:off x="9768782" y="2849987"/>
            <a:ext cx="756665" cy="756665"/>
          </a:xfrm>
          <a:prstGeom prst="rect">
            <a:avLst/>
          </a:prstGeom>
          <a:noFill/>
          <a:ln>
            <a:noFill/>
          </a:ln>
        </p:spPr>
      </p:pic>
      <p:pic>
        <p:nvPicPr>
          <p:cNvPr id="421" name="Google Shape;421;p14" descr="Skeleton"/>
          <p:cNvPicPr preferRelativeResize="0"/>
          <p:nvPr/>
        </p:nvPicPr>
        <p:blipFill rotWithShape="1">
          <a:blip r:embed="rId8">
            <a:alphaModFix/>
          </a:blip>
          <a:srcRect/>
          <a:stretch/>
        </p:blipFill>
        <p:spPr>
          <a:xfrm>
            <a:off x="9768782" y="6001387"/>
            <a:ext cx="756665" cy="756665"/>
          </a:xfrm>
          <a:prstGeom prst="rect">
            <a:avLst/>
          </a:prstGeom>
          <a:noFill/>
          <a:ln>
            <a:noFill/>
          </a:ln>
        </p:spPr>
      </p:pic>
      <p:pic>
        <p:nvPicPr>
          <p:cNvPr id="422" name="Google Shape;422;p14" descr="Food Safety"/>
          <p:cNvPicPr preferRelativeResize="0"/>
          <p:nvPr/>
        </p:nvPicPr>
        <p:blipFill rotWithShape="1">
          <a:blip r:embed="rId9">
            <a:alphaModFix/>
          </a:blip>
          <a:srcRect/>
          <a:stretch/>
        </p:blipFill>
        <p:spPr>
          <a:xfrm>
            <a:off x="4465567" y="3519325"/>
            <a:ext cx="756665" cy="756665"/>
          </a:xfrm>
          <a:prstGeom prst="rect">
            <a:avLst/>
          </a:prstGeom>
          <a:noFill/>
          <a:ln>
            <a:noFill/>
          </a:ln>
        </p:spPr>
      </p:pic>
      <p:pic>
        <p:nvPicPr>
          <p:cNvPr id="423" name="Google Shape;423;p14" descr="Sleep"/>
          <p:cNvPicPr preferRelativeResize="0"/>
          <p:nvPr/>
        </p:nvPicPr>
        <p:blipFill rotWithShape="1">
          <a:blip r:embed="rId10">
            <a:alphaModFix/>
          </a:blip>
          <a:srcRect/>
          <a:stretch/>
        </p:blipFill>
        <p:spPr>
          <a:xfrm>
            <a:off x="4465567" y="4593255"/>
            <a:ext cx="756665" cy="756665"/>
          </a:xfrm>
          <a:prstGeom prst="rect">
            <a:avLst/>
          </a:prstGeom>
          <a:noFill/>
          <a:ln>
            <a:noFill/>
          </a:ln>
        </p:spPr>
      </p:pic>
      <p:pic>
        <p:nvPicPr>
          <p:cNvPr id="424" name="Google Shape;424;p14" descr="Thermometer"/>
          <p:cNvPicPr preferRelativeResize="0"/>
          <p:nvPr/>
        </p:nvPicPr>
        <p:blipFill rotWithShape="1">
          <a:blip r:embed="rId11">
            <a:alphaModFix/>
          </a:blip>
          <a:srcRect/>
          <a:stretch/>
        </p:blipFill>
        <p:spPr>
          <a:xfrm>
            <a:off x="9768781" y="4837194"/>
            <a:ext cx="756665" cy="756665"/>
          </a:xfrm>
          <a:prstGeom prst="rect">
            <a:avLst/>
          </a:prstGeom>
          <a:noFill/>
          <a:ln>
            <a:noFill/>
          </a:ln>
        </p:spPr>
      </p:pic>
      <p:pic>
        <p:nvPicPr>
          <p:cNvPr id="425" name="Google Shape;425;p14" descr="Brain"/>
          <p:cNvPicPr preferRelativeResize="0"/>
          <p:nvPr/>
        </p:nvPicPr>
        <p:blipFill rotWithShape="1">
          <a:blip r:embed="rId12">
            <a:alphaModFix/>
          </a:blip>
          <a:srcRect/>
          <a:stretch/>
        </p:blipFill>
        <p:spPr>
          <a:xfrm>
            <a:off x="9768782" y="1642473"/>
            <a:ext cx="756665" cy="756665"/>
          </a:xfrm>
          <a:prstGeom prst="rect">
            <a:avLst/>
          </a:prstGeom>
          <a:noFill/>
          <a:ln>
            <a:noFill/>
          </a:ln>
        </p:spPr>
      </p:pic>
      <p:pic>
        <p:nvPicPr>
          <p:cNvPr id="426" name="Google Shape;426;p14" descr="Left Brain"/>
          <p:cNvPicPr preferRelativeResize="0"/>
          <p:nvPr/>
        </p:nvPicPr>
        <p:blipFill rotWithShape="1">
          <a:blip r:embed="rId13">
            <a:alphaModFix/>
          </a:blip>
          <a:srcRect/>
          <a:stretch/>
        </p:blipFill>
        <p:spPr>
          <a:xfrm>
            <a:off x="4444137" y="5678173"/>
            <a:ext cx="756665" cy="756665"/>
          </a:xfrm>
          <a:prstGeom prst="rect">
            <a:avLst/>
          </a:prstGeom>
          <a:noFill/>
          <a:ln>
            <a:noFill/>
          </a:ln>
        </p:spPr>
      </p:pic>
      <p:pic>
        <p:nvPicPr>
          <p:cNvPr id="427" name="Google Shape;427;p14" descr="Water Bottle"/>
          <p:cNvPicPr preferRelativeResize="0"/>
          <p:nvPr/>
        </p:nvPicPr>
        <p:blipFill rotWithShape="1">
          <a:blip r:embed="rId14">
            <a:alphaModFix/>
          </a:blip>
          <a:srcRect/>
          <a:stretch/>
        </p:blipFill>
        <p:spPr>
          <a:xfrm>
            <a:off x="9768782" y="3836590"/>
            <a:ext cx="756665" cy="75666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15"/>
          <p:cNvSpPr txBox="1">
            <a:spLocks noGrp="1"/>
          </p:cNvSpPr>
          <p:nvPr>
            <p:ph type="body" idx="1"/>
          </p:nvPr>
        </p:nvSpPr>
        <p:spPr>
          <a:xfrm>
            <a:off x="4467225" y="528638"/>
            <a:ext cx="7300912" cy="1271587"/>
          </a:xfrm>
          <a:prstGeom prst="rect">
            <a:avLst/>
          </a:prstGeom>
          <a:noFill/>
          <a:ln>
            <a:noFill/>
          </a:ln>
        </p:spPr>
        <p:txBody>
          <a:bodyPr spcFirstLastPara="1" wrap="square" lIns="91425" tIns="45700" rIns="91425" bIns="45700" anchor="t" anchorCtr="0">
            <a:noAutofit/>
          </a:bodyPr>
          <a:lstStyle/>
          <a:p>
            <a:pPr marL="685800" indent="-457200" algn="r" rtl="1">
              <a:buFont typeface="Arial" panose="020B0604020202020204" pitchFamily="34" charset="0"/>
              <a:buChar char="•"/>
            </a:pPr>
            <a:r>
              <a:rPr lang="ar-JO" dirty="0"/>
              <a:t>قلة خبرة العمل</a:t>
            </a:r>
            <a:endParaRPr lang="en-US" dirty="0"/>
          </a:p>
          <a:p>
            <a:pPr marL="685800" indent="-457200" algn="r" rtl="1">
              <a:buFont typeface="Arial" panose="020B0604020202020204" pitchFamily="34" charset="0"/>
              <a:buChar char="•"/>
            </a:pPr>
            <a:r>
              <a:rPr lang="ar-JO" dirty="0"/>
              <a:t>الرغبة في الأداء الجيد</a:t>
            </a:r>
            <a:endParaRPr lang="en-US" dirty="0"/>
          </a:p>
          <a:p>
            <a:pPr marL="685800" indent="-457200" algn="r" rtl="1">
              <a:buFont typeface="Arial" panose="020B0604020202020204" pitchFamily="34" charset="0"/>
              <a:buChar char="•"/>
            </a:pPr>
            <a:r>
              <a:rPr lang="ar-JO" dirty="0"/>
              <a:t>تعلم السلوك غير الصحيح للصحة والسلامة من الكبار</a:t>
            </a:r>
            <a:endParaRPr lang="en-US" dirty="0"/>
          </a:p>
          <a:p>
            <a:pPr marL="685800" indent="-457200" algn="r" rtl="1">
              <a:buFont typeface="Arial" panose="020B0604020202020204" pitchFamily="34" charset="0"/>
              <a:buChar char="•"/>
            </a:pPr>
            <a:r>
              <a:rPr lang="ar-JO" dirty="0"/>
              <a:t>الحصول على القليل من التدريب أو الإشراف أو عدم وجوده</a:t>
            </a:r>
            <a:endParaRPr lang="en-US" dirty="0"/>
          </a:p>
          <a:p>
            <a:pPr marL="685800" indent="-457200" algn="r" rtl="1">
              <a:buFont typeface="Arial" panose="020B0604020202020204" pitchFamily="34" charset="0"/>
              <a:buChar char="•"/>
            </a:pPr>
            <a:r>
              <a:rPr lang="ar-JO" dirty="0"/>
              <a:t>نقص الحقوق والوكالة والسيطرة والقدرة على التنظيم</a:t>
            </a:r>
            <a:endParaRPr lang="en-US" dirty="0"/>
          </a:p>
          <a:p>
            <a:r>
              <a:rPr lang="en-US" dirty="0"/>
              <a:t> </a:t>
            </a:r>
          </a:p>
        </p:txBody>
      </p:sp>
      <p:sp>
        <p:nvSpPr>
          <p:cNvPr id="434" name="Google Shape;434;p15"/>
          <p:cNvSpPr txBox="1">
            <a:spLocks noGrp="1"/>
          </p:cNvSpPr>
          <p:nvPr>
            <p:ph type="body" idx="3"/>
          </p:nvPr>
        </p:nvSpPr>
        <p:spPr>
          <a:xfrm>
            <a:off x="0" y="528638"/>
            <a:ext cx="3657600"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400"/>
              <a:buNone/>
            </a:pPr>
            <a:r>
              <a:rPr lang="ar-JO" sz="3400" dirty="0"/>
              <a:t>العوامل التي تزيد متن قابلية التأثر الجسدي </a:t>
            </a:r>
            <a:endParaRPr sz="3400" dirty="0"/>
          </a:p>
          <a:p>
            <a:pPr marL="0" lvl="0" indent="0" algn="l" rtl="0">
              <a:lnSpc>
                <a:spcPct val="90000"/>
              </a:lnSpc>
              <a:spcBef>
                <a:spcPts val="1000"/>
              </a:spcBef>
              <a:spcAft>
                <a:spcPts val="0"/>
              </a:spcAft>
              <a:buClr>
                <a:schemeClr val="lt1"/>
              </a:buClr>
              <a:buSzPts val="3600"/>
              <a:buNone/>
            </a:pPr>
            <a:endParaRPr dirty="0"/>
          </a:p>
        </p:txBody>
      </p:sp>
      <p:sp>
        <p:nvSpPr>
          <p:cNvPr id="2" name="Rectangle 1">
            <a:extLst>
              <a:ext uri="{FF2B5EF4-FFF2-40B4-BE49-F238E27FC236}">
                <a16:creationId xmlns:a16="http://schemas.microsoft.com/office/drawing/2014/main" id="{9EC12D70-16D1-4D5F-ABF1-6D4D1ECC149D}"/>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Google Shape;440;p16"/>
          <p:cNvSpPr txBox="1">
            <a:spLocks noGrp="1"/>
          </p:cNvSpPr>
          <p:nvPr>
            <p:ph type="body" idx="1"/>
          </p:nvPr>
        </p:nvSpPr>
        <p:spPr>
          <a:xfrm>
            <a:off x="4100513" y="528638"/>
            <a:ext cx="7300912" cy="6049444"/>
          </a:xfrm>
          <a:prstGeom prst="rect">
            <a:avLst/>
          </a:prstGeom>
          <a:noFill/>
          <a:ln>
            <a:noFill/>
          </a:ln>
        </p:spPr>
        <p:txBody>
          <a:bodyPr spcFirstLastPara="1" wrap="square" lIns="91425" tIns="45700" rIns="91425" bIns="45700" anchor="t" anchorCtr="0">
            <a:normAutofit/>
          </a:bodyPr>
          <a:lstStyle/>
          <a:p>
            <a:pPr marL="685800" indent="-457200" algn="r" rtl="1">
              <a:buFont typeface="Arial" panose="020B0604020202020204" pitchFamily="34" charset="0"/>
              <a:buChar char="•"/>
            </a:pPr>
            <a:r>
              <a:rPr lang="ar-JO" dirty="0"/>
              <a:t>الإساءة النفسية والعنف والاستخفاف والتحرش</a:t>
            </a:r>
            <a:endParaRPr lang="en-US" dirty="0"/>
          </a:p>
          <a:p>
            <a:pPr marL="685800" indent="-457200" algn="r" rtl="1">
              <a:buFont typeface="Arial" panose="020B0604020202020204" pitchFamily="34" charset="0"/>
              <a:buChar char="•"/>
            </a:pPr>
            <a:r>
              <a:rPr lang="ar-JO" dirty="0"/>
              <a:t>الوصم والتمييز والتهميش</a:t>
            </a:r>
            <a:endParaRPr lang="en-US" dirty="0"/>
          </a:p>
          <a:p>
            <a:pPr marL="685800" indent="-457200" algn="r" rtl="1">
              <a:buFont typeface="Arial" panose="020B0604020202020204" pitchFamily="34" charset="0"/>
              <a:buChar char="•"/>
            </a:pPr>
            <a:r>
              <a:rPr lang="ar-JO" dirty="0"/>
              <a:t>العزلة ، تقييد حرية الحركة والاندماج الاجتماعي ، تفكك الأسرة</a:t>
            </a:r>
            <a:endParaRPr lang="en-US" dirty="0"/>
          </a:p>
          <a:p>
            <a:pPr marL="685800" indent="-457200" algn="r" rtl="1">
              <a:buFont typeface="Arial" panose="020B0604020202020204" pitchFamily="34" charset="0"/>
              <a:buChar char="•"/>
            </a:pPr>
            <a:r>
              <a:rPr lang="ar-JO" dirty="0"/>
              <a:t>الشعور السلبي بالأمن الشخصي والهوية ، المنظور المستقبلي المحدود ، التوتر ، تدني احترام الذات ، الشعور بالعجز والمزيد من مشاكل الصحة العقلية</a:t>
            </a:r>
            <a:endParaRPr lang="en-US" dirty="0"/>
          </a:p>
          <a:p>
            <a:pPr marL="0" lvl="0" indent="0" algn="l" rtl="0">
              <a:lnSpc>
                <a:spcPct val="90000"/>
              </a:lnSpc>
              <a:spcBef>
                <a:spcPts val="1000"/>
              </a:spcBef>
              <a:spcAft>
                <a:spcPts val="0"/>
              </a:spcAft>
              <a:buClr>
                <a:srgbClr val="026794"/>
              </a:buClr>
              <a:buSzPct val="100000"/>
              <a:buNone/>
            </a:pPr>
            <a:endParaRPr dirty="0"/>
          </a:p>
        </p:txBody>
      </p:sp>
      <p:sp>
        <p:nvSpPr>
          <p:cNvPr id="441" name="Google Shape;441;p16"/>
          <p:cNvSpPr txBox="1">
            <a:spLocks noGrp="1"/>
          </p:cNvSpPr>
          <p:nvPr>
            <p:ph type="body" idx="3"/>
          </p:nvPr>
        </p:nvSpPr>
        <p:spPr>
          <a:xfrm>
            <a:off x="1" y="528650"/>
            <a:ext cx="3398100" cy="4799400"/>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Clr>
                <a:schemeClr val="lt1"/>
              </a:buClr>
              <a:buSzPts val="3600"/>
              <a:buNone/>
            </a:pPr>
            <a:r>
              <a:rPr lang="ar-JO" sz="3000" dirty="0"/>
              <a:t>الآثار النفسية و الجسدية </a:t>
            </a: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a:p>
            <a:pPr marL="0" lvl="0" indent="0" algn="l" rtl="0">
              <a:lnSpc>
                <a:spcPct val="80000"/>
              </a:lnSpc>
              <a:spcBef>
                <a:spcPts val="1000"/>
              </a:spcBef>
              <a:spcAft>
                <a:spcPts val="0"/>
              </a:spcAft>
              <a:buClr>
                <a:schemeClr val="lt1"/>
              </a:buClr>
              <a:buSzPts val="3600"/>
              <a:buNone/>
            </a:pPr>
            <a:endParaRPr sz="30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17"/>
          <p:cNvSpPr txBox="1">
            <a:spLocks noGrp="1"/>
          </p:cNvSpPr>
          <p:nvPr>
            <p:ph type="body" idx="1"/>
          </p:nvPr>
        </p:nvSpPr>
        <p:spPr>
          <a:xfrm>
            <a:off x="5119688" y="437102"/>
            <a:ext cx="5451824" cy="1271587"/>
          </a:xfrm>
          <a:prstGeom prst="rect">
            <a:avLst/>
          </a:prstGeom>
          <a:noFill/>
          <a:ln>
            <a:noFill/>
          </a:ln>
        </p:spPr>
        <p:txBody>
          <a:bodyPr spcFirstLastPara="1" wrap="square" lIns="91425" tIns="45700" rIns="91425" bIns="45700" anchor="t" anchorCtr="0">
            <a:normAutofit fontScale="25000" lnSpcReduction="20000"/>
          </a:bodyPr>
          <a:lstStyle/>
          <a:p>
            <a:r>
              <a:rPr lang="ar-JO" dirty="0"/>
              <a:t> </a:t>
            </a:r>
            <a:endParaRPr lang="en-US" dirty="0"/>
          </a:p>
          <a:p>
            <a:r>
              <a:rPr lang="ar-JO" dirty="0"/>
              <a:t>مضمون العمل</a:t>
            </a:r>
            <a:endParaRPr lang="en-US" dirty="0"/>
          </a:p>
          <a:p>
            <a:r>
              <a:rPr lang="ar-JO" dirty="0"/>
              <a:t>عبء العمل وسرعة العمل</a:t>
            </a:r>
            <a:endParaRPr lang="en-US" dirty="0"/>
          </a:p>
          <a:p>
            <a:r>
              <a:rPr lang="ar-JO" dirty="0"/>
              <a:t>جدول العمل</a:t>
            </a:r>
            <a:endParaRPr lang="en-US" dirty="0"/>
          </a:p>
          <a:p>
            <a:r>
              <a:rPr lang="ar-JO" dirty="0"/>
              <a:t>مراقبة</a:t>
            </a:r>
            <a:endParaRPr lang="en-US" dirty="0"/>
          </a:p>
          <a:p>
            <a:r>
              <a:rPr lang="ar-JO" dirty="0"/>
              <a:t>البيئة والمعدات</a:t>
            </a:r>
            <a:endParaRPr lang="en-US" dirty="0"/>
          </a:p>
          <a:p>
            <a:r>
              <a:rPr lang="ar-JO" dirty="0"/>
              <a:t>العلاقات الشخصية في العمل</a:t>
            </a:r>
            <a:endParaRPr lang="en-US" dirty="0"/>
          </a:p>
          <a:p>
            <a:r>
              <a:rPr lang="ar-JO" dirty="0"/>
              <a:t>ظروف العمل غير المستقرة</a:t>
            </a:r>
            <a:endParaRPr lang="en-US" dirty="0"/>
          </a:p>
          <a:p>
            <a:r>
              <a:rPr lang="ar-JO" dirty="0"/>
              <a:t>واجهة المنزل والعمل</a:t>
            </a:r>
            <a:endParaRPr lang="en-US" dirty="0"/>
          </a:p>
          <a:p>
            <a:r>
              <a:rPr lang="en-US" dirty="0"/>
              <a:t> </a:t>
            </a:r>
          </a:p>
          <a:p>
            <a:pPr marL="0" lvl="0" indent="0" algn="l" rtl="0">
              <a:lnSpc>
                <a:spcPct val="90000"/>
              </a:lnSpc>
              <a:spcBef>
                <a:spcPts val="1000"/>
              </a:spcBef>
              <a:spcAft>
                <a:spcPts val="0"/>
              </a:spcAft>
              <a:buClr>
                <a:srgbClr val="026794"/>
              </a:buClr>
              <a:buSzPts val="3200"/>
              <a:buNone/>
            </a:pPr>
            <a:endParaRPr dirty="0"/>
          </a:p>
          <a:p>
            <a:pPr marL="0" lvl="0" indent="0" algn="l" rtl="0">
              <a:lnSpc>
                <a:spcPct val="90000"/>
              </a:lnSpc>
              <a:spcBef>
                <a:spcPts val="1000"/>
              </a:spcBef>
              <a:spcAft>
                <a:spcPts val="0"/>
              </a:spcAft>
              <a:buClr>
                <a:srgbClr val="026794"/>
              </a:buClr>
              <a:buSzPts val="3200"/>
              <a:buNone/>
            </a:pPr>
            <a:endParaRPr dirty="0"/>
          </a:p>
          <a:p>
            <a:pPr marL="0" lvl="0" indent="0" algn="l" rtl="0">
              <a:lnSpc>
                <a:spcPct val="90000"/>
              </a:lnSpc>
              <a:spcBef>
                <a:spcPts val="1000"/>
              </a:spcBef>
              <a:spcAft>
                <a:spcPts val="0"/>
              </a:spcAft>
              <a:buClr>
                <a:srgbClr val="026794"/>
              </a:buClr>
              <a:buSzPts val="3200"/>
              <a:buNone/>
            </a:pPr>
            <a:endParaRPr dirty="0"/>
          </a:p>
        </p:txBody>
      </p:sp>
      <p:sp>
        <p:nvSpPr>
          <p:cNvPr id="448" name="Google Shape;448;p17"/>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sz="2600" dirty="0"/>
              <a:t>العوامل النفسية في عمل الأطفال </a:t>
            </a:r>
            <a:endParaRPr sz="2600" dirty="0"/>
          </a:p>
          <a:p>
            <a:pPr marL="0" lvl="0" indent="0" algn="l" rtl="0">
              <a:lnSpc>
                <a:spcPct val="90000"/>
              </a:lnSpc>
              <a:spcBef>
                <a:spcPts val="1000"/>
              </a:spcBef>
              <a:spcAft>
                <a:spcPts val="0"/>
              </a:spcAft>
              <a:buClr>
                <a:schemeClr val="lt1"/>
              </a:buClr>
              <a:buSzPts val="3600"/>
              <a:buNone/>
            </a:pPr>
            <a:endParaRPr dirty="0"/>
          </a:p>
          <a:p>
            <a:pPr marL="0" lvl="0" indent="0" algn="l" rtl="0">
              <a:lnSpc>
                <a:spcPct val="90000"/>
              </a:lnSpc>
              <a:spcBef>
                <a:spcPts val="1000"/>
              </a:spcBef>
              <a:spcAft>
                <a:spcPts val="0"/>
              </a:spcAft>
              <a:buClr>
                <a:schemeClr val="lt1"/>
              </a:buClr>
              <a:buSzPts val="3600"/>
              <a:buNone/>
            </a:pPr>
            <a:endParaRPr dirty="0"/>
          </a:p>
        </p:txBody>
      </p:sp>
      <p:pic>
        <p:nvPicPr>
          <p:cNvPr id="449" name="Google Shape;449;p17" descr="Boxing Glove"/>
          <p:cNvPicPr preferRelativeResize="0"/>
          <p:nvPr/>
        </p:nvPicPr>
        <p:blipFill rotWithShape="1">
          <a:blip r:embed="rId3">
            <a:alphaModFix/>
          </a:blip>
          <a:srcRect/>
          <a:stretch/>
        </p:blipFill>
        <p:spPr>
          <a:xfrm>
            <a:off x="3903240" y="3546053"/>
            <a:ext cx="914400" cy="914400"/>
          </a:xfrm>
          <a:prstGeom prst="rect">
            <a:avLst/>
          </a:prstGeom>
          <a:noFill/>
          <a:ln>
            <a:noFill/>
          </a:ln>
        </p:spPr>
      </p:pic>
      <p:pic>
        <p:nvPicPr>
          <p:cNvPr id="450" name="Google Shape;450;p17" descr="Robot Hand"/>
          <p:cNvPicPr preferRelativeResize="0"/>
          <p:nvPr/>
        </p:nvPicPr>
        <p:blipFill rotWithShape="1">
          <a:blip r:embed="rId4">
            <a:alphaModFix/>
          </a:blip>
          <a:srcRect/>
          <a:stretch/>
        </p:blipFill>
        <p:spPr>
          <a:xfrm>
            <a:off x="3963584" y="528638"/>
            <a:ext cx="914400" cy="914400"/>
          </a:xfrm>
          <a:prstGeom prst="rect">
            <a:avLst/>
          </a:prstGeom>
          <a:noFill/>
          <a:ln>
            <a:noFill/>
          </a:ln>
        </p:spPr>
      </p:pic>
      <p:pic>
        <p:nvPicPr>
          <p:cNvPr id="451" name="Google Shape;451;p17" descr="Mop and bucket"/>
          <p:cNvPicPr preferRelativeResize="0"/>
          <p:nvPr/>
        </p:nvPicPr>
        <p:blipFill rotWithShape="1">
          <a:blip r:embed="rId5">
            <a:alphaModFix/>
          </a:blip>
          <a:srcRect/>
          <a:stretch/>
        </p:blipFill>
        <p:spPr>
          <a:xfrm>
            <a:off x="3963584" y="1940348"/>
            <a:ext cx="914400" cy="914400"/>
          </a:xfrm>
          <a:prstGeom prst="rect">
            <a:avLst/>
          </a:prstGeom>
          <a:noFill/>
          <a:ln>
            <a:noFill/>
          </a:ln>
        </p:spPr>
      </p:pic>
      <p:pic>
        <p:nvPicPr>
          <p:cNvPr id="452" name="Google Shape;452;p17" descr="Fire Extinguisher"/>
          <p:cNvPicPr preferRelativeResize="0"/>
          <p:nvPr/>
        </p:nvPicPr>
        <p:blipFill rotWithShape="1">
          <a:blip r:embed="rId6">
            <a:alphaModFix/>
          </a:blip>
          <a:srcRect/>
          <a:stretch/>
        </p:blipFill>
        <p:spPr>
          <a:xfrm>
            <a:off x="10342912" y="3651234"/>
            <a:ext cx="914400" cy="914400"/>
          </a:xfrm>
          <a:prstGeom prst="rect">
            <a:avLst/>
          </a:prstGeom>
          <a:noFill/>
          <a:ln>
            <a:noFill/>
          </a:ln>
        </p:spPr>
      </p:pic>
      <p:pic>
        <p:nvPicPr>
          <p:cNvPr id="453" name="Google Shape;453;p17" descr="Alarm clock"/>
          <p:cNvPicPr preferRelativeResize="0"/>
          <p:nvPr/>
        </p:nvPicPr>
        <p:blipFill rotWithShape="1">
          <a:blip r:embed="rId7">
            <a:alphaModFix/>
          </a:blip>
          <a:srcRect/>
          <a:stretch/>
        </p:blipFill>
        <p:spPr>
          <a:xfrm>
            <a:off x="10348024" y="1974565"/>
            <a:ext cx="914400" cy="914400"/>
          </a:xfrm>
          <a:prstGeom prst="rect">
            <a:avLst/>
          </a:prstGeom>
          <a:noFill/>
          <a:ln>
            <a:noFill/>
          </a:ln>
        </p:spPr>
      </p:pic>
      <p:pic>
        <p:nvPicPr>
          <p:cNvPr id="454" name="Google Shape;454;p17" descr="Spinning Plates"/>
          <p:cNvPicPr preferRelativeResize="0"/>
          <p:nvPr/>
        </p:nvPicPr>
        <p:blipFill rotWithShape="1">
          <a:blip r:embed="rId8">
            <a:alphaModFix/>
          </a:blip>
          <a:srcRect/>
          <a:stretch/>
        </p:blipFill>
        <p:spPr>
          <a:xfrm>
            <a:off x="10348024" y="5176387"/>
            <a:ext cx="914400" cy="914400"/>
          </a:xfrm>
          <a:prstGeom prst="rect">
            <a:avLst/>
          </a:prstGeom>
          <a:noFill/>
          <a:ln>
            <a:noFill/>
          </a:ln>
        </p:spPr>
      </p:pic>
      <p:pic>
        <p:nvPicPr>
          <p:cNvPr id="455" name="Google Shape;455;p17" descr="Contract"/>
          <p:cNvPicPr preferRelativeResize="0"/>
          <p:nvPr/>
        </p:nvPicPr>
        <p:blipFill rotWithShape="1">
          <a:blip r:embed="rId9">
            <a:alphaModFix/>
          </a:blip>
          <a:srcRect/>
          <a:stretch/>
        </p:blipFill>
        <p:spPr>
          <a:xfrm>
            <a:off x="3903240" y="5151758"/>
            <a:ext cx="914400" cy="914400"/>
          </a:xfrm>
          <a:prstGeom prst="rect">
            <a:avLst/>
          </a:prstGeom>
          <a:noFill/>
          <a:ln>
            <a:noFill/>
          </a:ln>
        </p:spPr>
      </p:pic>
      <p:pic>
        <p:nvPicPr>
          <p:cNvPr id="456" name="Google Shape;456;p17" descr="Wheelbarrow"/>
          <p:cNvPicPr preferRelativeResize="0"/>
          <p:nvPr/>
        </p:nvPicPr>
        <p:blipFill rotWithShape="1">
          <a:blip r:embed="rId10">
            <a:alphaModFix/>
          </a:blip>
          <a:srcRect/>
          <a:stretch/>
        </p:blipFill>
        <p:spPr>
          <a:xfrm>
            <a:off x="10342912" y="615696"/>
            <a:ext cx="914400" cy="914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18"/>
          <p:cNvSpPr txBox="1">
            <a:spLocks noGrp="1"/>
          </p:cNvSpPr>
          <p:nvPr>
            <p:ph type="title"/>
          </p:nvPr>
        </p:nvSpPr>
        <p:spPr>
          <a:xfrm>
            <a:off x="2170175" y="2866832"/>
            <a:ext cx="7851649" cy="562168"/>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200"/>
              <a:buFont typeface="Helvetica Neue"/>
              <a:buNone/>
            </a:pPr>
            <a:r>
              <a:rPr lang="ar-JO" dirty="0"/>
              <a:t>معالجة عمالة الأطفال من خلال الرعاية الصحية </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19"/>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النشاط : ماذا ستفعل ؟</a:t>
            </a:r>
            <a:endParaRPr dirty="0"/>
          </a:p>
        </p:txBody>
      </p:sp>
      <p:sp>
        <p:nvSpPr>
          <p:cNvPr id="468" name="Google Shape;468;p19"/>
          <p:cNvSpPr txBox="1">
            <a:spLocks noGrp="1"/>
          </p:cNvSpPr>
          <p:nvPr>
            <p:ph type="body" idx="1"/>
          </p:nvPr>
        </p:nvSpPr>
        <p:spPr>
          <a:xfrm>
            <a:off x="656025" y="1971674"/>
            <a:ext cx="10820100" cy="4195500"/>
          </a:xfrm>
          <a:prstGeom prst="rect">
            <a:avLst/>
          </a:prstGeom>
          <a:noFill/>
          <a:ln>
            <a:noFill/>
          </a:ln>
        </p:spPr>
        <p:txBody>
          <a:bodyPr spcFirstLastPara="1" wrap="square" lIns="91425" tIns="45700" rIns="91425" bIns="45700" anchor="t" anchorCtr="0">
            <a:normAutofit/>
          </a:bodyPr>
          <a:lstStyle/>
          <a:p>
            <a:pPr marL="685800" indent="-457200" algn="r" rtl="1">
              <a:buFont typeface="Arial" panose="020B0604020202020204" pitchFamily="34" charset="0"/>
              <a:buChar char="•"/>
            </a:pPr>
            <a:r>
              <a:rPr lang="ar-JO" dirty="0"/>
              <a:t>في مجموعتك ، ناقش وحدد ما يمكن فعله للطفل في دراسة الحالة التي ناقشتها سابقًا أثناء وصولهم إلى الرعاية الصحية</a:t>
            </a:r>
            <a:endParaRPr lang="en-US" dirty="0"/>
          </a:p>
          <a:p>
            <a:pPr marL="685800" indent="-457200" algn="r" rtl="1">
              <a:buFont typeface="Arial" panose="020B0604020202020204" pitchFamily="34" charset="0"/>
              <a:buChar char="•"/>
            </a:pPr>
            <a:r>
              <a:rPr lang="ar-JO" dirty="0"/>
              <a:t>ما الذي يمكن فعله للأطفال في وضع مماثل والذين لم يدخلوا إلى مرفق رعاية صحية لكنهم يواجهون نقاط ضعف مماثلة؟</a:t>
            </a:r>
            <a:endParaRPr lang="en-US" dirty="0"/>
          </a:p>
          <a:p>
            <a:pPr marL="685800" indent="-457200" algn="r" rtl="1">
              <a:buFont typeface="Arial" panose="020B0604020202020204" pitchFamily="34" charset="0"/>
              <a:buChar char="•"/>
            </a:pPr>
            <a:r>
              <a:rPr lang="ar-JO" dirty="0"/>
              <a:t>التعليقات في الجلسة العامة.</a:t>
            </a:r>
            <a:endParaRPr lang="en-US" dirty="0"/>
          </a:p>
          <a:p>
            <a:pPr marL="228600" indent="0" algn="r" rtl="1"/>
            <a:endParaRPr lang="en-US" dirty="0"/>
          </a:p>
          <a:p>
            <a:pPr marL="0" lvl="0" indent="0" algn="l" rtl="0">
              <a:lnSpc>
                <a:spcPct val="90000"/>
              </a:lnSpc>
              <a:spcBef>
                <a:spcPts val="1000"/>
              </a:spcBef>
              <a:spcAft>
                <a:spcPts val="0"/>
              </a:spcAft>
              <a:buClr>
                <a:schemeClr val="accent6"/>
              </a:buClr>
              <a:buSzPct val="100000"/>
              <a:buNone/>
            </a:pPr>
            <a:endParaRPr dirty="0"/>
          </a:p>
          <a:p>
            <a:pPr marL="0" lvl="0" indent="0" algn="l" rtl="0">
              <a:lnSpc>
                <a:spcPct val="90000"/>
              </a:lnSpc>
              <a:spcBef>
                <a:spcPts val="1000"/>
              </a:spcBef>
              <a:spcAft>
                <a:spcPts val="0"/>
              </a:spcAft>
              <a:buClr>
                <a:schemeClr val="accent6"/>
              </a:buClr>
              <a:buSzPct val="100000"/>
              <a:buNone/>
            </a:pPr>
            <a:endParaRPr dirty="0"/>
          </a:p>
        </p:txBody>
      </p:sp>
      <p:pic>
        <p:nvPicPr>
          <p:cNvPr id="469" name="Google Shape;469;p19" descr="Logo, company name&#10;&#10;Description automatically generated"/>
          <p:cNvPicPr preferRelativeResize="0"/>
          <p:nvPr/>
        </p:nvPicPr>
        <p:blipFill rotWithShape="1">
          <a:blip r:embed="rId3">
            <a:alphaModFix/>
          </a:blip>
          <a:srcRect/>
          <a:stretch/>
        </p:blipFill>
        <p:spPr>
          <a:xfrm>
            <a:off x="9022085" y="0"/>
            <a:ext cx="3011295" cy="2629138"/>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20"/>
          <p:cNvSpPr txBox="1">
            <a:spLocks noGrp="1"/>
          </p:cNvSpPr>
          <p:nvPr>
            <p:ph type="title"/>
          </p:nvPr>
        </p:nvSpPr>
        <p:spPr>
          <a:xfrm>
            <a:off x="4890099" y="257176"/>
            <a:ext cx="555247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ar-JO" dirty="0"/>
              <a:t>ما الذي يمن فعله لدانا ؟</a:t>
            </a:r>
            <a:endParaRPr dirty="0"/>
          </a:p>
        </p:txBody>
      </p:sp>
      <p:pic>
        <p:nvPicPr>
          <p:cNvPr id="476" name="Google Shape;476;p20"/>
          <p:cNvPicPr preferRelativeResize="0"/>
          <p:nvPr/>
        </p:nvPicPr>
        <p:blipFill rotWithShape="1">
          <a:blip r:embed="rId3">
            <a:alphaModFix/>
          </a:blip>
          <a:srcRect l="20012" r="37586" b="2"/>
          <a:stretch/>
        </p:blipFill>
        <p:spPr>
          <a:xfrm>
            <a:off x="20" y="10"/>
            <a:ext cx="4340205" cy="6857990"/>
          </a:xfrm>
          <a:prstGeom prst="rect">
            <a:avLst/>
          </a:prstGeom>
          <a:noFill/>
          <a:ln>
            <a:noFill/>
          </a:ln>
        </p:spPr>
      </p:pic>
      <p:sp>
        <p:nvSpPr>
          <p:cNvPr id="477" name="Google Shape;477;p20"/>
          <p:cNvSpPr txBox="1">
            <a:spLocks noGrp="1"/>
          </p:cNvSpPr>
          <p:nvPr>
            <p:ph type="body" idx="1"/>
          </p:nvPr>
        </p:nvSpPr>
        <p:spPr>
          <a:xfrm>
            <a:off x="4890100" y="1907476"/>
            <a:ext cx="6943302" cy="4493324"/>
          </a:xfrm>
          <a:prstGeom prst="rect">
            <a:avLst/>
          </a:prstGeom>
          <a:noFill/>
          <a:ln>
            <a:noFill/>
          </a:ln>
        </p:spPr>
        <p:txBody>
          <a:bodyPr spcFirstLastPara="1" wrap="square" lIns="91425" tIns="45700" rIns="91425" bIns="45700" anchor="t" anchorCtr="0">
            <a:normAutofit/>
          </a:bodyPr>
          <a:lstStyle/>
          <a:p>
            <a:pPr algn="r" rtl="1"/>
            <a:r>
              <a:rPr lang="ar-SA" b="1" dirty="0"/>
              <a:t>الإحالة: حماية الطفل ، التعزيز الاقتصادي ، خدمات النزوح أو اللاجئين ، رعاية المسنين والأطفال</a:t>
            </a:r>
            <a:endParaRPr lang="en-US" dirty="0"/>
          </a:p>
          <a:p>
            <a:pPr algn="r" rtl="1"/>
            <a:r>
              <a:rPr lang="ar-SA" b="1" dirty="0"/>
              <a:t>الفحوصات الصحية للعائلة غير الحاضرة</a:t>
            </a:r>
            <a:endParaRPr lang="en-US" dirty="0"/>
          </a:p>
          <a:p>
            <a:pPr algn="r" rtl="1"/>
            <a:r>
              <a:rPr lang="ar-SA" b="1" dirty="0"/>
              <a:t>دعم لتمويل رعاية الأسرة</a:t>
            </a:r>
            <a:endParaRPr lang="en-US" dirty="0"/>
          </a:p>
          <a:p>
            <a:pPr algn="r" rtl="1"/>
            <a:r>
              <a:rPr lang="ar-SA" b="1" dirty="0"/>
              <a:t>توفير المعلومات والرسائل المتعلقة بالصحة العامة (مكافحة الأمراض ، والوقاية من الإصابات ، وحماية الطفل ، وما إلى ذلك)</a:t>
            </a:r>
            <a:endParaRPr lang="en-US" dirty="0"/>
          </a:p>
          <a:p>
            <a:pPr algn="r" rtl="1"/>
            <a:r>
              <a:rPr lang="ar-SA" b="1" dirty="0"/>
              <a:t>سرية</a:t>
            </a:r>
            <a:endParaRPr lang="en-US" dirty="0"/>
          </a:p>
          <a:p>
            <a:pPr algn="r" rtl="1"/>
            <a:r>
              <a:rPr lang="ar-SA" b="1" dirty="0"/>
              <a:t>متابع.</a:t>
            </a:r>
            <a:endParaRPr lang="en-US" dirty="0"/>
          </a:p>
          <a:p>
            <a:pPr marL="228600" lvl="0" indent="-50800" algn="l" rtl="0">
              <a:lnSpc>
                <a:spcPct val="90000"/>
              </a:lnSpc>
              <a:spcBef>
                <a:spcPts val="1000"/>
              </a:spcBef>
              <a:spcAft>
                <a:spcPts val="0"/>
              </a:spcAft>
              <a:buClr>
                <a:schemeClr val="accent5"/>
              </a:buClr>
              <a:buSzPts val="2800"/>
              <a:buNone/>
            </a:pPr>
            <a:endParaRPr dirty="0"/>
          </a:p>
          <a:p>
            <a:pPr marL="0" lvl="0" indent="0" algn="l" rtl="0">
              <a:lnSpc>
                <a:spcPct val="90000"/>
              </a:lnSpc>
              <a:spcBef>
                <a:spcPts val="1000"/>
              </a:spcBef>
              <a:spcAft>
                <a:spcPts val="0"/>
              </a:spcAft>
              <a:buSzPts val="2800"/>
              <a:buNone/>
            </a:pPr>
            <a:endParaRPr dirty="0"/>
          </a:p>
        </p:txBody>
      </p:sp>
      <p:pic>
        <p:nvPicPr>
          <p:cNvPr id="478" name="Google Shape;478;p20"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
          <p:cNvSpPr txBox="1">
            <a:spLocks noGrp="1"/>
          </p:cNvSpPr>
          <p:nvPr>
            <p:ph type="body" idx="1"/>
          </p:nvPr>
        </p:nvSpPr>
        <p:spPr>
          <a:xfrm>
            <a:off x="-76200" y="498390"/>
            <a:ext cx="12191999" cy="1637832"/>
          </a:xfrm>
          <a:prstGeom prst="rect">
            <a:avLst/>
          </a:prstGeom>
          <a:noFill/>
          <a:ln>
            <a:noFill/>
          </a:ln>
        </p:spPr>
        <p:txBody>
          <a:bodyPr spcFirstLastPara="1" wrap="square" lIns="91425" tIns="45700" rIns="91425" bIns="45700" anchor="t" anchorCtr="0">
            <a:normAutofit/>
          </a:bodyPr>
          <a:lstStyle/>
          <a:p>
            <a:r>
              <a:rPr lang="ar-JO" dirty="0"/>
              <a:t>الجلسة 17: الرعاية الصحية لمنع عمل الأطفال والاستجابة له</a:t>
            </a:r>
            <a:endParaRPr lang="en-US" dirty="0"/>
          </a:p>
        </p:txBody>
      </p:sp>
      <p:sp>
        <p:nvSpPr>
          <p:cNvPr id="233" name="Google Shape;233;p2"/>
          <p:cNvSpPr txBox="1">
            <a:spLocks noGrp="1"/>
          </p:cNvSpPr>
          <p:nvPr>
            <p:ph type="body" idx="2"/>
          </p:nvPr>
        </p:nvSpPr>
        <p:spPr>
          <a:xfrm>
            <a:off x="1285103" y="3051922"/>
            <a:ext cx="9786552" cy="163783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400"/>
              <a:buNone/>
            </a:pPr>
            <a:r>
              <a:rPr lang="en-GB" b="1"/>
              <a:t> </a:t>
            </a:r>
            <a:endParaRPr sz="24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21"/>
          <p:cNvSpPr txBox="1">
            <a:spLocks noGrp="1"/>
          </p:cNvSpPr>
          <p:nvPr>
            <p:ph type="title"/>
          </p:nvPr>
        </p:nvSpPr>
        <p:spPr>
          <a:xfrm>
            <a:off x="4890099" y="257176"/>
            <a:ext cx="4997452"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ar-JO" dirty="0"/>
              <a:t>ما الذي يمكن فعله ل آمارا ؟</a:t>
            </a:r>
            <a:endParaRPr dirty="0"/>
          </a:p>
        </p:txBody>
      </p:sp>
      <p:sp>
        <p:nvSpPr>
          <p:cNvPr id="485" name="Google Shape;485;p21"/>
          <p:cNvSpPr txBox="1">
            <a:spLocks noGrp="1"/>
          </p:cNvSpPr>
          <p:nvPr>
            <p:ph type="body" idx="1"/>
          </p:nvPr>
        </p:nvSpPr>
        <p:spPr>
          <a:xfrm>
            <a:off x="4890099" y="1582739"/>
            <a:ext cx="6943302" cy="4493324"/>
          </a:xfrm>
          <a:prstGeom prst="rect">
            <a:avLst/>
          </a:prstGeom>
          <a:noFill/>
          <a:ln>
            <a:noFill/>
          </a:ln>
        </p:spPr>
        <p:txBody>
          <a:bodyPr spcFirstLastPara="1" wrap="square" lIns="91425" tIns="45700" rIns="91425" bIns="45700" anchor="t" anchorCtr="0">
            <a:noAutofit/>
          </a:bodyPr>
          <a:lstStyle/>
          <a:p>
            <a:pPr lvl="0" algn="r" rtl="1"/>
            <a:r>
              <a:rPr lang="ar-JO" dirty="0"/>
              <a:t>الفحوصات الصحية الفردية للعائلة</a:t>
            </a:r>
            <a:endParaRPr lang="en-US" dirty="0"/>
          </a:p>
          <a:p>
            <a:pPr lvl="0" algn="r" rtl="1"/>
            <a:r>
              <a:rPr lang="ar-JO" dirty="0"/>
              <a:t>رعاية صحية شاملة للعائلة</a:t>
            </a:r>
            <a:endParaRPr lang="en-US" dirty="0"/>
          </a:p>
          <a:p>
            <a:pPr lvl="0" algn="r" rtl="1"/>
            <a:r>
              <a:rPr lang="ar-JO" dirty="0"/>
              <a:t>تحدث مع أولياء الأمور</a:t>
            </a:r>
            <a:endParaRPr lang="en-US" dirty="0"/>
          </a:p>
          <a:p>
            <a:pPr lvl="0" algn="r" rtl="1"/>
            <a:r>
              <a:rPr lang="ar-JO" dirty="0"/>
              <a:t>الإحالات: الصحة ، حماية الطفل ، الإعاقة ، خدمات رعاية الأطفال</a:t>
            </a:r>
            <a:endParaRPr lang="en-US" dirty="0"/>
          </a:p>
          <a:p>
            <a:pPr lvl="0" algn="r" rtl="1"/>
            <a:r>
              <a:rPr lang="ar-JO" dirty="0"/>
              <a:t>المعلومات والرسائل (مهام منزلية / رعاية مناسبة للعمر ، الوقاية من الإصابات ، حماية الطفل ، إلخ.)</a:t>
            </a:r>
            <a:endParaRPr lang="en-US" dirty="0"/>
          </a:p>
          <a:p>
            <a:pPr lvl="0" algn="r" rtl="1"/>
            <a:r>
              <a:rPr lang="ar-JO" dirty="0"/>
              <a:t>استمرار دعم حضور جلسات المراهقين ، والتعليم ، والصحة الجنسية والإنجابية</a:t>
            </a:r>
            <a:endParaRPr lang="en-US" dirty="0"/>
          </a:p>
          <a:p>
            <a:pPr lvl="0" algn="r" rtl="1"/>
            <a:r>
              <a:rPr lang="ar-JO" dirty="0"/>
              <a:t>المشاركة في الرعاية والتخطيط</a:t>
            </a:r>
            <a:endParaRPr lang="en-US" dirty="0"/>
          </a:p>
          <a:p>
            <a:pPr lvl="0" algn="r" rtl="1"/>
            <a:r>
              <a:rPr lang="ar-JO" dirty="0"/>
              <a:t>متابعة</a:t>
            </a:r>
            <a:endParaRPr lang="en-US" dirty="0"/>
          </a:p>
          <a:p>
            <a:pPr marL="228600" lvl="0" indent="-228600" algn="l" rtl="0">
              <a:lnSpc>
                <a:spcPct val="90000"/>
              </a:lnSpc>
              <a:spcBef>
                <a:spcPts val="0"/>
              </a:spcBef>
              <a:spcAft>
                <a:spcPts val="0"/>
              </a:spcAft>
              <a:buClr>
                <a:schemeClr val="accent5"/>
              </a:buClr>
              <a:buSzPts val="2600"/>
              <a:buChar char="•"/>
            </a:pPr>
            <a:endParaRPr dirty="0"/>
          </a:p>
        </p:txBody>
      </p:sp>
      <p:pic>
        <p:nvPicPr>
          <p:cNvPr id="486" name="Google Shape;486;p21"/>
          <p:cNvPicPr preferRelativeResize="0">
            <a:picLocks noGrp="1"/>
          </p:cNvPicPr>
          <p:nvPr>
            <p:ph type="pic" idx="2"/>
          </p:nvPr>
        </p:nvPicPr>
        <p:blipFill rotWithShape="1">
          <a:blip r:embed="rId3">
            <a:alphaModFix/>
          </a:blip>
          <a:srcRect l="30293" r="30293"/>
          <a:stretch/>
        </p:blipFill>
        <p:spPr>
          <a:xfrm>
            <a:off x="0" y="0"/>
            <a:ext cx="4340225" cy="6858000"/>
          </a:xfrm>
          <a:prstGeom prst="rect">
            <a:avLst/>
          </a:prstGeom>
          <a:noFill/>
          <a:ln>
            <a:noFill/>
          </a:ln>
        </p:spPr>
      </p:pic>
      <p:pic>
        <p:nvPicPr>
          <p:cNvPr id="487" name="Google Shape;487;p21"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2"/>
          <p:cNvSpPr txBox="1">
            <a:spLocks noGrp="1"/>
          </p:cNvSpPr>
          <p:nvPr>
            <p:ph type="title"/>
          </p:nvPr>
        </p:nvSpPr>
        <p:spPr>
          <a:xfrm>
            <a:off x="4890099" y="257176"/>
            <a:ext cx="54477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ar-JO" dirty="0"/>
              <a:t>ماذا يمكن فعله ل ماتيو </a:t>
            </a:r>
            <a:br>
              <a:rPr lang="ar-JO" dirty="0"/>
            </a:br>
            <a:r>
              <a:rPr lang="ar-JO" dirty="0"/>
              <a:t>؟</a:t>
            </a:r>
            <a:endParaRPr dirty="0"/>
          </a:p>
        </p:txBody>
      </p:sp>
      <p:sp>
        <p:nvSpPr>
          <p:cNvPr id="494" name="Google Shape;494;p22"/>
          <p:cNvSpPr txBox="1">
            <a:spLocks noGrp="1"/>
          </p:cNvSpPr>
          <p:nvPr>
            <p:ph type="body" idx="1"/>
          </p:nvPr>
        </p:nvSpPr>
        <p:spPr>
          <a:xfrm>
            <a:off x="4661499" y="1760539"/>
            <a:ext cx="7530501" cy="4493324"/>
          </a:xfrm>
          <a:prstGeom prst="rect">
            <a:avLst/>
          </a:prstGeom>
          <a:noFill/>
          <a:ln>
            <a:noFill/>
          </a:ln>
        </p:spPr>
        <p:txBody>
          <a:bodyPr spcFirstLastPara="1" wrap="square" lIns="91425" tIns="45700" rIns="91425" bIns="45700" anchor="t" anchorCtr="0">
            <a:noAutofit/>
          </a:bodyPr>
          <a:lstStyle/>
          <a:p>
            <a:pPr algn="r" rtl="1"/>
            <a:r>
              <a:rPr lang="ar-JO" dirty="0"/>
              <a:t>تحديد مادة كيميائية / مبيدات الآفات</a:t>
            </a:r>
            <a:endParaRPr lang="en-US" dirty="0"/>
          </a:p>
          <a:p>
            <a:pPr algn="r" rtl="1"/>
            <a:r>
              <a:rPr lang="ar-JO" dirty="0"/>
              <a:t>علاج الاحتياجات الصحية الحادة / طويلة الأجل</a:t>
            </a:r>
            <a:endParaRPr lang="en-US" dirty="0"/>
          </a:p>
          <a:p>
            <a:pPr algn="r" rtl="1"/>
            <a:r>
              <a:rPr lang="ar-JO" dirty="0"/>
              <a:t>إبلاغ الجهات المختصة عن حالات التسمم بمبيدات الآفات</a:t>
            </a:r>
            <a:endParaRPr lang="en-US" dirty="0"/>
          </a:p>
          <a:p>
            <a:pPr algn="r" rtl="1"/>
            <a:r>
              <a:rPr lang="ar-JO" dirty="0"/>
              <a:t>إحالة عاجلة لحماية الطفل (</a:t>
            </a:r>
            <a:r>
              <a:rPr lang="en-US" dirty="0"/>
              <a:t>WFCL</a:t>
            </a:r>
            <a:r>
              <a:rPr lang="ar-JO" dirty="0"/>
              <a:t>)</a:t>
            </a:r>
            <a:endParaRPr lang="en-US" dirty="0"/>
          </a:p>
          <a:p>
            <a:pPr algn="r" rtl="1"/>
            <a:r>
              <a:rPr lang="ar-JO" dirty="0"/>
              <a:t>الإحالات: الرعاية الصحية المستمرة ، التعزيز الاقتصادي</a:t>
            </a:r>
            <a:endParaRPr lang="en-US" dirty="0"/>
          </a:p>
          <a:p>
            <a:pPr algn="r" rtl="1"/>
            <a:r>
              <a:rPr lang="ar-JO" dirty="0"/>
              <a:t>إعطاء المعلومات والرسائل (استخدام مبيدات الآفات ، والوقاية من الإصابات ، والمهام الزراعية المناسبة لأعمار الأطفال)</a:t>
            </a:r>
            <a:endParaRPr lang="en-US" dirty="0"/>
          </a:p>
          <a:p>
            <a:pPr algn="r" rtl="1"/>
            <a:r>
              <a:rPr lang="ar-JO" dirty="0"/>
              <a:t>جمع البيانات / أنظمة مراقبة الصحة / الإصابات</a:t>
            </a:r>
            <a:endParaRPr lang="en-US" dirty="0"/>
          </a:p>
          <a:p>
            <a:pPr algn="r" rtl="1"/>
            <a:r>
              <a:rPr lang="ar-JO" dirty="0"/>
              <a:t>متابعة</a:t>
            </a:r>
            <a:endParaRPr lang="en-US" dirty="0"/>
          </a:p>
          <a:p>
            <a:pPr marL="228600" lvl="0" indent="-69850" algn="l" rtl="0">
              <a:lnSpc>
                <a:spcPct val="90000"/>
              </a:lnSpc>
              <a:spcBef>
                <a:spcPts val="1000"/>
              </a:spcBef>
              <a:spcAft>
                <a:spcPts val="0"/>
              </a:spcAft>
              <a:buClr>
                <a:schemeClr val="accent5"/>
              </a:buClr>
              <a:buSzPts val="2500"/>
              <a:buNone/>
            </a:pPr>
            <a:endParaRPr sz="2500" dirty="0"/>
          </a:p>
        </p:txBody>
      </p:sp>
      <p:pic>
        <p:nvPicPr>
          <p:cNvPr id="495" name="Google Shape;495;p22"/>
          <p:cNvPicPr preferRelativeResize="0">
            <a:picLocks noGrp="1"/>
          </p:cNvPicPr>
          <p:nvPr>
            <p:ph type="pic" idx="2"/>
          </p:nvPr>
        </p:nvPicPr>
        <p:blipFill rotWithShape="1">
          <a:blip r:embed="rId3">
            <a:alphaModFix/>
          </a:blip>
          <a:srcRect l="30186" r="30184"/>
          <a:stretch/>
        </p:blipFill>
        <p:spPr>
          <a:xfrm>
            <a:off x="0" y="0"/>
            <a:ext cx="4368800" cy="6858000"/>
          </a:xfrm>
          <a:prstGeom prst="rect">
            <a:avLst/>
          </a:prstGeom>
          <a:noFill/>
          <a:ln>
            <a:noFill/>
          </a:ln>
        </p:spPr>
      </p:pic>
      <p:pic>
        <p:nvPicPr>
          <p:cNvPr id="496" name="Google Shape;496;p22"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23"/>
          <p:cNvSpPr txBox="1">
            <a:spLocks noGrp="1"/>
          </p:cNvSpPr>
          <p:nvPr>
            <p:ph type="title"/>
          </p:nvPr>
        </p:nvSpPr>
        <p:spPr>
          <a:xfrm>
            <a:off x="4890099" y="257176"/>
            <a:ext cx="57271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ar-JO" dirty="0"/>
              <a:t>ما يمكن فعله لجويس ؟</a:t>
            </a:r>
            <a:endParaRPr dirty="0"/>
          </a:p>
        </p:txBody>
      </p:sp>
      <p:sp>
        <p:nvSpPr>
          <p:cNvPr id="503" name="Google Shape;503;p23"/>
          <p:cNvSpPr txBox="1">
            <a:spLocks noGrp="1"/>
          </p:cNvSpPr>
          <p:nvPr>
            <p:ph type="body" idx="1"/>
          </p:nvPr>
        </p:nvSpPr>
        <p:spPr>
          <a:xfrm>
            <a:off x="4890099" y="1811338"/>
            <a:ext cx="7301901" cy="4789485"/>
          </a:xfrm>
          <a:prstGeom prst="rect">
            <a:avLst/>
          </a:prstGeom>
          <a:noFill/>
          <a:ln>
            <a:noFill/>
          </a:ln>
        </p:spPr>
        <p:txBody>
          <a:bodyPr spcFirstLastPara="1" wrap="square" lIns="91425" tIns="45700" rIns="91425" bIns="45700" anchor="t" anchorCtr="0">
            <a:normAutofit fontScale="85000" lnSpcReduction="20000"/>
          </a:bodyPr>
          <a:lstStyle/>
          <a:p>
            <a:pPr algn="r" rtl="1"/>
            <a:r>
              <a:rPr lang="ar-JO" dirty="0"/>
              <a:t>علاج الولد (التسمم)</a:t>
            </a:r>
            <a:endParaRPr lang="en-US" dirty="0"/>
          </a:p>
          <a:p>
            <a:pPr algn="r" rtl="1"/>
            <a:r>
              <a:rPr lang="ar-JO" dirty="0"/>
              <a:t>العلاج / التواصل الأولي مع الفتاة</a:t>
            </a:r>
            <a:endParaRPr lang="en-US" dirty="0"/>
          </a:p>
          <a:p>
            <a:pPr algn="r" rtl="1"/>
            <a:r>
              <a:rPr lang="ar-JO" dirty="0"/>
              <a:t>اتبع الإجراءات الخاصة بالعنف المبني على النوع الاجتماعي / العمل الجبري / المراهقات المعرضات بشكل كبير</a:t>
            </a:r>
            <a:endParaRPr lang="en-US" dirty="0"/>
          </a:p>
          <a:p>
            <a:pPr algn="r" rtl="1"/>
            <a:r>
              <a:rPr lang="ar-JO" dirty="0"/>
              <a:t>تحديد الأوصياء القانونيين لكل طفل على حدة (؟)</a:t>
            </a:r>
            <a:endParaRPr lang="en-US" dirty="0"/>
          </a:p>
          <a:p>
            <a:pPr algn="r" rtl="1"/>
            <a:r>
              <a:rPr lang="ar-JO" dirty="0"/>
              <a:t>إحالة فورية لحماية الطفل (</a:t>
            </a:r>
            <a:r>
              <a:rPr lang="en-US" dirty="0"/>
              <a:t>WFCL</a:t>
            </a:r>
            <a:r>
              <a:rPr lang="ar-JO" dirty="0"/>
              <a:t>)</a:t>
            </a:r>
            <a:endParaRPr lang="en-US" dirty="0"/>
          </a:p>
          <a:p>
            <a:pPr algn="r" rtl="1"/>
            <a:r>
              <a:rPr lang="en-US" dirty="0"/>
              <a:t>SRHS / MHPSS</a:t>
            </a:r>
          </a:p>
          <a:p>
            <a:pPr algn="r" rtl="1"/>
            <a:r>
              <a:rPr lang="ar-JO" dirty="0"/>
              <a:t>حسب الحالة: معلومات الصحة العامة ، الاتصال بالوالدين / أصحاب العمل ، جلسات رعاية الطفل القانونية والقضائية للفتيات ، الوقاية من الإصابة</a:t>
            </a:r>
            <a:endParaRPr lang="en-US" dirty="0"/>
          </a:p>
          <a:p>
            <a:pPr algn="r" rtl="1"/>
            <a:r>
              <a:rPr lang="ar-JO" dirty="0"/>
              <a:t>جمع البيانات / أنظمة مراقبة الصحة / الإصابات</a:t>
            </a:r>
            <a:endParaRPr lang="en-US" dirty="0"/>
          </a:p>
          <a:p>
            <a:pPr algn="r" rtl="1"/>
            <a:r>
              <a:rPr lang="ar-JO" dirty="0"/>
              <a:t>متابعة</a:t>
            </a:r>
            <a:endParaRPr lang="en-US" dirty="0"/>
          </a:p>
          <a:p>
            <a:pPr rtl="1"/>
            <a:r>
              <a:rPr lang="ar-JO" dirty="0"/>
              <a:t> </a:t>
            </a:r>
            <a:endParaRPr lang="en-US" dirty="0"/>
          </a:p>
          <a:p>
            <a:pPr marL="228600" lvl="0" indent="-50800" algn="l" rtl="0">
              <a:lnSpc>
                <a:spcPct val="90000"/>
              </a:lnSpc>
              <a:spcBef>
                <a:spcPts val="1000"/>
              </a:spcBef>
              <a:spcAft>
                <a:spcPts val="0"/>
              </a:spcAft>
              <a:buClr>
                <a:schemeClr val="accent5"/>
              </a:buClr>
              <a:buSzPts val="2800"/>
              <a:buNone/>
            </a:pPr>
            <a:endParaRPr dirty="0"/>
          </a:p>
        </p:txBody>
      </p:sp>
      <p:pic>
        <p:nvPicPr>
          <p:cNvPr id="504" name="Google Shape;504;p23"/>
          <p:cNvPicPr preferRelativeResize="0">
            <a:picLocks noGrp="1"/>
          </p:cNvPicPr>
          <p:nvPr>
            <p:ph type="pic" idx="2"/>
          </p:nvPr>
        </p:nvPicPr>
        <p:blipFill rotWithShape="1">
          <a:blip r:embed="rId3">
            <a:alphaModFix/>
          </a:blip>
          <a:srcRect l="28964" r="28964"/>
          <a:stretch/>
        </p:blipFill>
        <p:spPr>
          <a:xfrm>
            <a:off x="0" y="0"/>
            <a:ext cx="4340225" cy="6858000"/>
          </a:xfrm>
          <a:prstGeom prst="rect">
            <a:avLst/>
          </a:prstGeom>
          <a:noFill/>
          <a:ln>
            <a:noFill/>
          </a:ln>
        </p:spPr>
      </p:pic>
      <p:pic>
        <p:nvPicPr>
          <p:cNvPr id="505" name="Google Shape;505;p23"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p24"/>
          <p:cNvSpPr txBox="1">
            <a:spLocks noGrp="1"/>
          </p:cNvSpPr>
          <p:nvPr>
            <p:ph type="title"/>
          </p:nvPr>
        </p:nvSpPr>
        <p:spPr>
          <a:xfrm>
            <a:off x="4890099" y="257176"/>
            <a:ext cx="539690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200"/>
              <a:buFont typeface="Helvetica Neue"/>
              <a:buNone/>
            </a:pPr>
            <a:r>
              <a:rPr lang="ar-JO" dirty="0"/>
              <a:t>ماذا يمكن فعله لسداد ؟</a:t>
            </a:r>
            <a:endParaRPr dirty="0"/>
          </a:p>
        </p:txBody>
      </p:sp>
      <p:sp>
        <p:nvSpPr>
          <p:cNvPr id="512" name="Google Shape;512;p24"/>
          <p:cNvSpPr txBox="1">
            <a:spLocks noGrp="1"/>
          </p:cNvSpPr>
          <p:nvPr>
            <p:ph type="body" idx="1"/>
          </p:nvPr>
        </p:nvSpPr>
        <p:spPr>
          <a:xfrm>
            <a:off x="4890098" y="1805876"/>
            <a:ext cx="7124101" cy="4493324"/>
          </a:xfrm>
          <a:prstGeom prst="rect">
            <a:avLst/>
          </a:prstGeom>
          <a:noFill/>
          <a:ln>
            <a:noFill/>
          </a:ln>
        </p:spPr>
        <p:txBody>
          <a:bodyPr spcFirstLastPara="1" wrap="square" lIns="91425" tIns="45700" rIns="91425" bIns="45700" anchor="t" anchorCtr="0">
            <a:normAutofit fontScale="92500" lnSpcReduction="20000"/>
          </a:bodyPr>
          <a:lstStyle/>
          <a:p>
            <a:pPr algn="r" rtl="1"/>
            <a:r>
              <a:rPr lang="ar-JO" dirty="0"/>
              <a:t>علاج الإصابات الحادة / الاحتياجات الصحية الأخرى غير الملباة</a:t>
            </a:r>
            <a:endParaRPr lang="en-US" dirty="0"/>
          </a:p>
          <a:p>
            <a:pPr algn="r" rtl="1"/>
            <a:r>
              <a:rPr lang="ar-JO" dirty="0"/>
              <a:t>خطة رعاية طويلة الأجل للإصابة - تقييم للرعاية اللاحقة</a:t>
            </a:r>
            <a:endParaRPr lang="en-US" dirty="0"/>
          </a:p>
          <a:p>
            <a:pPr algn="r" rtl="1"/>
            <a:r>
              <a:rPr lang="ar-JO" dirty="0"/>
              <a:t>تحديد الأوصياء القانونيين / ترتيبات المعيشة</a:t>
            </a:r>
            <a:endParaRPr lang="en-US" dirty="0"/>
          </a:p>
          <a:p>
            <a:pPr algn="r" rtl="1"/>
            <a:r>
              <a:rPr lang="ar-JO" dirty="0"/>
              <a:t>الإحالة إلى الرعاية المجتمعية / التمريض</a:t>
            </a:r>
            <a:endParaRPr lang="en-US" dirty="0"/>
          </a:p>
          <a:p>
            <a:pPr algn="r" rtl="1"/>
            <a:r>
              <a:rPr lang="ar-JO" dirty="0"/>
              <a:t>إحالة فورية إلى خدمات حماية الطفل أو أطفال الشوارع (</a:t>
            </a:r>
            <a:r>
              <a:rPr lang="en-US" dirty="0"/>
              <a:t>WFCL</a:t>
            </a:r>
            <a:r>
              <a:rPr lang="ar-JO" dirty="0"/>
              <a:t>)</a:t>
            </a:r>
            <a:endParaRPr lang="en-US" dirty="0"/>
          </a:p>
          <a:p>
            <a:pPr algn="r" rtl="1"/>
            <a:r>
              <a:rPr lang="ar-JO" dirty="0"/>
              <a:t>معلومات الصحة العامة: الوقاية من الإصابات والأمراض المعدية والصحة الجنسية والإنجابية</a:t>
            </a:r>
            <a:endParaRPr lang="en-US" dirty="0"/>
          </a:p>
          <a:p>
            <a:pPr algn="r" rtl="1"/>
            <a:r>
              <a:rPr lang="ar-JO" dirty="0"/>
              <a:t>جمع البيانات / أنظمة مراقبة الصحة / الإصابات</a:t>
            </a:r>
            <a:endParaRPr lang="en-US" dirty="0"/>
          </a:p>
          <a:p>
            <a:pPr algn="r" rtl="1"/>
            <a:r>
              <a:rPr lang="ar-JO" dirty="0"/>
              <a:t>متابعة</a:t>
            </a:r>
            <a:endParaRPr lang="en-US" dirty="0"/>
          </a:p>
          <a:p>
            <a:pPr marL="228600" lvl="0" indent="-50800" algn="l" rtl="0">
              <a:lnSpc>
                <a:spcPct val="90000"/>
              </a:lnSpc>
              <a:spcBef>
                <a:spcPts val="1000"/>
              </a:spcBef>
              <a:spcAft>
                <a:spcPts val="0"/>
              </a:spcAft>
              <a:buClr>
                <a:schemeClr val="accent5"/>
              </a:buClr>
              <a:buSzPts val="2800"/>
              <a:buNone/>
            </a:pPr>
            <a:endParaRPr dirty="0"/>
          </a:p>
        </p:txBody>
      </p:sp>
      <p:pic>
        <p:nvPicPr>
          <p:cNvPr id="513" name="Google Shape;513;p24"/>
          <p:cNvPicPr preferRelativeResize="0">
            <a:picLocks noGrp="1"/>
          </p:cNvPicPr>
          <p:nvPr>
            <p:ph type="pic" idx="2"/>
          </p:nvPr>
        </p:nvPicPr>
        <p:blipFill rotWithShape="1">
          <a:blip r:embed="rId3">
            <a:alphaModFix/>
          </a:blip>
          <a:srcRect l="27702" r="27700"/>
          <a:stretch/>
        </p:blipFill>
        <p:spPr>
          <a:xfrm>
            <a:off x="0" y="0"/>
            <a:ext cx="4340225" cy="6858000"/>
          </a:xfrm>
          <a:prstGeom prst="rect">
            <a:avLst/>
          </a:prstGeom>
          <a:noFill/>
          <a:ln>
            <a:noFill/>
          </a:ln>
        </p:spPr>
      </p:pic>
      <p:pic>
        <p:nvPicPr>
          <p:cNvPr id="514" name="Google Shape;514;p24" descr="Logo, company name&#10;&#10;Description automatically generated"/>
          <p:cNvPicPr preferRelativeResize="0"/>
          <p:nvPr/>
        </p:nvPicPr>
        <p:blipFill rotWithShape="1">
          <a:blip r:embed="rId4">
            <a:alphaModFix/>
          </a:blip>
          <a:srcRect/>
          <a:stretch/>
        </p:blipFill>
        <p:spPr>
          <a:xfrm>
            <a:off x="9887551" y="79376"/>
            <a:ext cx="2209800" cy="196635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25"/>
          <p:cNvSpPr txBox="1">
            <a:spLocks noGrp="1"/>
          </p:cNvSpPr>
          <p:nvPr>
            <p:ph type="body" idx="2"/>
          </p:nvPr>
        </p:nvSpPr>
        <p:spPr>
          <a:xfrm>
            <a:off x="4354513" y="799433"/>
            <a:ext cx="7300912" cy="5894928"/>
          </a:xfrm>
          <a:prstGeom prst="rect">
            <a:avLst/>
          </a:prstGeom>
          <a:noFill/>
          <a:ln>
            <a:noFill/>
          </a:ln>
        </p:spPr>
        <p:txBody>
          <a:bodyPr spcFirstLastPara="1" wrap="square" lIns="91425" tIns="45700" rIns="91425" bIns="45700" anchor="t" anchorCtr="0">
            <a:normAutofit/>
          </a:bodyPr>
          <a:lstStyle/>
          <a:p>
            <a:pPr algn="r" rtl="1"/>
            <a:r>
              <a:rPr lang="ar-SA" dirty="0"/>
              <a:t>العمل بالتنسيق</a:t>
            </a:r>
            <a:endParaRPr lang="en-US" dirty="0"/>
          </a:p>
          <a:p>
            <a:pPr algn="r" rtl="1"/>
            <a:r>
              <a:rPr lang="ar-SA" dirty="0"/>
              <a:t>قم بتضمين </a:t>
            </a:r>
            <a:r>
              <a:rPr lang="en-US" dirty="0"/>
              <a:t>CL</a:t>
            </a:r>
            <a:r>
              <a:rPr lang="ar-SA" dirty="0"/>
              <a:t> في رسائل الصحة العامة</a:t>
            </a:r>
            <a:endParaRPr lang="en-US" dirty="0"/>
          </a:p>
          <a:p>
            <a:pPr algn="r" rtl="1"/>
            <a:r>
              <a:rPr lang="ar-SA" dirty="0"/>
              <a:t>قم بتضمين اعتلال الصحة المرتبط بـ </a:t>
            </a:r>
            <a:r>
              <a:rPr lang="en-US" dirty="0"/>
              <a:t>CL</a:t>
            </a:r>
            <a:r>
              <a:rPr lang="ar-SA" dirty="0"/>
              <a:t> في الفحص الصحي / الرعاية الوقائية</a:t>
            </a:r>
            <a:endParaRPr lang="en-US" dirty="0"/>
          </a:p>
          <a:p>
            <a:pPr algn="r" rtl="1"/>
            <a:r>
              <a:rPr lang="ar-SA" dirty="0"/>
              <a:t>دمج اعتلال صحة الأطفال المرتبط بالعمل في أنظمة المراقبة الصحية والإصابات</a:t>
            </a:r>
            <a:endParaRPr lang="en-US" dirty="0"/>
          </a:p>
          <a:p>
            <a:pPr algn="r" rtl="1"/>
            <a:r>
              <a:rPr lang="ar-SA" dirty="0"/>
              <a:t>توفير المعلومات الصحية للأطفال العاملين</a:t>
            </a:r>
            <a:endParaRPr lang="en-US" dirty="0"/>
          </a:p>
          <a:p>
            <a:pPr algn="r" rtl="1"/>
            <a:r>
              <a:rPr lang="ar-SA" dirty="0"/>
              <a:t>تحسين الوصول إلى الرعاية الصحية للأطفال العاملين والأطفال في </a:t>
            </a:r>
            <a:r>
              <a:rPr lang="en-US" dirty="0"/>
              <a:t>WFCL</a:t>
            </a:r>
          </a:p>
          <a:p>
            <a:pPr algn="r" rtl="1"/>
            <a:r>
              <a:rPr lang="ar-SA" dirty="0"/>
              <a:t>إنشاء / دعم آلية الإحالة الوظيفية للأطفال الضعفاء</a:t>
            </a:r>
            <a:endParaRPr lang="en-US" dirty="0"/>
          </a:p>
          <a:p>
            <a:pPr algn="r" rtl="1"/>
            <a:r>
              <a:rPr lang="ar-SA" dirty="0"/>
              <a:t>تدريب وإعلام العاملين الصحيين</a:t>
            </a:r>
            <a:endParaRPr lang="en-US" dirty="0"/>
          </a:p>
          <a:p>
            <a:pPr marL="228600" lvl="0" indent="-50800" algn="l" rtl="0">
              <a:lnSpc>
                <a:spcPct val="90000"/>
              </a:lnSpc>
              <a:spcBef>
                <a:spcPts val="1000"/>
              </a:spcBef>
              <a:spcAft>
                <a:spcPts val="0"/>
              </a:spcAft>
              <a:buClr>
                <a:schemeClr val="accent5"/>
              </a:buClr>
              <a:buSzPts val="2800"/>
              <a:buNone/>
            </a:pPr>
            <a:endParaRPr dirty="0"/>
          </a:p>
        </p:txBody>
      </p:sp>
      <p:sp>
        <p:nvSpPr>
          <p:cNvPr id="521" name="Google Shape;521;p25"/>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0"/>
              </a:spcBef>
              <a:spcAft>
                <a:spcPts val="0"/>
              </a:spcAft>
              <a:buClr>
                <a:schemeClr val="lt1"/>
              </a:buClr>
              <a:buSzPts val="3600"/>
              <a:buNone/>
            </a:pPr>
            <a:r>
              <a:rPr lang="ar-JO" sz="3300" dirty="0"/>
              <a:t>ما الذي يمكن فعله للإستجابة لعمل الأطفال من خلال الصحة </a:t>
            </a:r>
            <a:endParaRPr sz="3300" dirty="0"/>
          </a:p>
          <a:p>
            <a:pPr marL="0" lvl="0" indent="0" algn="l" rtl="0">
              <a:lnSpc>
                <a:spcPct val="90000"/>
              </a:lnSpc>
              <a:spcBef>
                <a:spcPts val="1000"/>
              </a:spcBef>
              <a:spcAft>
                <a:spcPts val="0"/>
              </a:spcAft>
              <a:buClr>
                <a:schemeClr val="lt1"/>
              </a:buClr>
              <a:buSzPts val="3600"/>
              <a:buNone/>
            </a:pPr>
            <a:endParaRPr dirty="0"/>
          </a:p>
        </p:txBody>
      </p:sp>
      <p:sp>
        <p:nvSpPr>
          <p:cNvPr id="522" name="Google Shape;522;p25"/>
          <p:cNvSpPr txBox="1">
            <a:spLocks noGrp="1"/>
          </p:cNvSpPr>
          <p:nvPr>
            <p:ph type="body" idx="1"/>
          </p:nvPr>
        </p:nvSpPr>
        <p:spPr>
          <a:xfrm>
            <a:off x="4017385" y="163639"/>
            <a:ext cx="7300912" cy="12715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6"/>
              </a:buClr>
              <a:buSzPts val="3200"/>
              <a:buNone/>
            </a:pPr>
            <a:r>
              <a:rPr lang="ar-JO" dirty="0"/>
              <a:t>إجراءات البرمجة الرئيسية</a:t>
            </a:r>
            <a:endParaRPr dirty="0"/>
          </a:p>
        </p:txBody>
      </p:sp>
      <p:sp>
        <p:nvSpPr>
          <p:cNvPr id="523" name="Google Shape;523;p25"/>
          <p:cNvSpPr/>
          <p:nvPr/>
        </p:nvSpPr>
        <p:spPr>
          <a:xfrm>
            <a:off x="1908969" y="7968918"/>
            <a:ext cx="6096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6"/>
          <p:cNvSpPr txBox="1">
            <a:spLocks noGrp="1"/>
          </p:cNvSpPr>
          <p:nvPr>
            <p:ph type="body" idx="1"/>
          </p:nvPr>
        </p:nvSpPr>
        <p:spPr>
          <a:xfrm>
            <a:off x="4225204" y="1164431"/>
            <a:ext cx="7682379" cy="5622780"/>
          </a:xfrm>
          <a:prstGeom prst="rect">
            <a:avLst/>
          </a:prstGeom>
          <a:noFill/>
          <a:ln>
            <a:noFill/>
          </a:ln>
        </p:spPr>
        <p:txBody>
          <a:bodyPr spcFirstLastPara="1" wrap="square" lIns="91425" tIns="45700" rIns="91425" bIns="45700" anchor="t" anchorCtr="0">
            <a:normAutofit lnSpcReduction="10000"/>
          </a:bodyPr>
          <a:lstStyle/>
          <a:p>
            <a:pPr marL="685800" indent="-457200" algn="r" rtl="1">
              <a:buFont typeface="Arial" panose="020B0604020202020204" pitchFamily="34" charset="0"/>
              <a:buChar char="•"/>
            </a:pPr>
            <a:r>
              <a:rPr lang="ar-SA" dirty="0"/>
              <a:t>تقديم الدعم الصحي في الخطوط الأمامية</a:t>
            </a:r>
            <a:endParaRPr lang="en-US" dirty="0"/>
          </a:p>
          <a:p>
            <a:pPr marL="685800" indent="-457200" algn="r" rtl="1">
              <a:buFont typeface="Arial" panose="020B0604020202020204" pitchFamily="34" charset="0"/>
              <a:buChar char="•"/>
            </a:pPr>
            <a:r>
              <a:rPr lang="ar-SA" dirty="0"/>
              <a:t>التعرف على اعتلال صحة الأطفال المرتبط بالعمل</a:t>
            </a:r>
            <a:endParaRPr lang="en-US" dirty="0"/>
          </a:p>
          <a:p>
            <a:pPr marL="685800" indent="-457200" algn="r" rtl="1">
              <a:buFont typeface="Arial" panose="020B0604020202020204" pitchFamily="34" charset="0"/>
              <a:buChar char="•"/>
            </a:pPr>
            <a:r>
              <a:rPr lang="ar-SA" dirty="0"/>
              <a:t>الرد على إفصاحات </a:t>
            </a:r>
            <a:r>
              <a:rPr lang="en-US" dirty="0"/>
              <a:t>WFCL</a:t>
            </a:r>
          </a:p>
          <a:p>
            <a:pPr marL="685800" indent="-457200" algn="r" rtl="1">
              <a:buFont typeface="Arial" panose="020B0604020202020204" pitchFamily="34" charset="0"/>
              <a:buChar char="•"/>
            </a:pPr>
            <a:r>
              <a:rPr lang="ar-SA" dirty="0"/>
              <a:t>تحدث إلى الأطفال حول ظروف المعيشة والعمل</a:t>
            </a:r>
            <a:endParaRPr lang="en-US" dirty="0"/>
          </a:p>
          <a:p>
            <a:pPr marL="685800" indent="-457200" algn="r" rtl="1">
              <a:buFont typeface="Arial" panose="020B0604020202020204" pitchFamily="34" charset="0"/>
              <a:buChar char="•"/>
            </a:pPr>
            <a:r>
              <a:rPr lang="ar-SA" dirty="0"/>
              <a:t>قم بإحالة الأطفال إلى خدمات مهمة أخرى</a:t>
            </a:r>
            <a:endParaRPr lang="en-US" dirty="0"/>
          </a:p>
          <a:p>
            <a:pPr marL="685800" indent="-457200" algn="r" rtl="1">
              <a:buFont typeface="Arial" panose="020B0604020202020204" pitchFamily="34" charset="0"/>
              <a:buChar char="•"/>
            </a:pPr>
            <a:r>
              <a:rPr lang="ar-SA" dirty="0"/>
              <a:t>العمل كجزء من فريق متعدد القطاعات</a:t>
            </a:r>
            <a:endParaRPr lang="en-US" dirty="0"/>
          </a:p>
          <a:p>
            <a:pPr marL="685800" indent="-457200" algn="r" rtl="1">
              <a:buFont typeface="Arial" panose="020B0604020202020204" pitchFamily="34" charset="0"/>
              <a:buChar char="•"/>
            </a:pPr>
            <a:r>
              <a:rPr lang="ar-SA" dirty="0"/>
              <a:t>تقديم رسائل / نصائح صحية مخصصة</a:t>
            </a:r>
            <a:endParaRPr lang="en-US" dirty="0"/>
          </a:p>
          <a:p>
            <a:pPr marL="685800" indent="-457200" algn="r" rtl="1">
              <a:buFont typeface="Arial" panose="020B0604020202020204" pitchFamily="34" charset="0"/>
              <a:buChar char="•"/>
            </a:pPr>
            <a:r>
              <a:rPr lang="ar-SA" dirty="0"/>
              <a:t>تلبية الاحتياجات الصحية غير الملباة من خلال الخدمات المصممة خصيصًا</a:t>
            </a:r>
            <a:endParaRPr lang="en-US" dirty="0"/>
          </a:p>
          <a:p>
            <a:pPr marL="685800" indent="-457200" algn="r" rtl="1">
              <a:buFont typeface="Arial" panose="020B0604020202020204" pitchFamily="34" charset="0"/>
              <a:buChar char="•"/>
            </a:pPr>
            <a:r>
              <a:rPr lang="ar-SA" dirty="0"/>
              <a:t>سجل المعلومات بشكل مناسب</a:t>
            </a:r>
            <a:endParaRPr lang="en-US" dirty="0"/>
          </a:p>
        </p:txBody>
      </p:sp>
      <p:sp>
        <p:nvSpPr>
          <p:cNvPr id="530" name="Google Shape;530;p26"/>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sz="3400" dirty="0"/>
              <a:t>أدوار عامل الرعاية الصحية </a:t>
            </a:r>
            <a:endParaRPr sz="3400" dirty="0"/>
          </a:p>
        </p:txBody>
      </p:sp>
      <p:sp>
        <p:nvSpPr>
          <p:cNvPr id="531" name="Google Shape;531;p26"/>
          <p:cNvSpPr txBox="1"/>
          <p:nvPr/>
        </p:nvSpPr>
        <p:spPr>
          <a:xfrm>
            <a:off x="4225204" y="528638"/>
            <a:ext cx="7300912" cy="127158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accent6"/>
              </a:buClr>
              <a:buSzPts val="3200"/>
              <a:buFont typeface="Arial"/>
              <a:buNone/>
            </a:pPr>
            <a:r>
              <a:rPr lang="ar-JO" sz="3200" b="1" i="0" u="none" strike="noStrike" cap="none" dirty="0">
                <a:solidFill>
                  <a:schemeClr val="accent6"/>
                </a:solidFill>
                <a:latin typeface="Helvetica Neue"/>
                <a:ea typeface="Helvetica Neue"/>
                <a:cs typeface="Helvetica Neue"/>
                <a:sym typeface="Helvetica Neue"/>
              </a:rPr>
              <a:t>الإجراءات الفردية الرئيسية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7"/>
          <p:cNvSpPr txBox="1">
            <a:spLocks noGrp="1"/>
          </p:cNvSpPr>
          <p:nvPr>
            <p:ph type="body" idx="1"/>
          </p:nvPr>
        </p:nvSpPr>
        <p:spPr>
          <a:xfrm>
            <a:off x="4100513" y="528638"/>
            <a:ext cx="7799676" cy="1271587"/>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accent6"/>
              </a:buClr>
              <a:buSzPts val="3200"/>
              <a:buNone/>
            </a:pPr>
            <a:r>
              <a:rPr lang="ar-JO" dirty="0"/>
              <a:t>ترجمة المعرفة إلى عمل </a:t>
            </a:r>
            <a:endParaRPr dirty="0"/>
          </a:p>
        </p:txBody>
      </p:sp>
      <p:sp>
        <p:nvSpPr>
          <p:cNvPr id="538" name="Google Shape;538;p27"/>
          <p:cNvSpPr txBox="1">
            <a:spLocks noGrp="1"/>
          </p:cNvSpPr>
          <p:nvPr>
            <p:ph type="body" idx="2"/>
          </p:nvPr>
        </p:nvSpPr>
        <p:spPr>
          <a:xfrm>
            <a:off x="4100513" y="1300162"/>
            <a:ext cx="7799676" cy="5557838"/>
          </a:xfrm>
          <a:prstGeom prst="rect">
            <a:avLst/>
          </a:prstGeom>
          <a:noFill/>
          <a:ln>
            <a:noFill/>
          </a:ln>
        </p:spPr>
        <p:txBody>
          <a:bodyPr spcFirstLastPara="1" wrap="square" lIns="91425" tIns="45700" rIns="91425" bIns="45700" anchor="t" anchorCtr="0">
            <a:normAutofit/>
          </a:bodyPr>
          <a:lstStyle/>
          <a:p>
            <a:pPr algn="r" rtl="1"/>
            <a:r>
              <a:rPr lang="ar-SA" dirty="0"/>
              <a:t>أنواع </a:t>
            </a:r>
            <a:r>
              <a:rPr lang="en-US" dirty="0"/>
              <a:t>CL</a:t>
            </a:r>
            <a:r>
              <a:rPr lang="ar-SA" dirty="0"/>
              <a:t> الشائعة ، والمخاطر المهنية ، والمخاوف الصحية المتعلقة بالعمل ، والعلاجات</a:t>
            </a:r>
            <a:endParaRPr lang="en-US" dirty="0"/>
          </a:p>
          <a:p>
            <a:pPr algn="r" rtl="1"/>
            <a:r>
              <a:rPr lang="ar-SA" dirty="0"/>
              <a:t>التواصل مع الأطفال والمراهقين المعرضين للخطر (الفتيات)</a:t>
            </a:r>
            <a:endParaRPr lang="en-US" dirty="0"/>
          </a:p>
          <a:p>
            <a:pPr algn="r" rtl="1"/>
            <a:r>
              <a:rPr lang="ar-SA" dirty="0"/>
              <a:t>مسارات الإحالة والإبلاغ الإلزامي لـ </a:t>
            </a:r>
            <a:r>
              <a:rPr lang="en-US" dirty="0"/>
              <a:t>WFCL</a:t>
            </a:r>
          </a:p>
          <a:p>
            <a:pPr algn="r" rtl="1"/>
            <a:r>
              <a:rPr lang="ar-SA" dirty="0"/>
              <a:t>المراقبة والإبلاغ عن المخاوف الصحية المتعلقة بـ </a:t>
            </a:r>
            <a:r>
              <a:rPr lang="en-US" dirty="0"/>
              <a:t>CL</a:t>
            </a:r>
            <a:r>
              <a:rPr lang="ar-SA" dirty="0"/>
              <a:t> في أنظمة مراقبة الصحة والإصابات</a:t>
            </a:r>
            <a:endParaRPr lang="en-US" dirty="0"/>
          </a:p>
          <a:p>
            <a:pPr algn="r" rtl="1"/>
            <a:r>
              <a:rPr lang="ar-SA" dirty="0"/>
              <a:t>المصالح الفضلى وعدم التمييز</a:t>
            </a:r>
            <a:endParaRPr lang="en-US" dirty="0"/>
          </a:p>
          <a:p>
            <a:pPr algn="r" rtl="1"/>
            <a:r>
              <a:rPr lang="ar-SA" dirty="0"/>
              <a:t>استجابة ورعاية تتمحور حول الناجين (العنف الجنسي </a:t>
            </a:r>
            <a:r>
              <a:rPr lang="ar-JO" dirty="0"/>
              <a:t>والمبني على النوع الإجتماعي</a:t>
            </a:r>
            <a:r>
              <a:rPr lang="ar-SA" dirty="0"/>
              <a:t>)</a:t>
            </a:r>
            <a:endParaRPr lang="en-US" dirty="0"/>
          </a:p>
          <a:p>
            <a:pPr algn="r" rtl="1"/>
            <a:r>
              <a:rPr lang="ar-SA" dirty="0"/>
              <a:t>المعايير الدنيا الدولية</a:t>
            </a:r>
            <a:endParaRPr lang="en-US" dirty="0"/>
          </a:p>
          <a:p>
            <a:pPr marL="228600" lvl="0" indent="-50800" algn="l" rtl="0">
              <a:lnSpc>
                <a:spcPct val="90000"/>
              </a:lnSpc>
              <a:spcBef>
                <a:spcPts val="1000"/>
              </a:spcBef>
              <a:spcAft>
                <a:spcPts val="0"/>
              </a:spcAft>
              <a:buClr>
                <a:schemeClr val="accent5"/>
              </a:buClr>
              <a:buSzPts val="2800"/>
              <a:buNone/>
            </a:pPr>
            <a:endParaRPr dirty="0"/>
          </a:p>
          <a:p>
            <a:pPr marL="228600" lvl="0" indent="-50800" algn="l" rtl="0">
              <a:lnSpc>
                <a:spcPct val="90000"/>
              </a:lnSpc>
              <a:spcBef>
                <a:spcPts val="1000"/>
              </a:spcBef>
              <a:spcAft>
                <a:spcPts val="0"/>
              </a:spcAft>
              <a:buClr>
                <a:schemeClr val="accent5"/>
              </a:buClr>
              <a:buSzPts val="2800"/>
              <a:buNone/>
            </a:pPr>
            <a:endParaRPr dirty="0"/>
          </a:p>
        </p:txBody>
      </p:sp>
      <p:sp>
        <p:nvSpPr>
          <p:cNvPr id="539" name="Google Shape;539;p27"/>
          <p:cNvSpPr txBox="1">
            <a:spLocks noGrp="1"/>
          </p:cNvSpPr>
          <p:nvPr>
            <p:ph type="body" idx="3"/>
          </p:nvPr>
        </p:nvSpPr>
        <p:spPr>
          <a:xfrm>
            <a:off x="291811" y="528638"/>
            <a:ext cx="3248492" cy="4799266"/>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ar-JO" sz="3400" dirty="0"/>
              <a:t>معارف عمل الأطفال و مهارات في مجال الصحة </a:t>
            </a:r>
            <a:endParaRPr sz="3400" dirty="0"/>
          </a:p>
        </p:txBody>
      </p:sp>
      <p:sp>
        <p:nvSpPr>
          <p:cNvPr id="2" name="Rectangle 1">
            <a:extLst>
              <a:ext uri="{FF2B5EF4-FFF2-40B4-BE49-F238E27FC236}">
                <a16:creationId xmlns:a16="http://schemas.microsoft.com/office/drawing/2014/main" id="{D852223F-1D72-429B-9B6B-685690B13495}"/>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28"/>
          <p:cNvSpPr txBox="1">
            <a:spLocks noGrp="1"/>
          </p:cNvSpPr>
          <p:nvPr>
            <p:ph type="title"/>
          </p:nvPr>
        </p:nvSpPr>
        <p:spPr>
          <a:xfrm>
            <a:off x="3405876" y="165650"/>
            <a:ext cx="8656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5"/>
              </a:buClr>
              <a:buSzPts val="3400"/>
              <a:buFont typeface="Helvetica Neue"/>
              <a:buNone/>
            </a:pPr>
            <a:r>
              <a:rPr lang="ar-JO" sz="3400" dirty="0"/>
              <a:t>النشاط: تخطيط العمل لتوسيع الفرص لمعالجة عمل الأطفال </a:t>
            </a:r>
            <a:endParaRPr dirty="0"/>
          </a:p>
        </p:txBody>
      </p:sp>
      <p:sp>
        <p:nvSpPr>
          <p:cNvPr id="545" name="Google Shape;545;p28"/>
          <p:cNvSpPr txBox="1">
            <a:spLocks noGrp="1"/>
          </p:cNvSpPr>
          <p:nvPr>
            <p:ph type="body" idx="2"/>
          </p:nvPr>
        </p:nvSpPr>
        <p:spPr>
          <a:xfrm>
            <a:off x="685992" y="2027095"/>
            <a:ext cx="10820015" cy="3729037"/>
          </a:xfrm>
          <a:prstGeom prst="rect">
            <a:avLst/>
          </a:prstGeom>
          <a:noFill/>
          <a:ln>
            <a:noFill/>
          </a:ln>
        </p:spPr>
        <p:txBody>
          <a:bodyPr spcFirstLastPara="1" wrap="square" lIns="91425" tIns="45700" rIns="91425" bIns="45700" anchor="t" anchorCtr="0">
            <a:normAutofit/>
          </a:bodyPr>
          <a:lstStyle/>
          <a:p>
            <a:pPr algn="r" rtl="1"/>
            <a:r>
              <a:rPr lang="ar-SA" dirty="0"/>
              <a:t>في مجموعتك ، استخدم ورقة عمل النشاط (أو ورقة الرسم البياني لمزيد من المساحة).</a:t>
            </a:r>
            <a:endParaRPr lang="en-US" dirty="0"/>
          </a:p>
          <a:p>
            <a:pPr algn="r" rtl="1"/>
            <a:r>
              <a:rPr lang="ar-SA" dirty="0"/>
              <a:t>ضع خطة عمل بناءً على ورقة العمل باستخدام الأسئلة كدليل:</a:t>
            </a:r>
            <a:endParaRPr lang="en-US" dirty="0"/>
          </a:p>
          <a:p>
            <a:pPr algn="r" rtl="1"/>
            <a:r>
              <a:rPr lang="ar-SA" dirty="0"/>
              <a:t>ماذا ، كيف ، من ، الموارد المطلوبة ، المخاطر المحتملة ، التنسيق ، القدرات</a:t>
            </a:r>
            <a:endParaRPr lang="en-US" dirty="0"/>
          </a:p>
          <a:p>
            <a:pPr algn="r" rtl="1"/>
            <a:r>
              <a:rPr lang="ar-SA" dirty="0"/>
              <a:t>ينصب التركيز على المضي قدمًا وما يمكن القيام به في السياق لتعزيز الوقاية والاستجابة لعمل الأطفال من خلال (بين) الأنشطة القطاعية أو المواضيعية</a:t>
            </a:r>
            <a:endParaRPr lang="en-US" dirty="0"/>
          </a:p>
        </p:txBody>
      </p:sp>
      <p:pic>
        <p:nvPicPr>
          <p:cNvPr id="546" name="Google Shape;546;p28" descr="Logo, company name&#10;&#10;Description automatically generated"/>
          <p:cNvPicPr preferRelativeResize="0"/>
          <p:nvPr/>
        </p:nvPicPr>
        <p:blipFill rotWithShape="1">
          <a:blip r:embed="rId3">
            <a:alphaModFix/>
          </a:blip>
          <a:srcRect/>
          <a:stretch/>
        </p:blipFill>
        <p:spPr>
          <a:xfrm>
            <a:off x="0" y="-16232"/>
            <a:ext cx="3011295" cy="262913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29"/>
          <p:cNvSpPr txBox="1">
            <a:spLocks noGrp="1"/>
          </p:cNvSpPr>
          <p:nvPr>
            <p:ph type="body" idx="2"/>
          </p:nvPr>
        </p:nvSpPr>
        <p:spPr>
          <a:xfrm>
            <a:off x="4135075" y="672825"/>
            <a:ext cx="7300800" cy="5908800"/>
          </a:xfrm>
          <a:prstGeom prst="rect">
            <a:avLst/>
          </a:prstGeom>
          <a:noFill/>
          <a:ln>
            <a:noFill/>
          </a:ln>
        </p:spPr>
        <p:txBody>
          <a:bodyPr spcFirstLastPara="1" wrap="square" lIns="91425" tIns="45700" rIns="91425" bIns="45700" anchor="t" anchorCtr="0">
            <a:normAutofit/>
          </a:bodyPr>
          <a:lstStyle/>
          <a:p>
            <a:pPr algn="r" rtl="1"/>
            <a:r>
              <a:rPr lang="ar-SA" dirty="0"/>
              <a:t>الأطفال في عمالة الأطفال معرضون بشدة للمخاطر الصحية.</a:t>
            </a:r>
            <a:endParaRPr lang="en-US" dirty="0"/>
          </a:p>
          <a:p>
            <a:pPr algn="r" rtl="1"/>
            <a:r>
              <a:rPr lang="ar-SA" dirty="0"/>
              <a:t>ومع ذلك ، فإن الأطفال في عمالة الأطفال ، ولا سيما رابطة النساء العاملات في الأسرة (</a:t>
            </a:r>
            <a:r>
              <a:rPr lang="en-US" dirty="0"/>
              <a:t>WFCL</a:t>
            </a:r>
            <a:r>
              <a:rPr lang="ar-SA" dirty="0"/>
              <a:t>) ، غالبًا ما يواجهون أكبر العوائق التي تحول دون الوصول إلى الرعاية الصحية.</a:t>
            </a:r>
            <a:endParaRPr lang="en-US" dirty="0"/>
          </a:p>
          <a:p>
            <a:pPr algn="r" rtl="1"/>
            <a:r>
              <a:rPr lang="ar-SA" dirty="0"/>
              <a:t>غالبًا ما تكون الصحة عبئًا كبيرًا على الأسر التي لديها عمالة أطفال.</a:t>
            </a:r>
            <a:endParaRPr lang="en-US" dirty="0"/>
          </a:p>
          <a:p>
            <a:pPr algn="r" rtl="1"/>
            <a:r>
              <a:rPr lang="ar-SA" dirty="0"/>
              <a:t>الأطفال أكثر عرضة من البالغين لنفس المخاطر الجسدية بسبب سنهم وتطورهم.</a:t>
            </a:r>
            <a:endParaRPr lang="en-US" dirty="0"/>
          </a:p>
          <a:p>
            <a:pPr algn="r" rtl="1"/>
            <a:r>
              <a:rPr lang="ar-SA" dirty="0"/>
              <a:t>يمكن للعاملين في مجال الرعاية الصحية أن يلعبوا دورًا رئيسيًا في منع عمالة الأطفال والاستجابة لها</a:t>
            </a:r>
            <a:endParaRPr dirty="0"/>
          </a:p>
        </p:txBody>
      </p:sp>
      <p:sp>
        <p:nvSpPr>
          <p:cNvPr id="553" name="Google Shape;553;p29"/>
          <p:cNvSpPr txBox="1">
            <a:spLocks noGrp="1"/>
          </p:cNvSpPr>
          <p:nvPr>
            <p:ph type="body" idx="3"/>
          </p:nvPr>
        </p:nvSpPr>
        <p:spPr>
          <a:xfrm>
            <a:off x="284417" y="528638"/>
            <a:ext cx="2970900" cy="4799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3600"/>
              <a:buNone/>
            </a:pPr>
            <a:r>
              <a:rPr lang="ar-JO" dirty="0"/>
              <a:t>الرسائل الرئيسية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
          <p:cNvSpPr txBox="1">
            <a:spLocks noGrp="1"/>
          </p:cNvSpPr>
          <p:nvPr>
            <p:ph type="body" idx="2"/>
          </p:nvPr>
        </p:nvSpPr>
        <p:spPr>
          <a:xfrm>
            <a:off x="304800" y="3051922"/>
            <a:ext cx="11364685" cy="2701764"/>
          </a:xfrm>
          <a:prstGeom prst="rect">
            <a:avLst/>
          </a:prstGeom>
          <a:noFill/>
          <a:ln>
            <a:noFill/>
          </a:ln>
        </p:spPr>
        <p:txBody>
          <a:bodyPr spcFirstLastPara="1" wrap="square" lIns="91425" tIns="45700" rIns="91425" bIns="45700" anchor="t" anchorCtr="0">
            <a:noAutofit/>
          </a:bodyPr>
          <a:lstStyle/>
          <a:p>
            <a:pPr marL="685800" indent="-457200" algn="r" rtl="1">
              <a:buFont typeface="Arial" panose="020B0604020202020204" pitchFamily="34" charset="0"/>
              <a:buChar char="•"/>
            </a:pPr>
            <a:r>
              <a:rPr lang="ar-JO" dirty="0"/>
              <a:t>وصف العلاقة المعقدة بين الصحة وعمالة الأطفال</a:t>
            </a:r>
            <a:endParaRPr lang="en-US" dirty="0"/>
          </a:p>
          <a:p>
            <a:pPr marL="685800" indent="-457200" algn="r" rtl="1">
              <a:buFont typeface="Arial" panose="020B0604020202020204" pitchFamily="34" charset="0"/>
              <a:buChar char="•"/>
            </a:pPr>
            <a:r>
              <a:rPr lang="ar-JO" dirty="0"/>
              <a:t>وضع قائمة بخمس سمات جسدية تعرض الأطفال لخطر أكبر للإيذاء الجسدي</a:t>
            </a:r>
            <a:endParaRPr lang="en-US" dirty="0"/>
          </a:p>
          <a:p>
            <a:pPr marL="685800" indent="-457200" algn="r" rtl="1">
              <a:buFont typeface="Arial" panose="020B0604020202020204" pitchFamily="34" charset="0"/>
              <a:buChar char="•"/>
            </a:pPr>
            <a:r>
              <a:rPr lang="ar-JO" dirty="0"/>
              <a:t>وضع خطة عمل لدعم الأسر التي لديها أطفال في عمالة الأطفال في معالجة المخاطر الصحية والوصول إلى خدمات الرعاية الصحية في سياق معين</a:t>
            </a:r>
            <a:endParaRPr lang="en-US" dirty="0"/>
          </a:p>
          <a:p>
            <a:r>
              <a:rPr lang="en-US" dirty="0"/>
              <a:t> </a:t>
            </a:r>
          </a:p>
        </p:txBody>
      </p:sp>
      <p:sp>
        <p:nvSpPr>
          <p:cNvPr id="240" name="Google Shape;240;p3"/>
          <p:cNvSpPr txBox="1"/>
          <p:nvPr/>
        </p:nvSpPr>
        <p:spPr>
          <a:xfrm>
            <a:off x="1828005" y="476375"/>
            <a:ext cx="8535987" cy="627939"/>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endParaRPr sz="2800" b="1" i="0" u="none" strike="noStrike" cap="none">
              <a:solidFill>
                <a:schemeClr val="lt1"/>
              </a:solidFill>
              <a:latin typeface="Helvetica Neue"/>
              <a:ea typeface="Helvetica Neue"/>
              <a:cs typeface="Helvetica Neue"/>
              <a:sym typeface="Helvetica Neue"/>
            </a:endParaRPr>
          </a:p>
        </p:txBody>
      </p:sp>
      <p:sp>
        <p:nvSpPr>
          <p:cNvPr id="241" name="Google Shape;241;p3"/>
          <p:cNvSpPr txBox="1"/>
          <p:nvPr/>
        </p:nvSpPr>
        <p:spPr>
          <a:xfrm>
            <a:off x="304800" y="937802"/>
            <a:ext cx="11538857" cy="2280633"/>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lt1"/>
              </a:buClr>
              <a:buSzPts val="2800"/>
              <a:buFont typeface="Arial"/>
              <a:buNone/>
            </a:pPr>
            <a:r>
              <a:rPr lang="ar-JO" sz="2800" b="0" i="0" u="none" strike="noStrike" cap="none" dirty="0">
                <a:solidFill>
                  <a:schemeClr val="lt1"/>
                </a:solidFill>
                <a:latin typeface="Helvetica Neue"/>
                <a:ea typeface="Helvetica Neue"/>
                <a:cs typeface="Helvetica Neue"/>
                <a:sym typeface="Helvetica Neue"/>
              </a:rPr>
              <a:t>نتائج التعلم :</a:t>
            </a:r>
            <a:endParaRPr sz="1400" b="0" i="0" u="none" strike="noStrike" cap="none" dirty="0">
              <a:solidFill>
                <a:srgbClr val="000000"/>
              </a:solidFill>
              <a:latin typeface="Arial"/>
              <a:ea typeface="Arial"/>
              <a:cs typeface="Arial"/>
              <a:sym typeface="Arial"/>
            </a:endParaRPr>
          </a:p>
          <a:p>
            <a:pPr marL="0" marR="0" lvl="0" indent="0" algn="ctr" rtl="0">
              <a:lnSpc>
                <a:spcPct val="90000"/>
              </a:lnSpc>
              <a:spcBef>
                <a:spcPts val="1000"/>
              </a:spcBef>
              <a:spcAft>
                <a:spcPts val="0"/>
              </a:spcAft>
              <a:buClr>
                <a:schemeClr val="lt1"/>
              </a:buClr>
              <a:buSzPts val="3000"/>
              <a:buFont typeface="Arial"/>
              <a:buNone/>
            </a:pPr>
            <a:r>
              <a:rPr lang="ar-JO" sz="3000" dirty="0">
                <a:solidFill>
                  <a:schemeClr val="lt1"/>
                </a:solidFill>
                <a:latin typeface="Helvetica Neue"/>
                <a:ea typeface="Helvetica Neue"/>
                <a:cs typeface="Helvetica Neue"/>
                <a:sym typeface="Helvetica Neue"/>
              </a:rPr>
              <a:t>بنهاية هذه الجلسة ستكون قادرا على:</a:t>
            </a:r>
            <a:endParaRPr sz="3000" b="1" i="0" u="none" strike="noStrike" cap="none" dirty="0">
              <a:solidFill>
                <a:schemeClr val="lt1"/>
              </a:solidFill>
              <a:latin typeface="Helvetica Neue"/>
              <a:ea typeface="Helvetica Neue"/>
              <a:cs typeface="Helvetica Neue"/>
              <a:sym typeface="Helvetica Neu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5"/>
              </a:buClr>
              <a:buSzPts val="3600"/>
              <a:buFont typeface="Helvetica Neue"/>
              <a:buNone/>
            </a:pPr>
            <a:r>
              <a:rPr lang="ar-JO" dirty="0"/>
              <a:t>مناقشة : ما رأيك؟</a:t>
            </a:r>
            <a:endParaRPr dirty="0"/>
          </a:p>
        </p:txBody>
      </p:sp>
      <p:sp>
        <p:nvSpPr>
          <p:cNvPr id="248" name="Google Shape;248;p5"/>
          <p:cNvSpPr txBox="1">
            <a:spLocks noGrp="1"/>
          </p:cNvSpPr>
          <p:nvPr>
            <p:ph type="body" idx="1"/>
          </p:nvPr>
        </p:nvSpPr>
        <p:spPr>
          <a:xfrm>
            <a:off x="656025" y="1971675"/>
            <a:ext cx="10820100" cy="3849900"/>
          </a:xfrm>
          <a:prstGeom prst="rect">
            <a:avLst/>
          </a:prstGeom>
          <a:noFill/>
          <a:ln>
            <a:noFill/>
          </a:ln>
        </p:spPr>
        <p:txBody>
          <a:bodyPr spcFirstLastPara="1" wrap="square" lIns="91425" tIns="45700" rIns="91425" bIns="45700" anchor="t" anchorCtr="0">
            <a:normAutofit/>
          </a:bodyPr>
          <a:lstStyle/>
          <a:p>
            <a:pPr marL="571500" indent="-342900" algn="r" rtl="1">
              <a:buFont typeface="Arial" panose="020B0604020202020204" pitchFamily="34" charset="0"/>
              <a:buChar char="•"/>
            </a:pPr>
            <a:r>
              <a:rPr lang="ar-JO" sz="2300" dirty="0"/>
              <a:t>حصلت جميع هذه الحالات على الرعاية الصحية في الأسابيع القليلة الماضية.</a:t>
            </a:r>
          </a:p>
          <a:p>
            <a:pPr marL="571500" indent="-342900" algn="r" rtl="1">
              <a:buFont typeface="Arial" panose="020B0604020202020204" pitchFamily="34" charset="0"/>
              <a:buChar char="•"/>
            </a:pPr>
            <a:r>
              <a:rPr lang="ar-JO" sz="2300" dirty="0"/>
              <a:t> ناقش في مجموعتك وحدد القضايا الرئيسية المتعلقة بدراسة الحالة التي تم تقديمها لك. على سبيل المثال ، المخاطر الصحية ، عوامل الحماية ، كيف ولماذا يتعرضون لخطر عمالة الأطفال واعتلال صحتهم ، إلخ.</a:t>
            </a:r>
            <a:endParaRPr lang="en-US" sz="2300" dirty="0"/>
          </a:p>
          <a:p>
            <a:pPr marL="228600" indent="0" algn="r" rtl="1"/>
            <a:r>
              <a:rPr lang="en-US" sz="2300" dirty="0"/>
              <a:t> </a:t>
            </a:r>
          </a:p>
          <a:p>
            <a:pPr marL="177800" indent="0" algn="r" rtl="1">
              <a:buSzPts val="700"/>
            </a:pPr>
            <a:r>
              <a:rPr lang="en-US" sz="2300" b="0" dirty="0">
                <a:solidFill>
                  <a:schemeClr val="dk1"/>
                </a:solidFill>
              </a:rPr>
              <a:t>.</a:t>
            </a:r>
            <a:r>
              <a:rPr lang="ar-SA" altLang="en-US" sz="2300" b="0" dirty="0">
                <a:solidFill>
                  <a:srgbClr val="202124"/>
                </a:solidFill>
                <a:latin typeface="inherit" charset="0"/>
                <a:cs typeface="Arial" panose="020B0604020202020204" pitchFamily="34" charset="0"/>
              </a:rPr>
              <a:t> سجل المناقشة</a:t>
            </a:r>
            <a:endParaRPr lang="ar-JO" altLang="en-US" sz="2300" b="0" dirty="0">
              <a:solidFill>
                <a:srgbClr val="202124"/>
              </a:solidFill>
              <a:latin typeface="inherit" charset="0"/>
              <a:cs typeface="Arial" panose="020B0604020202020204" pitchFamily="34" charset="0"/>
            </a:endParaRPr>
          </a:p>
          <a:p>
            <a:pPr marL="177800" indent="0" algn="r" rtl="1">
              <a:buSzPts val="700"/>
            </a:pPr>
            <a:r>
              <a:rPr lang="ar-SA" altLang="en-US" sz="2300" b="0" dirty="0">
                <a:solidFill>
                  <a:srgbClr val="202124"/>
                </a:solidFill>
                <a:latin typeface="inherit" charset="0"/>
                <a:cs typeface="Arial" panose="020B0604020202020204" pitchFamily="34" charset="0"/>
              </a:rPr>
              <a:t>. لديك 15 دقيقة.</a:t>
            </a:r>
            <a:endParaRPr lang="ar-JO" altLang="en-US" sz="2300" b="0" dirty="0">
              <a:solidFill>
                <a:srgbClr val="202124"/>
              </a:solidFill>
              <a:latin typeface="inherit" charset="0"/>
              <a:cs typeface="Arial" panose="020B0604020202020204" pitchFamily="34" charset="0"/>
            </a:endParaRPr>
          </a:p>
          <a:p>
            <a:pPr marL="177800" indent="0" algn="r" rtl="1">
              <a:buSzPts val="700"/>
            </a:pPr>
            <a:r>
              <a:rPr lang="ar-SA" altLang="en-US" sz="2300" b="0" dirty="0">
                <a:solidFill>
                  <a:srgbClr val="202124"/>
                </a:solidFill>
                <a:latin typeface="inherit" charset="0"/>
                <a:cs typeface="Arial" panose="020B0604020202020204" pitchFamily="34" charset="0"/>
              </a:rPr>
              <a:t> التعليقات في الجلسة العام</a:t>
            </a:r>
            <a:r>
              <a:rPr lang="ar-JO" altLang="en-US" sz="2300" b="0" dirty="0">
                <a:solidFill>
                  <a:srgbClr val="202124"/>
                </a:solidFill>
                <a:latin typeface="inherit" charset="0"/>
                <a:cs typeface="Arial" panose="020B0604020202020204" pitchFamily="34" charset="0"/>
              </a:rPr>
              <a:t>ة</a:t>
            </a:r>
            <a:endParaRPr lang="en-US" altLang="en-US" sz="8000" b="0" dirty="0">
              <a:solidFill>
                <a:schemeClr val="tx1"/>
              </a:solidFill>
              <a:latin typeface="Arial" panose="020B0604020202020204" pitchFamily="34" charset="0"/>
            </a:endParaRPr>
          </a:p>
          <a:p>
            <a:pPr marL="457200" lvl="0" indent="-279400" algn="l" rtl="0">
              <a:lnSpc>
                <a:spcPct val="90000"/>
              </a:lnSpc>
              <a:spcBef>
                <a:spcPts val="1000"/>
              </a:spcBef>
              <a:spcAft>
                <a:spcPts val="0"/>
              </a:spcAft>
              <a:buClr>
                <a:schemeClr val="accent6"/>
              </a:buClr>
              <a:buSzPts val="700"/>
              <a:buFont typeface="Arial"/>
              <a:buNone/>
            </a:pPr>
            <a:endParaRPr lang="en-US" sz="11200" b="0" dirty="0">
              <a:solidFill>
                <a:schemeClr val="dk1"/>
              </a:solidFill>
            </a:endParaRPr>
          </a:p>
          <a:p>
            <a:pPr marL="0" lvl="0" indent="0" algn="l" rtl="0">
              <a:lnSpc>
                <a:spcPct val="90000"/>
              </a:lnSpc>
              <a:spcBef>
                <a:spcPts val="1000"/>
              </a:spcBef>
              <a:spcAft>
                <a:spcPts val="0"/>
              </a:spcAft>
              <a:buClr>
                <a:schemeClr val="accent6"/>
              </a:buClr>
              <a:buSzPts val="700"/>
              <a:buNone/>
            </a:pPr>
            <a:endParaRPr sz="11200" b="0" dirty="0">
              <a:solidFill>
                <a:schemeClr val="dk1"/>
              </a:solidFill>
            </a:endParaRPr>
          </a:p>
          <a:p>
            <a:pPr marL="0" lvl="0" indent="0" algn="l" rtl="0">
              <a:lnSpc>
                <a:spcPct val="90000"/>
              </a:lnSpc>
              <a:spcBef>
                <a:spcPts val="1000"/>
              </a:spcBef>
              <a:spcAft>
                <a:spcPts val="0"/>
              </a:spcAft>
              <a:buClr>
                <a:schemeClr val="accent6"/>
              </a:buClr>
              <a:buSzPts val="700"/>
              <a:buNone/>
            </a:pPr>
            <a:endParaRPr sz="11200" b="0" dirty="0">
              <a:solidFill>
                <a:schemeClr val="dk1"/>
              </a:solidFill>
            </a:endParaRPr>
          </a:p>
        </p:txBody>
      </p:sp>
      <p:pic>
        <p:nvPicPr>
          <p:cNvPr id="249" name="Google Shape;249;p5"/>
          <p:cNvPicPr preferRelativeResize="0"/>
          <p:nvPr/>
        </p:nvPicPr>
        <p:blipFill rotWithShape="1">
          <a:blip r:embed="rId3">
            <a:alphaModFix/>
          </a:blip>
          <a:srcRect/>
          <a:stretch/>
        </p:blipFill>
        <p:spPr>
          <a:xfrm>
            <a:off x="10070907" y="358537"/>
            <a:ext cx="1435100" cy="939800"/>
          </a:xfrm>
          <a:prstGeom prst="rect">
            <a:avLst/>
          </a:prstGeom>
          <a:noFill/>
          <a:ln>
            <a:noFill/>
          </a:ln>
        </p:spPr>
      </p:pic>
      <p:sp>
        <p:nvSpPr>
          <p:cNvPr id="4" name="Rectangle 3">
            <a:extLst>
              <a:ext uri="{FF2B5EF4-FFF2-40B4-BE49-F238E27FC236}">
                <a16:creationId xmlns:a16="http://schemas.microsoft.com/office/drawing/2014/main" id="{10D48D8C-BABC-48A3-8CB1-40043CAFF726}"/>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6"/>
          <p:cNvSpPr txBox="1">
            <a:spLocks noGrp="1"/>
          </p:cNvSpPr>
          <p:nvPr>
            <p:ph type="title"/>
          </p:nvPr>
        </p:nvSpPr>
        <p:spPr>
          <a:xfrm>
            <a:off x="0" y="12885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26794"/>
              </a:buClr>
              <a:buSzPts val="3600"/>
              <a:buFont typeface="Helvetica Neue"/>
              <a:buNone/>
            </a:pPr>
            <a:r>
              <a:rPr lang="ar-JO" dirty="0">
                <a:solidFill>
                  <a:srgbClr val="026794"/>
                </a:solidFill>
              </a:rPr>
              <a:t>نقاش: دانة</a:t>
            </a:r>
            <a:endParaRPr dirty="0"/>
          </a:p>
        </p:txBody>
      </p:sp>
      <p:pic>
        <p:nvPicPr>
          <p:cNvPr id="256" name="Google Shape;256;p6"/>
          <p:cNvPicPr preferRelativeResize="0"/>
          <p:nvPr/>
        </p:nvPicPr>
        <p:blipFill rotWithShape="1">
          <a:blip r:embed="rId3">
            <a:alphaModFix/>
          </a:blip>
          <a:srcRect/>
          <a:stretch/>
        </p:blipFill>
        <p:spPr>
          <a:xfrm>
            <a:off x="7664233" y="597053"/>
            <a:ext cx="4017576" cy="2696729"/>
          </a:xfrm>
          <a:prstGeom prst="rect">
            <a:avLst/>
          </a:prstGeom>
          <a:noFill/>
          <a:ln>
            <a:noFill/>
          </a:ln>
        </p:spPr>
      </p:pic>
      <p:sp>
        <p:nvSpPr>
          <p:cNvPr id="257" name="Google Shape;257;p6"/>
          <p:cNvSpPr txBox="1"/>
          <p:nvPr/>
        </p:nvSpPr>
        <p:spPr>
          <a:xfrm>
            <a:off x="3081780" y="3758260"/>
            <a:ext cx="17823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0" i="0" u="none" strike="noStrike" cap="none" dirty="0">
                <a:solidFill>
                  <a:schemeClr val="dk1"/>
                </a:solidFill>
                <a:latin typeface="Helvetica Neue"/>
                <a:ea typeface="Helvetica Neue"/>
                <a:cs typeface="Helvetica Neue"/>
                <a:sym typeface="Helvetica Neue"/>
              </a:rPr>
              <a:t>الإعتماد على دخل الطفل </a:t>
            </a:r>
            <a:endParaRPr sz="2400" b="1" i="0" u="none" strike="noStrike" cap="none" dirty="0">
              <a:solidFill>
                <a:schemeClr val="dk1"/>
              </a:solidFill>
              <a:latin typeface="Helvetica Neue"/>
              <a:ea typeface="Helvetica Neue"/>
              <a:cs typeface="Helvetica Neue"/>
              <a:sym typeface="Helvetica Neue"/>
            </a:endParaRPr>
          </a:p>
        </p:txBody>
      </p:sp>
      <p:sp>
        <p:nvSpPr>
          <p:cNvPr id="258" name="Google Shape;258;p6"/>
          <p:cNvSpPr txBox="1"/>
          <p:nvPr/>
        </p:nvSpPr>
        <p:spPr>
          <a:xfrm>
            <a:off x="5303754" y="3461041"/>
            <a:ext cx="20871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تغير في تكوين الأسرة</a:t>
            </a:r>
            <a:endParaRPr sz="1400" b="0" i="0" u="none" strike="noStrike" cap="none" dirty="0">
              <a:solidFill>
                <a:srgbClr val="000000"/>
              </a:solidFill>
              <a:latin typeface="Arial"/>
              <a:ea typeface="Arial"/>
              <a:cs typeface="Arial"/>
              <a:sym typeface="Arial"/>
            </a:endParaRPr>
          </a:p>
        </p:txBody>
      </p:sp>
      <p:sp>
        <p:nvSpPr>
          <p:cNvPr id="259" name="Google Shape;259;p6"/>
          <p:cNvSpPr txBox="1"/>
          <p:nvPr/>
        </p:nvSpPr>
        <p:spPr>
          <a:xfrm>
            <a:off x="217096" y="5245275"/>
            <a:ext cx="3312487" cy="1200288"/>
          </a:xfrm>
          <a:prstGeom prst="rect">
            <a:avLst/>
          </a:prstGeom>
          <a:noFill/>
          <a:ln>
            <a:noFill/>
          </a:ln>
        </p:spPr>
        <p:txBody>
          <a:bodyPr spcFirstLastPara="1" wrap="square" lIns="91425" tIns="45700" rIns="91425" bIns="45700" anchor="t" anchorCtr="0">
            <a:spAutoFit/>
          </a:bodyPr>
          <a:lstStyle/>
          <a:p>
            <a:pPr lvl="0" algn="ctr">
              <a:buSzPts val="2400"/>
            </a:pPr>
            <a:r>
              <a:rPr lang="ar-SA" altLang="en-US" sz="2400" dirty="0">
                <a:solidFill>
                  <a:srgbClr val="202124"/>
                </a:solidFill>
                <a:latin typeface="inherit"/>
                <a:cs typeface="Arial" panose="020B0604020202020204" pitchFamily="34" charset="0"/>
              </a:rPr>
              <a:t>الأدوار داخل / خارج المنزل: الساعات ، المهام ، المخاطر ، الأخطا</a:t>
            </a:r>
            <a:endParaRPr sz="1400" b="0" i="0" u="none" strike="noStrike" cap="none" dirty="0">
              <a:solidFill>
                <a:srgbClr val="000000"/>
              </a:solidFill>
              <a:latin typeface="Arial"/>
              <a:ea typeface="Arial"/>
              <a:cs typeface="Arial"/>
              <a:sym typeface="Arial"/>
            </a:endParaRPr>
          </a:p>
        </p:txBody>
      </p:sp>
      <p:sp>
        <p:nvSpPr>
          <p:cNvPr id="260" name="Google Shape;260;p6"/>
          <p:cNvSpPr txBox="1"/>
          <p:nvPr/>
        </p:nvSpPr>
        <p:spPr>
          <a:xfrm>
            <a:off x="7406916" y="4589839"/>
            <a:ext cx="178237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الأسرة التي يرأسها فرد واحد</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261" name="Google Shape;261;p6"/>
          <p:cNvSpPr txBox="1"/>
          <p:nvPr/>
        </p:nvSpPr>
        <p:spPr>
          <a:xfrm>
            <a:off x="5223397" y="1503976"/>
            <a:ext cx="2087177"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charset="0"/>
                <a:cs typeface="Arial" panose="020B0604020202020204" pitchFamily="34" charset="0"/>
              </a:rPr>
              <a:t>الوصول / توافر الخدمات الرئيسية</a:t>
            </a:r>
            <a:endParaRPr lang="en-US" altLang="en-US" sz="1200" dirty="0">
              <a:solidFill>
                <a:schemeClr val="tx1"/>
              </a:solidFill>
            </a:endParaRPr>
          </a:p>
        </p:txBody>
      </p:sp>
      <p:sp>
        <p:nvSpPr>
          <p:cNvPr id="262" name="Google Shape;262;p6"/>
          <p:cNvSpPr txBox="1"/>
          <p:nvPr/>
        </p:nvSpPr>
        <p:spPr>
          <a:xfrm>
            <a:off x="7890556" y="3659977"/>
            <a:ext cx="229037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النزوح</a:t>
            </a:r>
            <a:endParaRPr sz="1400" b="0" i="0" u="none" strike="noStrike" cap="none" dirty="0">
              <a:solidFill>
                <a:srgbClr val="000000"/>
              </a:solidFill>
              <a:latin typeface="Arial"/>
              <a:ea typeface="Arial"/>
              <a:cs typeface="Arial"/>
              <a:sym typeface="Arial"/>
            </a:endParaRPr>
          </a:p>
        </p:txBody>
      </p:sp>
      <p:sp>
        <p:nvSpPr>
          <p:cNvPr id="263" name="Google Shape;263;p6"/>
          <p:cNvSpPr txBox="1"/>
          <p:nvPr/>
        </p:nvSpPr>
        <p:spPr>
          <a:xfrm>
            <a:off x="170986" y="3461041"/>
            <a:ext cx="1782377"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dirty="0">
                <a:solidFill>
                  <a:schemeClr val="dk1"/>
                </a:solidFill>
                <a:latin typeface="Helvetica Neue"/>
                <a:sym typeface="Helvetica Neue"/>
              </a:rPr>
              <a:t>مخاطر عبى الأطفال الصغار </a:t>
            </a:r>
            <a:endParaRPr sz="1400" b="0" i="0" u="none" strike="noStrike" cap="none" dirty="0">
              <a:solidFill>
                <a:srgbClr val="000000"/>
              </a:solidFill>
              <a:latin typeface="Arial"/>
              <a:ea typeface="Arial"/>
              <a:cs typeface="Arial"/>
              <a:sym typeface="Arial"/>
            </a:endParaRPr>
          </a:p>
        </p:txBody>
      </p:sp>
      <p:sp>
        <p:nvSpPr>
          <p:cNvPr id="264" name="Google Shape;264;p6"/>
          <p:cNvSpPr txBox="1"/>
          <p:nvPr/>
        </p:nvSpPr>
        <p:spPr>
          <a:xfrm>
            <a:off x="285751" y="1507755"/>
            <a:ext cx="2495550" cy="1200288"/>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charset="0"/>
                <a:cs typeface="Arial" panose="020B0604020202020204" pitchFamily="34" charset="0"/>
              </a:rPr>
              <a:t>التاريخ الطبي للعائلة ، وزيارات العيادات الصحية ، والحوادث</a:t>
            </a:r>
            <a:endParaRPr lang="en-US" altLang="en-US" sz="1200" dirty="0">
              <a:solidFill>
                <a:schemeClr val="tx1"/>
              </a:solidFill>
            </a:endParaRPr>
          </a:p>
        </p:txBody>
      </p:sp>
      <p:sp>
        <p:nvSpPr>
          <p:cNvPr id="265" name="Google Shape;265;p6"/>
          <p:cNvSpPr txBox="1"/>
          <p:nvPr/>
        </p:nvSpPr>
        <p:spPr>
          <a:xfrm>
            <a:off x="4810704" y="5374669"/>
            <a:ext cx="20871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تكلفة رعاية الأسرة </a:t>
            </a:r>
            <a:endParaRPr sz="1400" b="0" i="0" u="none" strike="noStrike" cap="none" dirty="0">
              <a:solidFill>
                <a:srgbClr val="000000"/>
              </a:solidFill>
              <a:latin typeface="Arial"/>
              <a:ea typeface="Arial"/>
              <a:cs typeface="Arial"/>
              <a:sym typeface="Arial"/>
            </a:endParaRPr>
          </a:p>
        </p:txBody>
      </p:sp>
      <p:sp>
        <p:nvSpPr>
          <p:cNvPr id="266" name="Google Shape;266;p6"/>
          <p:cNvSpPr txBox="1"/>
          <p:nvPr/>
        </p:nvSpPr>
        <p:spPr>
          <a:xfrm>
            <a:off x="10191379" y="4429867"/>
            <a:ext cx="17823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dirty="0">
                <a:solidFill>
                  <a:schemeClr val="dk1"/>
                </a:solidFill>
                <a:latin typeface="Helvetica Neue"/>
                <a:sym typeface="Helvetica Neue"/>
              </a:rPr>
              <a:t>التعرض لمغاطر صحية </a:t>
            </a:r>
            <a:endParaRPr sz="1400" b="0" i="0" u="none" strike="noStrike" cap="none" dirty="0">
              <a:solidFill>
                <a:srgbClr val="000000"/>
              </a:solidFill>
              <a:latin typeface="Arial"/>
              <a:ea typeface="Arial"/>
              <a:cs typeface="Arial"/>
              <a:sym typeface="Arial"/>
            </a:endParaRPr>
          </a:p>
        </p:txBody>
      </p:sp>
      <p:sp>
        <p:nvSpPr>
          <p:cNvPr id="267" name="Google Shape;267;p6"/>
          <p:cNvSpPr txBox="1"/>
          <p:nvPr/>
        </p:nvSpPr>
        <p:spPr>
          <a:xfrm>
            <a:off x="2951031" y="1478171"/>
            <a:ext cx="2077393"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charset="0"/>
                <a:cs typeface="Arial" panose="020B0604020202020204" pitchFamily="34" charset="0"/>
              </a:rPr>
              <a:t>الاحتياجات الصحية داخل الأسرة</a:t>
            </a:r>
            <a:endParaRPr lang="en-US" altLang="en-US" sz="1200" dirty="0">
              <a:solidFill>
                <a:schemeClr val="tx1"/>
              </a:solidFill>
            </a:endParaRPr>
          </a:p>
        </p:txBody>
      </p:sp>
      <p:pic>
        <p:nvPicPr>
          <p:cNvPr id="268" name="Google Shape;268;p6"/>
          <p:cNvPicPr preferRelativeResize="0"/>
          <p:nvPr/>
        </p:nvPicPr>
        <p:blipFill rotWithShape="1">
          <a:blip r:embed="rId4">
            <a:alphaModFix/>
          </a:blip>
          <a:srcRect/>
          <a:stretch/>
        </p:blipFill>
        <p:spPr>
          <a:xfrm>
            <a:off x="5846378" y="265818"/>
            <a:ext cx="1435100" cy="939800"/>
          </a:xfrm>
          <a:prstGeom prst="rect">
            <a:avLst/>
          </a:prstGeom>
          <a:noFill/>
          <a:ln>
            <a:noFill/>
          </a:ln>
        </p:spPr>
      </p:pic>
      <p:sp>
        <p:nvSpPr>
          <p:cNvPr id="269" name="Google Shape;269;p6"/>
          <p:cNvSpPr txBox="1"/>
          <p:nvPr/>
        </p:nvSpPr>
        <p:spPr>
          <a:xfrm>
            <a:off x="7932828" y="5983525"/>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عوامل الحماية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F773939A-5A6D-46A5-A139-344805B01EDD}"/>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B030850F-88E3-4855-B463-74C22A7A89FA}"/>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1">
            <a:extLst>
              <a:ext uri="{FF2B5EF4-FFF2-40B4-BE49-F238E27FC236}">
                <a16:creationId xmlns:a16="http://schemas.microsoft.com/office/drawing/2014/main" id="{60C1599A-C931-4ECE-9869-C216520AF084}"/>
              </a:ext>
            </a:extLst>
          </p:cNvPr>
          <p:cNvSpPr>
            <a:spLocks noChangeArrowheads="1"/>
          </p:cNvSpPr>
          <p:nvPr/>
        </p:nvSpPr>
        <p:spPr bwMode="auto">
          <a:xfrm>
            <a:off x="0" y="-161576"/>
            <a:ext cx="131446" cy="780353"/>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ar-SA" altLang="en-US" sz="2100" b="0" i="0" u="none" strike="noStrike" cap="none" normalizeH="0" baseline="0" dirty="0">
                <a:ln>
                  <a:noFill/>
                </a:ln>
                <a:solidFill>
                  <a:srgbClr val="202124"/>
                </a:solidFill>
                <a:effectLst/>
                <a:latin typeface="inherit"/>
                <a:cs typeface="Arial" panose="020B0604020202020204" pitchFamily="34" charset="0"/>
              </a:rPr>
              <a:t>ر</a:t>
            </a:r>
            <a:endParaRPr kumimoji="0" lang="en-US" altLang="en-US" sz="11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7"/>
          <p:cNvSpPr txBox="1">
            <a:spLocks noGrp="1"/>
          </p:cNvSpPr>
          <p:nvPr>
            <p:ph type="title"/>
          </p:nvPr>
        </p:nvSpPr>
        <p:spPr>
          <a:xfrm>
            <a:off x="69355" y="211011"/>
            <a:ext cx="10515600" cy="1325563"/>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rgbClr val="026794"/>
              </a:buClr>
              <a:buSzPts val="3600"/>
              <a:buFont typeface="Helvetica Neue"/>
              <a:buNone/>
            </a:pPr>
            <a:r>
              <a:rPr lang="ar-JO" dirty="0">
                <a:solidFill>
                  <a:srgbClr val="026794"/>
                </a:solidFill>
              </a:rPr>
              <a:t>مناقشة : آمارا</a:t>
            </a:r>
            <a:endParaRPr dirty="0"/>
          </a:p>
        </p:txBody>
      </p:sp>
      <p:sp>
        <p:nvSpPr>
          <p:cNvPr id="276" name="Google Shape;276;p7"/>
          <p:cNvSpPr txBox="1"/>
          <p:nvPr/>
        </p:nvSpPr>
        <p:spPr>
          <a:xfrm>
            <a:off x="2969261" y="2547911"/>
            <a:ext cx="1912231"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الوصول للمساعدة و الخدمات </a:t>
            </a:r>
            <a:endParaRPr sz="1400" b="0" i="0" u="none" strike="noStrike" cap="none" dirty="0">
              <a:solidFill>
                <a:srgbClr val="000000"/>
              </a:solidFill>
              <a:latin typeface="Arial"/>
              <a:ea typeface="Arial"/>
              <a:cs typeface="Arial"/>
              <a:sym typeface="Arial"/>
            </a:endParaRPr>
          </a:p>
        </p:txBody>
      </p:sp>
      <p:sp>
        <p:nvSpPr>
          <p:cNvPr id="277" name="Google Shape;277;p7"/>
          <p:cNvSpPr txBox="1"/>
          <p:nvPr/>
        </p:nvSpPr>
        <p:spPr>
          <a:xfrm>
            <a:off x="162141" y="1668867"/>
            <a:ext cx="212706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dirty="0">
                <a:solidFill>
                  <a:schemeClr val="dk1"/>
                </a:solidFill>
                <a:latin typeface="Helvetica Neue"/>
                <a:ea typeface="Helvetica Neue"/>
                <a:cs typeface="Helvetica Neue"/>
                <a:sym typeface="Helvetica Neue"/>
              </a:rPr>
              <a:t>آراء و قدرات الطفل </a:t>
            </a:r>
            <a:endParaRPr sz="2400" b="0" i="0" u="none" strike="noStrike" cap="none" dirty="0">
              <a:solidFill>
                <a:schemeClr val="dk1"/>
              </a:solidFill>
              <a:latin typeface="Helvetica Neue"/>
              <a:ea typeface="Helvetica Neue"/>
              <a:cs typeface="Helvetica Neue"/>
              <a:sym typeface="Helvetica Neue"/>
            </a:endParaRPr>
          </a:p>
        </p:txBody>
      </p:sp>
      <p:sp>
        <p:nvSpPr>
          <p:cNvPr id="278" name="Google Shape;278;p7"/>
          <p:cNvSpPr txBox="1"/>
          <p:nvPr/>
        </p:nvSpPr>
        <p:spPr>
          <a:xfrm>
            <a:off x="4944608" y="1792286"/>
            <a:ext cx="219096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مخاوف نفسية إجتماعية</a:t>
            </a:r>
            <a:endParaRPr sz="1400" b="0" i="0" u="none" strike="noStrike" cap="none" dirty="0">
              <a:solidFill>
                <a:srgbClr val="000000"/>
              </a:solidFill>
              <a:latin typeface="Arial"/>
              <a:ea typeface="Arial"/>
              <a:cs typeface="Arial"/>
              <a:sym typeface="Arial"/>
            </a:endParaRPr>
          </a:p>
        </p:txBody>
      </p:sp>
      <p:sp>
        <p:nvSpPr>
          <p:cNvPr id="279" name="Google Shape;279;p7"/>
          <p:cNvSpPr txBox="1"/>
          <p:nvPr/>
        </p:nvSpPr>
        <p:spPr>
          <a:xfrm>
            <a:off x="5678826" y="3148270"/>
            <a:ext cx="2190966" cy="1200288"/>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الوصول إلى التنشئة الاجتماعية والترفيه - عزل؟</a:t>
            </a:r>
            <a:r>
              <a:rPr lang="en-US" altLang="en-US" sz="1200" dirty="0">
                <a:solidFill>
                  <a:schemeClr val="tx1"/>
                </a:solidFill>
              </a:rPr>
              <a:t> </a:t>
            </a:r>
            <a:endParaRPr lang="en-US" altLang="en-US" sz="2000" dirty="0">
              <a:solidFill>
                <a:schemeClr val="tx1"/>
              </a:solidFill>
              <a:latin typeface="Arial" panose="020B0604020202020204" pitchFamily="34" charset="0"/>
            </a:endParaRPr>
          </a:p>
        </p:txBody>
      </p:sp>
      <p:sp>
        <p:nvSpPr>
          <p:cNvPr id="280" name="Google Shape;280;p7"/>
          <p:cNvSpPr txBox="1"/>
          <p:nvPr/>
        </p:nvSpPr>
        <p:spPr>
          <a:xfrm>
            <a:off x="481868" y="5122082"/>
            <a:ext cx="258138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ساعات العمل الطويلة و مسوولية الرعاية الثقيلة </a:t>
            </a:r>
            <a:endParaRPr sz="2400" b="0" i="0" u="none" strike="noStrike" cap="none" dirty="0">
              <a:solidFill>
                <a:schemeClr val="dk1"/>
              </a:solidFill>
              <a:latin typeface="Helvetica Neue"/>
              <a:ea typeface="Helvetica Neue"/>
              <a:cs typeface="Helvetica Neue"/>
              <a:sym typeface="Helvetica Neue"/>
            </a:endParaRPr>
          </a:p>
        </p:txBody>
      </p:sp>
      <p:sp>
        <p:nvSpPr>
          <p:cNvPr id="281" name="Google Shape;281;p7"/>
          <p:cNvSpPr txBox="1"/>
          <p:nvPr/>
        </p:nvSpPr>
        <p:spPr>
          <a:xfrm>
            <a:off x="8920870" y="3413923"/>
            <a:ext cx="2581385" cy="1569620"/>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الحضور إلى المدرسة مقابل المسؤوليات في المنزل؟</a:t>
            </a:r>
            <a:endParaRPr lang="en-US" altLang="en-US" sz="1200" dirty="0">
              <a:solidFill>
                <a:schemeClr val="tx1"/>
              </a:solidFill>
            </a:endParaRPr>
          </a:p>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pic>
        <p:nvPicPr>
          <p:cNvPr id="282" name="Google Shape;282;p7"/>
          <p:cNvPicPr preferRelativeResize="0"/>
          <p:nvPr/>
        </p:nvPicPr>
        <p:blipFill rotWithShape="1">
          <a:blip r:embed="rId3">
            <a:alphaModFix/>
          </a:blip>
          <a:srcRect/>
          <a:stretch/>
        </p:blipFill>
        <p:spPr>
          <a:xfrm>
            <a:off x="7724884" y="371483"/>
            <a:ext cx="3926089" cy="2445073"/>
          </a:xfrm>
          <a:prstGeom prst="rect">
            <a:avLst/>
          </a:prstGeom>
          <a:noFill/>
          <a:ln>
            <a:noFill/>
          </a:ln>
        </p:spPr>
      </p:pic>
      <p:sp>
        <p:nvSpPr>
          <p:cNvPr id="283" name="Google Shape;283;p7"/>
          <p:cNvSpPr txBox="1"/>
          <p:nvPr/>
        </p:nvSpPr>
        <p:spPr>
          <a:xfrm>
            <a:off x="3414924" y="4379024"/>
            <a:ext cx="1912231"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الإجهاد البدني ، ومخاطر الإصابة</a:t>
            </a:r>
            <a:endParaRPr lang="en-US" altLang="en-US" sz="1200" dirty="0">
              <a:solidFill>
                <a:schemeClr val="tx1"/>
              </a:solidFill>
            </a:endParaRPr>
          </a:p>
        </p:txBody>
      </p:sp>
      <p:sp>
        <p:nvSpPr>
          <p:cNvPr id="284" name="Google Shape;284;p7"/>
          <p:cNvSpPr txBox="1"/>
          <p:nvPr/>
        </p:nvSpPr>
        <p:spPr>
          <a:xfrm>
            <a:off x="7135574" y="5418976"/>
            <a:ext cx="208717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الوصول للمساعدة الرئيسية </a:t>
            </a:r>
            <a:endParaRPr sz="1400" b="0" i="0" u="none" strike="noStrike" cap="none" dirty="0">
              <a:solidFill>
                <a:srgbClr val="000000"/>
              </a:solidFill>
              <a:latin typeface="Arial"/>
              <a:ea typeface="Arial"/>
              <a:cs typeface="Arial"/>
              <a:sym typeface="Arial"/>
            </a:endParaRPr>
          </a:p>
        </p:txBody>
      </p:sp>
      <p:sp>
        <p:nvSpPr>
          <p:cNvPr id="285" name="Google Shape;285;p7"/>
          <p:cNvSpPr txBox="1"/>
          <p:nvPr/>
        </p:nvSpPr>
        <p:spPr>
          <a:xfrm>
            <a:off x="268653" y="3604164"/>
            <a:ext cx="212706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الأهمال مت الوالدين ؟</a:t>
            </a:r>
            <a:endParaRPr sz="2400" b="0" i="0" u="none" strike="noStrike" cap="none" dirty="0">
              <a:solidFill>
                <a:schemeClr val="dk1"/>
              </a:solidFill>
              <a:latin typeface="Helvetica Neue"/>
              <a:ea typeface="Helvetica Neue"/>
              <a:cs typeface="Helvetica Neue"/>
              <a:sym typeface="Helvetica Neue"/>
            </a:endParaRPr>
          </a:p>
        </p:txBody>
      </p:sp>
      <p:pic>
        <p:nvPicPr>
          <p:cNvPr id="286" name="Google Shape;286;p7"/>
          <p:cNvPicPr preferRelativeResize="0"/>
          <p:nvPr/>
        </p:nvPicPr>
        <p:blipFill rotWithShape="1">
          <a:blip r:embed="rId4">
            <a:alphaModFix/>
          </a:blip>
          <a:srcRect/>
          <a:stretch/>
        </p:blipFill>
        <p:spPr>
          <a:xfrm>
            <a:off x="5798827" y="371483"/>
            <a:ext cx="1435100" cy="939800"/>
          </a:xfrm>
          <a:prstGeom prst="rect">
            <a:avLst/>
          </a:prstGeom>
          <a:noFill/>
          <a:ln>
            <a:noFill/>
          </a:ln>
        </p:spPr>
      </p:pic>
      <p:sp>
        <p:nvSpPr>
          <p:cNvPr id="287" name="Google Shape;287;p7"/>
          <p:cNvSpPr txBox="1"/>
          <p:nvPr/>
        </p:nvSpPr>
        <p:spPr>
          <a:xfrm>
            <a:off x="3402708" y="5895126"/>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عوامل الحماية </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C6204C2B-AFFF-42C2-8189-449E7693A006}"/>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A2D097E5-80F7-44CB-909E-9A954B787FD1}"/>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DE3C1D4C-041E-4A32-96CA-8579E2D87D32}"/>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0" y="1115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ar-JO" dirty="0">
                <a:solidFill>
                  <a:srgbClr val="026794"/>
                </a:solidFill>
              </a:rPr>
              <a:t>مناقشة : ماتيو</a:t>
            </a:r>
            <a:endParaRPr dirty="0"/>
          </a:p>
        </p:txBody>
      </p:sp>
      <p:pic>
        <p:nvPicPr>
          <p:cNvPr id="294" name="Google Shape;294;p8"/>
          <p:cNvPicPr preferRelativeResize="0"/>
          <p:nvPr/>
        </p:nvPicPr>
        <p:blipFill rotWithShape="1">
          <a:blip r:embed="rId3">
            <a:alphaModFix/>
          </a:blip>
          <a:srcRect/>
          <a:stretch/>
        </p:blipFill>
        <p:spPr>
          <a:xfrm>
            <a:off x="7500743" y="469899"/>
            <a:ext cx="4127500" cy="2584450"/>
          </a:xfrm>
          <a:prstGeom prst="rect">
            <a:avLst/>
          </a:prstGeom>
          <a:noFill/>
          <a:ln>
            <a:noFill/>
          </a:ln>
        </p:spPr>
      </p:pic>
      <p:sp>
        <p:nvSpPr>
          <p:cNvPr id="295" name="Google Shape;295;p8"/>
          <p:cNvSpPr txBox="1"/>
          <p:nvPr/>
        </p:nvSpPr>
        <p:spPr>
          <a:xfrm>
            <a:off x="5373014" y="1820789"/>
            <a:ext cx="191223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ساعات العمل مقابل المدرسة </a:t>
            </a:r>
            <a:endParaRPr sz="1400" b="0" i="0" u="none" strike="noStrike" cap="none" dirty="0">
              <a:solidFill>
                <a:srgbClr val="000000"/>
              </a:solidFill>
              <a:latin typeface="Arial"/>
              <a:ea typeface="Arial"/>
              <a:cs typeface="Arial"/>
              <a:sym typeface="Arial"/>
            </a:endParaRPr>
          </a:p>
        </p:txBody>
      </p:sp>
      <p:sp>
        <p:nvSpPr>
          <p:cNvPr id="296" name="Google Shape;296;p8"/>
          <p:cNvSpPr txBox="1"/>
          <p:nvPr/>
        </p:nvSpPr>
        <p:spPr>
          <a:xfrm>
            <a:off x="221024" y="4920712"/>
            <a:ext cx="2302489" cy="1200288"/>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الأعمال الخطرة: الإضرار المتكرر بالمبيدات</a:t>
            </a:r>
            <a:r>
              <a:rPr lang="en-US" altLang="en-US" sz="1200" dirty="0">
                <a:solidFill>
                  <a:schemeClr val="tx1"/>
                </a:solidFill>
              </a:rPr>
              <a:t> </a:t>
            </a:r>
            <a:endParaRPr lang="en-US" altLang="en-US" sz="2000" dirty="0">
              <a:solidFill>
                <a:schemeClr val="tx1"/>
              </a:solidFill>
              <a:latin typeface="Arial" panose="020B0604020202020204" pitchFamily="34" charset="0"/>
            </a:endParaRPr>
          </a:p>
        </p:txBody>
      </p:sp>
      <p:sp>
        <p:nvSpPr>
          <p:cNvPr id="297" name="Google Shape;297;p8"/>
          <p:cNvSpPr txBox="1"/>
          <p:nvPr/>
        </p:nvSpPr>
        <p:spPr>
          <a:xfrm>
            <a:off x="3268458" y="1169367"/>
            <a:ext cx="191223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0" i="0" u="none" strike="noStrike" cap="none" dirty="0">
                <a:solidFill>
                  <a:schemeClr val="dk1"/>
                </a:solidFill>
                <a:latin typeface="Helvetica Neue"/>
                <a:ea typeface="Helvetica Neue"/>
                <a:cs typeface="Helvetica Neue"/>
                <a:sym typeface="Helvetica Neue"/>
              </a:rPr>
              <a:t>يحل الأطفال محل عمالة البالغين</a:t>
            </a:r>
            <a:endParaRPr sz="1400" b="0" i="0" u="none" strike="noStrike" cap="none" dirty="0">
              <a:solidFill>
                <a:srgbClr val="000000"/>
              </a:solidFill>
              <a:latin typeface="Arial"/>
              <a:ea typeface="Arial"/>
              <a:cs typeface="Arial"/>
              <a:sym typeface="Arial"/>
            </a:endParaRPr>
          </a:p>
        </p:txBody>
      </p:sp>
      <p:sp>
        <p:nvSpPr>
          <p:cNvPr id="298" name="Google Shape;298;p8"/>
          <p:cNvSpPr txBox="1"/>
          <p:nvPr/>
        </p:nvSpPr>
        <p:spPr>
          <a:xfrm>
            <a:off x="3758072" y="5263039"/>
            <a:ext cx="3710980" cy="830956"/>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وجود / دليل على أخطار / إصابات أخرى / الاحتياجات الصحية</a:t>
            </a:r>
            <a:r>
              <a:rPr lang="en-US" altLang="en-US" sz="1200" dirty="0">
                <a:solidFill>
                  <a:schemeClr val="tx1"/>
                </a:solidFill>
              </a:rPr>
              <a:t> </a:t>
            </a:r>
            <a:endParaRPr lang="en-US" altLang="en-US" sz="2000" dirty="0">
              <a:solidFill>
                <a:schemeClr val="tx1"/>
              </a:solidFill>
              <a:latin typeface="Arial" panose="020B0604020202020204" pitchFamily="34" charset="0"/>
            </a:endParaRPr>
          </a:p>
        </p:txBody>
      </p:sp>
      <p:sp>
        <p:nvSpPr>
          <p:cNvPr id="299" name="Google Shape;299;p8"/>
          <p:cNvSpPr txBox="1"/>
          <p:nvPr/>
        </p:nvSpPr>
        <p:spPr>
          <a:xfrm>
            <a:off x="2274112" y="3216203"/>
            <a:ext cx="2468004"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التارسخ الطبي – التعرض طويل المدى </a:t>
            </a:r>
            <a:endParaRPr sz="1400" b="0" i="0" u="none" strike="noStrike" cap="none" dirty="0">
              <a:solidFill>
                <a:srgbClr val="000000"/>
              </a:solidFill>
              <a:latin typeface="Arial"/>
              <a:ea typeface="Arial"/>
              <a:cs typeface="Arial"/>
              <a:sym typeface="Arial"/>
            </a:endParaRPr>
          </a:p>
        </p:txBody>
      </p:sp>
      <p:sp>
        <p:nvSpPr>
          <p:cNvPr id="300" name="Google Shape;300;p8"/>
          <p:cNvSpPr txBox="1"/>
          <p:nvPr/>
        </p:nvSpPr>
        <p:spPr>
          <a:xfrm>
            <a:off x="5935694" y="3598165"/>
            <a:ext cx="2468004"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0" i="0" u="none" strike="noStrike" cap="none" dirty="0">
                <a:solidFill>
                  <a:schemeClr val="dk1"/>
                </a:solidFill>
                <a:latin typeface="Helvetica Neue"/>
                <a:ea typeface="Helvetica Neue"/>
                <a:cs typeface="Helvetica Neue"/>
                <a:sym typeface="Helvetica Neue"/>
              </a:rPr>
              <a:t>مخاطر على أطفال آخرين في المنزل </a:t>
            </a:r>
            <a:endParaRPr sz="1400" b="0" i="0" u="none" strike="noStrike" cap="none" dirty="0">
              <a:solidFill>
                <a:srgbClr val="000000"/>
              </a:solidFill>
              <a:latin typeface="Arial"/>
              <a:ea typeface="Arial"/>
              <a:cs typeface="Arial"/>
              <a:sym typeface="Arial"/>
            </a:endParaRPr>
          </a:p>
        </p:txBody>
      </p:sp>
      <p:sp>
        <p:nvSpPr>
          <p:cNvPr id="301" name="Google Shape;301;p8"/>
          <p:cNvSpPr txBox="1"/>
          <p:nvPr/>
        </p:nvSpPr>
        <p:spPr>
          <a:xfrm>
            <a:off x="204377" y="1511694"/>
            <a:ext cx="2213545" cy="1877397"/>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a:t>
            </a:r>
            <a:r>
              <a:rPr lang="ar-JO" altLang="en-US" sz="2400" dirty="0">
                <a:solidFill>
                  <a:srgbClr val="202124"/>
                </a:solidFill>
                <a:latin typeface="inherit"/>
                <a:cs typeface="Arial" panose="020B0604020202020204" pitchFamily="34" charset="0"/>
              </a:rPr>
              <a:t>ت</a:t>
            </a:r>
            <a:r>
              <a:rPr lang="ar-SA" altLang="en-US" sz="2400" dirty="0">
                <a:solidFill>
                  <a:srgbClr val="202124"/>
                </a:solidFill>
                <a:latin typeface="inherit"/>
                <a:cs typeface="Arial" panose="020B0604020202020204" pitchFamily="34" charset="0"/>
              </a:rPr>
              <a:t>عرض للمبيدات في العمل واللعب والمنزل - كيف؟</a:t>
            </a:r>
            <a:endParaRPr lang="en-US" altLang="en-US" sz="1200" dirty="0">
              <a:solidFill>
                <a:schemeClr val="tx1"/>
              </a:solidFill>
            </a:endParaRPr>
          </a:p>
          <a:p>
            <a:pPr lvl="0" eaLnBrk="0" fontAlgn="base" hangingPunct="0">
              <a:spcBef>
                <a:spcPct val="0"/>
              </a:spcBef>
              <a:spcAft>
                <a:spcPct val="0"/>
              </a:spcAft>
              <a:buClrTx/>
            </a:pPr>
            <a:br>
              <a:rPr lang="en-US" altLang="en-US" sz="2400" dirty="0">
                <a:solidFill>
                  <a:srgbClr val="202124"/>
                </a:solidFill>
                <a:latin typeface="Arial" panose="020B0604020202020204" pitchFamily="34" charset="0"/>
                <a:cs typeface="Arial" panose="020B0604020202020204" pitchFamily="34" charset="0"/>
              </a:rPr>
            </a:br>
            <a:endParaRPr lang="en-US" altLang="en-US" sz="2000" dirty="0">
              <a:solidFill>
                <a:schemeClr val="tx1"/>
              </a:solidFill>
              <a:latin typeface="Arial" panose="020B0604020202020204" pitchFamily="34" charset="0"/>
            </a:endParaRPr>
          </a:p>
        </p:txBody>
      </p:sp>
      <p:sp>
        <p:nvSpPr>
          <p:cNvPr id="302" name="Google Shape;302;p8"/>
          <p:cNvSpPr txBox="1"/>
          <p:nvPr/>
        </p:nvSpPr>
        <p:spPr>
          <a:xfrm>
            <a:off x="9404187" y="3387299"/>
            <a:ext cx="2468004" cy="1200288"/>
          </a:xfrm>
          <a:prstGeom prst="rect">
            <a:avLst/>
          </a:prstGeom>
          <a:noFill/>
          <a:ln>
            <a:noFill/>
          </a:ln>
        </p:spPr>
        <p:txBody>
          <a:bodyPr spcFirstLastPara="1" wrap="square" lIns="91425" tIns="45700" rIns="91425" bIns="45700" anchor="t" anchorCtr="0">
            <a:spAutoFit/>
          </a:bodyPr>
          <a:lstStyle/>
          <a:p>
            <a:pPr lvl="0" algn="ctr">
              <a:buSzPts val="2400"/>
            </a:pPr>
            <a:r>
              <a:rPr lang="ar-SA" altLang="en-US" sz="2400" dirty="0">
                <a:solidFill>
                  <a:srgbClr val="202124"/>
                </a:solidFill>
                <a:latin typeface="inherit"/>
                <a:cs typeface="Arial" panose="020B0604020202020204" pitchFamily="34" charset="0"/>
              </a:rPr>
              <a:t>لقدرة على التعرف على المواد الكيميائية واتخاذ الا</a:t>
            </a:r>
            <a:r>
              <a:rPr lang="ar-JO" altLang="en-US" sz="2400" dirty="0">
                <a:solidFill>
                  <a:srgbClr val="202124"/>
                </a:solidFill>
                <a:latin typeface="inherit"/>
                <a:cs typeface="Arial" panose="020B0604020202020204" pitchFamily="34" charset="0"/>
              </a:rPr>
              <a:t>حتياطات</a:t>
            </a:r>
            <a:endParaRPr sz="1400" b="0" i="0" u="none" strike="noStrike" cap="none" dirty="0">
              <a:solidFill>
                <a:srgbClr val="000000"/>
              </a:solidFill>
              <a:latin typeface="Arial"/>
              <a:ea typeface="Arial"/>
              <a:cs typeface="Arial"/>
              <a:sym typeface="Arial"/>
            </a:endParaRPr>
          </a:p>
        </p:txBody>
      </p:sp>
      <p:pic>
        <p:nvPicPr>
          <p:cNvPr id="303" name="Google Shape;303;p8"/>
          <p:cNvPicPr preferRelativeResize="0"/>
          <p:nvPr/>
        </p:nvPicPr>
        <p:blipFill rotWithShape="1">
          <a:blip r:embed="rId4">
            <a:alphaModFix/>
          </a:blip>
          <a:srcRect/>
          <a:stretch/>
        </p:blipFill>
        <p:spPr>
          <a:xfrm>
            <a:off x="5734596" y="139181"/>
            <a:ext cx="1435100" cy="939800"/>
          </a:xfrm>
          <a:prstGeom prst="rect">
            <a:avLst/>
          </a:prstGeom>
          <a:noFill/>
          <a:ln>
            <a:noFill/>
          </a:ln>
        </p:spPr>
      </p:pic>
      <p:sp>
        <p:nvSpPr>
          <p:cNvPr id="304" name="Google Shape;304;p8"/>
          <p:cNvSpPr txBox="1"/>
          <p:nvPr/>
        </p:nvSpPr>
        <p:spPr>
          <a:xfrm>
            <a:off x="7932828" y="5983525"/>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عوامل الحماية</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2" name="Rectangle 1">
            <a:extLst>
              <a:ext uri="{FF2B5EF4-FFF2-40B4-BE49-F238E27FC236}">
                <a16:creationId xmlns:a16="http://schemas.microsoft.com/office/drawing/2014/main" id="{890EEA61-BBD8-44AA-858C-1991B38DB64C}"/>
              </a:ext>
            </a:extLst>
          </p:cNvPr>
          <p:cNvSpPr>
            <a:spLocks noChangeArrowheads="1"/>
          </p:cNvSpPr>
          <p:nvPr/>
        </p:nvSpPr>
        <p:spPr bwMode="auto">
          <a:xfrm>
            <a:off x="563757" y="205791"/>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Rectangle 2">
            <a:extLst>
              <a:ext uri="{FF2B5EF4-FFF2-40B4-BE49-F238E27FC236}">
                <a16:creationId xmlns:a16="http://schemas.microsoft.com/office/drawing/2014/main" id="{E422A4D8-91C4-4F84-AC80-C3BA908AF57C}"/>
              </a:ext>
            </a:extLst>
          </p:cNvPr>
          <p:cNvSpPr>
            <a:spLocks noChangeArrowheads="1"/>
          </p:cNvSpPr>
          <p:nvPr/>
        </p:nvSpPr>
        <p:spPr bwMode="auto">
          <a:xfrm>
            <a:off x="-160306" y="-295611"/>
            <a:ext cx="65" cy="13402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p:txBody>
      </p:sp>
      <p:sp>
        <p:nvSpPr>
          <p:cNvPr id="4" name="Rectangle 3">
            <a:extLst>
              <a:ext uri="{FF2B5EF4-FFF2-40B4-BE49-F238E27FC236}">
                <a16:creationId xmlns:a16="http://schemas.microsoft.com/office/drawing/2014/main" id="{0CCF5D97-F344-425F-9F41-735C1A0FC1F9}"/>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6136CF46-E4F1-44B0-B729-775048E9A06F}"/>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9"/>
          <p:cNvSpPr txBox="1">
            <a:spLocks noGrp="1"/>
          </p:cNvSpPr>
          <p:nvPr>
            <p:ph type="title"/>
          </p:nvPr>
        </p:nvSpPr>
        <p:spPr>
          <a:xfrm>
            <a:off x="0" y="119602"/>
            <a:ext cx="4945128"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26794"/>
              </a:buClr>
              <a:buSzPts val="3600"/>
              <a:buFont typeface="Helvetica Neue"/>
              <a:buNone/>
            </a:pPr>
            <a:r>
              <a:rPr lang="ar-JO" dirty="0">
                <a:solidFill>
                  <a:srgbClr val="026794"/>
                </a:solidFill>
              </a:rPr>
              <a:t>المناقشة: جويس </a:t>
            </a:r>
            <a:endParaRPr dirty="0"/>
          </a:p>
        </p:txBody>
      </p:sp>
      <p:pic>
        <p:nvPicPr>
          <p:cNvPr id="311" name="Google Shape;311;p9"/>
          <p:cNvPicPr preferRelativeResize="0"/>
          <p:nvPr/>
        </p:nvPicPr>
        <p:blipFill rotWithShape="1">
          <a:blip r:embed="rId3">
            <a:alphaModFix/>
          </a:blip>
          <a:srcRect/>
          <a:stretch/>
        </p:blipFill>
        <p:spPr>
          <a:xfrm>
            <a:off x="7157843" y="365125"/>
            <a:ext cx="4470400" cy="2971800"/>
          </a:xfrm>
          <a:prstGeom prst="rect">
            <a:avLst/>
          </a:prstGeom>
          <a:noFill/>
          <a:ln>
            <a:noFill/>
          </a:ln>
        </p:spPr>
      </p:pic>
      <p:sp>
        <p:nvSpPr>
          <p:cNvPr id="312" name="Google Shape;312;p9"/>
          <p:cNvSpPr txBox="1"/>
          <p:nvPr/>
        </p:nvSpPr>
        <p:spPr>
          <a:xfrm>
            <a:off x="2357642" y="4479210"/>
            <a:ext cx="224369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الوصول للخدمات </a:t>
            </a:r>
            <a:endParaRPr sz="2400" b="0" i="0" u="none" strike="noStrike" cap="none" dirty="0">
              <a:solidFill>
                <a:schemeClr val="dk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Helvetica Neue"/>
              <a:ea typeface="Helvetica Neue"/>
              <a:cs typeface="Helvetica Neue"/>
              <a:sym typeface="Helvetica Neue"/>
            </a:endParaRPr>
          </a:p>
        </p:txBody>
      </p:sp>
      <p:sp>
        <p:nvSpPr>
          <p:cNvPr id="313" name="Google Shape;313;p9"/>
          <p:cNvSpPr txBox="1"/>
          <p:nvPr/>
        </p:nvSpPr>
        <p:spPr>
          <a:xfrm>
            <a:off x="2432047" y="2777669"/>
            <a:ext cx="1786753"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الإجهاد البدني </a:t>
            </a:r>
            <a:endParaRPr sz="2400" b="0" i="0" u="none" strike="noStrike" cap="none" dirty="0">
              <a:solidFill>
                <a:schemeClr val="dk1"/>
              </a:solidFill>
              <a:latin typeface="Helvetica Neue"/>
              <a:ea typeface="Helvetica Neue"/>
              <a:cs typeface="Helvetica Neue"/>
              <a:sym typeface="Helvetica Neue"/>
            </a:endParaRPr>
          </a:p>
        </p:txBody>
      </p:sp>
      <p:sp>
        <p:nvSpPr>
          <p:cNvPr id="314" name="Google Shape;314;p9"/>
          <p:cNvSpPr txBox="1"/>
          <p:nvPr/>
        </p:nvSpPr>
        <p:spPr>
          <a:xfrm>
            <a:off x="129078" y="1250860"/>
            <a:ext cx="2779993"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الاعتداء الجسدي والعاطفي والجنسي من قبل الأسرة</a:t>
            </a:r>
            <a:endParaRPr lang="en-US" altLang="en-US" sz="1200" dirty="0">
              <a:solidFill>
                <a:schemeClr val="tx1"/>
              </a:solidFill>
            </a:endParaRPr>
          </a:p>
        </p:txBody>
      </p:sp>
      <p:sp>
        <p:nvSpPr>
          <p:cNvPr id="315" name="Google Shape;315;p9"/>
          <p:cNvSpPr txBox="1"/>
          <p:nvPr/>
        </p:nvSpPr>
        <p:spPr>
          <a:xfrm>
            <a:off x="7750289" y="5295993"/>
            <a:ext cx="3877954" cy="1569620"/>
          </a:xfrm>
          <a:prstGeom prst="rect">
            <a:avLst/>
          </a:prstGeom>
          <a:noFill/>
          <a:ln>
            <a:noFill/>
          </a:ln>
        </p:spPr>
        <p:txBody>
          <a:bodyPr spcFirstLastPara="1" wrap="square" lIns="91425" tIns="45700" rIns="91425" bIns="45700" anchor="t" anchorCtr="0">
            <a:spAutoFit/>
          </a:bodyPr>
          <a:lstStyle/>
          <a:p>
            <a:pPr lvl="0" algn="ctr">
              <a:buSzPts val="2400"/>
            </a:pPr>
            <a:r>
              <a:rPr lang="ar-SA" altLang="en-US" sz="2400" dirty="0">
                <a:solidFill>
                  <a:srgbClr val="202124"/>
                </a:solidFill>
                <a:latin typeface="inherit"/>
                <a:cs typeface="Arial" panose="020B0604020202020204" pitchFamily="34" charset="0"/>
              </a:rPr>
              <a:t>ليل على العنف / الاعتداء الجنسي: الأمراض المنقولة بالاتصال الجنسي ، والحمل غير المرغوب فيه </a:t>
            </a:r>
            <a:r>
              <a:rPr lang="ar-JO" altLang="en-US" sz="2400" dirty="0">
                <a:solidFill>
                  <a:srgbClr val="202124"/>
                </a:solidFill>
                <a:latin typeface="inherit"/>
                <a:cs typeface="Arial" panose="020B0604020202020204" pitchFamily="34" charset="0"/>
              </a:rPr>
              <a:t>و ما إلى ذلك </a:t>
            </a:r>
            <a:endParaRPr sz="1400" b="0" i="0" u="none" strike="noStrike" cap="none" dirty="0">
              <a:solidFill>
                <a:srgbClr val="000000"/>
              </a:solidFill>
              <a:latin typeface="Arial"/>
              <a:ea typeface="Arial"/>
              <a:cs typeface="Arial"/>
              <a:sym typeface="Arial"/>
            </a:endParaRPr>
          </a:p>
        </p:txBody>
      </p:sp>
      <p:sp>
        <p:nvSpPr>
          <p:cNvPr id="316" name="Google Shape;316;p9"/>
          <p:cNvSpPr txBox="1"/>
          <p:nvPr/>
        </p:nvSpPr>
        <p:spPr>
          <a:xfrm>
            <a:off x="4941848" y="2160202"/>
            <a:ext cx="191223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انفصال الأسرة </a:t>
            </a:r>
            <a:endParaRPr sz="1400" b="0" i="0" u="none" strike="noStrike" cap="none" dirty="0">
              <a:solidFill>
                <a:srgbClr val="000000"/>
              </a:solidFill>
              <a:latin typeface="Arial"/>
              <a:ea typeface="Arial"/>
              <a:cs typeface="Arial"/>
              <a:sym typeface="Arial"/>
            </a:endParaRPr>
          </a:p>
        </p:txBody>
      </p:sp>
      <p:sp>
        <p:nvSpPr>
          <p:cNvPr id="317" name="Google Shape;317;p9"/>
          <p:cNvSpPr/>
          <p:nvPr/>
        </p:nvSpPr>
        <p:spPr>
          <a:xfrm>
            <a:off x="8846401" y="3670293"/>
            <a:ext cx="2544098"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التاريخ الطبي، زيارات العيادة، الإصابات</a:t>
            </a:r>
            <a:endParaRPr sz="2400" b="0" i="0" u="none" strike="noStrike" cap="none" dirty="0">
              <a:solidFill>
                <a:schemeClr val="dk1"/>
              </a:solidFill>
              <a:latin typeface="Calibri"/>
              <a:ea typeface="Calibri"/>
              <a:cs typeface="Calibri"/>
              <a:sym typeface="Calibri"/>
            </a:endParaRPr>
          </a:p>
        </p:txBody>
      </p:sp>
      <p:sp>
        <p:nvSpPr>
          <p:cNvPr id="318" name="Google Shape;318;p9"/>
          <p:cNvSpPr txBox="1"/>
          <p:nvPr/>
        </p:nvSpPr>
        <p:spPr>
          <a:xfrm>
            <a:off x="4444568" y="3512720"/>
            <a:ext cx="3014104" cy="1508065"/>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الضائقة النفسية الاجتماعية / مخاوف الصحة العقلية</a:t>
            </a:r>
            <a:endParaRPr lang="en-US" altLang="en-US" sz="1200" dirty="0">
              <a:solidFill>
                <a:schemeClr val="tx1"/>
              </a:solidFill>
            </a:endParaRPr>
          </a:p>
          <a:p>
            <a:pPr lvl="0" eaLnBrk="0" fontAlgn="base" hangingPunct="0">
              <a:spcBef>
                <a:spcPct val="0"/>
              </a:spcBef>
              <a:spcAft>
                <a:spcPct val="0"/>
              </a:spcAft>
              <a:buClrTx/>
            </a:pPr>
            <a:br>
              <a:rPr lang="en-US" altLang="en-US" sz="2400" dirty="0">
                <a:solidFill>
                  <a:srgbClr val="202124"/>
                </a:solidFill>
                <a:latin typeface="Arial" panose="020B0604020202020204" pitchFamily="34" charset="0"/>
                <a:cs typeface="Arial" panose="020B0604020202020204" pitchFamily="34" charset="0"/>
              </a:rPr>
            </a:br>
            <a:endParaRPr lang="en-US" altLang="en-US" sz="2000" dirty="0">
              <a:solidFill>
                <a:schemeClr val="tx1"/>
              </a:solidFill>
              <a:latin typeface="Arial" panose="020B0604020202020204" pitchFamily="34" charset="0"/>
            </a:endParaRPr>
          </a:p>
        </p:txBody>
      </p:sp>
      <p:sp>
        <p:nvSpPr>
          <p:cNvPr id="319" name="Google Shape;319;p9"/>
          <p:cNvSpPr txBox="1"/>
          <p:nvPr/>
        </p:nvSpPr>
        <p:spPr>
          <a:xfrm>
            <a:off x="3254856" y="1291702"/>
            <a:ext cx="199159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0" i="0" u="none" strike="noStrike" cap="none" dirty="0">
                <a:solidFill>
                  <a:schemeClr val="dk1"/>
                </a:solidFill>
                <a:latin typeface="Helvetica Neue"/>
                <a:ea typeface="Helvetica Neue"/>
                <a:cs typeface="Helvetica Neue"/>
                <a:sym typeface="Helvetica Neue"/>
              </a:rPr>
              <a:t>العمل المنزلي </a:t>
            </a:r>
            <a:endParaRPr sz="2400" b="1" i="0" u="none" strike="noStrike" cap="none" dirty="0">
              <a:solidFill>
                <a:schemeClr val="dk1"/>
              </a:solidFill>
              <a:latin typeface="Helvetica Neue"/>
              <a:ea typeface="Helvetica Neue"/>
              <a:cs typeface="Helvetica Neue"/>
              <a:sym typeface="Helvetica Neue"/>
            </a:endParaRPr>
          </a:p>
        </p:txBody>
      </p:sp>
      <p:sp>
        <p:nvSpPr>
          <p:cNvPr id="320" name="Google Shape;320;p9"/>
          <p:cNvSpPr txBox="1"/>
          <p:nvPr/>
        </p:nvSpPr>
        <p:spPr>
          <a:xfrm>
            <a:off x="563757" y="5360557"/>
            <a:ext cx="2243696"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العمل بالإكراه او السخرة </a:t>
            </a:r>
            <a:endParaRPr sz="1400" b="0" i="0" u="none" strike="noStrike" cap="none" dirty="0">
              <a:solidFill>
                <a:srgbClr val="000000"/>
              </a:solidFill>
              <a:latin typeface="Arial"/>
              <a:ea typeface="Arial"/>
              <a:cs typeface="Arial"/>
              <a:sym typeface="Arial"/>
            </a:endParaRPr>
          </a:p>
        </p:txBody>
      </p:sp>
      <p:sp>
        <p:nvSpPr>
          <p:cNvPr id="321" name="Google Shape;321;p9"/>
          <p:cNvSpPr/>
          <p:nvPr/>
        </p:nvSpPr>
        <p:spPr>
          <a:xfrm>
            <a:off x="129078" y="3484764"/>
            <a:ext cx="2401097" cy="1569620"/>
          </a:xfrm>
          <a:prstGeom prst="rect">
            <a:avLst/>
          </a:prstGeom>
          <a:noFill/>
          <a:ln>
            <a:noFill/>
          </a:ln>
        </p:spPr>
        <p:txBody>
          <a:bodyPr spcFirstLastPara="1" wrap="square" lIns="91425" tIns="45700" rIns="91425" bIns="45700" anchor="t" anchorCtr="0">
            <a:spAutoFit/>
          </a:bodyPr>
          <a:lstStyle/>
          <a:p>
            <a:pPr lvl="0" algn="ctr">
              <a:buSzPts val="2400"/>
            </a:pPr>
            <a:r>
              <a:rPr lang="ar-SA" altLang="en-US" sz="2400" dirty="0">
                <a:solidFill>
                  <a:srgbClr val="202124"/>
                </a:solidFill>
                <a:latin typeface="inherit"/>
                <a:cs typeface="Arial" panose="020B0604020202020204" pitchFamily="34" charset="0"/>
              </a:rPr>
              <a:t>مهارات رعاية الطفل: المخاطر التي يتعرض لها الطفل في سن ما قبل المد</a:t>
            </a:r>
            <a:r>
              <a:rPr lang="ar-JO" altLang="en-US" sz="2400" dirty="0">
                <a:solidFill>
                  <a:srgbClr val="202124"/>
                </a:solidFill>
                <a:latin typeface="inherit"/>
                <a:cs typeface="Arial" panose="020B0604020202020204" pitchFamily="34" charset="0"/>
              </a:rPr>
              <a:t>رسة</a:t>
            </a:r>
            <a:endParaRPr sz="1400" b="0" i="0" u="none" strike="noStrike" cap="none" dirty="0">
              <a:solidFill>
                <a:srgbClr val="000000"/>
              </a:solidFill>
              <a:latin typeface="Arial"/>
              <a:ea typeface="Arial"/>
              <a:cs typeface="Arial"/>
              <a:sym typeface="Arial"/>
            </a:endParaRPr>
          </a:p>
        </p:txBody>
      </p:sp>
      <p:sp>
        <p:nvSpPr>
          <p:cNvPr id="322" name="Google Shape;322;p9"/>
          <p:cNvSpPr txBox="1"/>
          <p:nvPr/>
        </p:nvSpPr>
        <p:spPr>
          <a:xfrm>
            <a:off x="5076239" y="4882907"/>
            <a:ext cx="2637968"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المواد/المهام الخطرة </a:t>
            </a:r>
            <a:endParaRPr lang="en-GB" sz="1400" b="0" i="0" u="none" strike="noStrike" cap="none" dirty="0">
              <a:solidFill>
                <a:srgbClr val="000000"/>
              </a:solidFill>
              <a:latin typeface="Arial"/>
              <a:ea typeface="Arial"/>
              <a:cs typeface="Arial"/>
              <a:sym typeface="Arial"/>
            </a:endParaRPr>
          </a:p>
        </p:txBody>
      </p:sp>
      <p:pic>
        <p:nvPicPr>
          <p:cNvPr id="323" name="Google Shape;323;p9"/>
          <p:cNvPicPr preferRelativeResize="0"/>
          <p:nvPr/>
        </p:nvPicPr>
        <p:blipFill rotWithShape="1">
          <a:blip r:embed="rId4">
            <a:alphaModFix/>
          </a:blip>
          <a:srcRect/>
          <a:stretch/>
        </p:blipFill>
        <p:spPr>
          <a:xfrm>
            <a:off x="5378450" y="150338"/>
            <a:ext cx="1435100" cy="939800"/>
          </a:xfrm>
          <a:prstGeom prst="rect">
            <a:avLst/>
          </a:prstGeom>
          <a:noFill/>
          <a:ln>
            <a:noFill/>
          </a:ln>
        </p:spPr>
      </p:pic>
      <p:sp>
        <p:nvSpPr>
          <p:cNvPr id="324" name="Google Shape;324;p9"/>
          <p:cNvSpPr txBox="1"/>
          <p:nvPr/>
        </p:nvSpPr>
        <p:spPr>
          <a:xfrm>
            <a:off x="2909071" y="5980102"/>
            <a:ext cx="330743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عوامل الحماية</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3" name="Rectangle 2">
            <a:extLst>
              <a:ext uri="{FF2B5EF4-FFF2-40B4-BE49-F238E27FC236}">
                <a16:creationId xmlns:a16="http://schemas.microsoft.com/office/drawing/2014/main" id="{227706A1-2271-4BD4-8258-14F529B44041}"/>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92E9CD08-F21B-4540-9265-F06C3D186089}"/>
              </a:ext>
            </a:extLst>
          </p:cNvPr>
          <p:cNvSpPr>
            <a:spLocks noChangeArrowheads="1"/>
          </p:cNvSpPr>
          <p:nvPr/>
        </p:nvSpPr>
        <p:spPr bwMode="auto">
          <a:xfrm>
            <a:off x="0" y="29546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21797E9C-6B63-46BB-BC95-1174900A7D61}"/>
              </a:ext>
            </a:extLst>
          </p:cNvPr>
          <p:cNvSpPr>
            <a:spLocks noChangeArrowheads="1"/>
          </p:cNvSpPr>
          <p:nvPr/>
        </p:nvSpPr>
        <p:spPr bwMode="auto">
          <a:xfrm>
            <a:off x="120508" y="302311"/>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881BD20B-E4D7-44FD-AC21-5B160301804B}"/>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E1D853C-1684-4F94-9F90-A17BBE2B1EA7}"/>
              </a:ext>
            </a:extLst>
          </p:cNvPr>
          <p:cNvSpPr>
            <a:spLocks noChangeArrowheads="1"/>
          </p:cNvSpPr>
          <p:nvPr/>
        </p:nvSpPr>
        <p:spPr bwMode="auto">
          <a:xfrm>
            <a:off x="0" y="161589"/>
            <a:ext cx="65" cy="134022"/>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100" b="0" i="0" u="none" strike="noStrike" cap="none" normalizeH="0" baseline="0" dirty="0">
              <a:ln>
                <a:noFill/>
              </a:ln>
              <a:solidFill>
                <a:schemeClr val="tx1"/>
              </a:solidFill>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0"/>
          <p:cNvSpPr txBox="1">
            <a:spLocks noGrp="1"/>
          </p:cNvSpPr>
          <p:nvPr>
            <p:ph type="title"/>
          </p:nvPr>
        </p:nvSpPr>
        <p:spPr>
          <a:xfrm>
            <a:off x="-158244" y="42871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26794"/>
              </a:buClr>
              <a:buSzPts val="3600"/>
              <a:buFont typeface="Helvetica Neue"/>
              <a:buNone/>
            </a:pPr>
            <a:r>
              <a:rPr lang="ar-JO" dirty="0">
                <a:solidFill>
                  <a:srgbClr val="026794"/>
                </a:solidFill>
              </a:rPr>
              <a:t>مناقشة: سداد</a:t>
            </a:r>
            <a:endParaRPr dirty="0"/>
          </a:p>
        </p:txBody>
      </p:sp>
      <p:sp>
        <p:nvSpPr>
          <p:cNvPr id="331" name="Google Shape;331;p10"/>
          <p:cNvSpPr txBox="1"/>
          <p:nvPr/>
        </p:nvSpPr>
        <p:spPr>
          <a:xfrm>
            <a:off x="7158956" y="3553305"/>
            <a:ext cx="4221681" cy="1569620"/>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الأعمال الخطرة: التعرض لحركة المرور السريعة الخطورة ، الحوادث ، التلوث ، الإساءة</a:t>
            </a:r>
            <a:r>
              <a:rPr lang="en-US" altLang="en-US" sz="2400" dirty="0">
                <a:solidFill>
                  <a:srgbClr val="202124"/>
                </a:solidFill>
                <a:latin typeface="inherit"/>
                <a:cs typeface="Arial" panose="020B0604020202020204" pitchFamily="34" charset="0"/>
              </a:rPr>
              <a:t> ،</a:t>
            </a:r>
            <a:r>
              <a:rPr lang="en-US" altLang="en-US" sz="1200" dirty="0">
                <a:solidFill>
                  <a:schemeClr val="tx1"/>
                </a:solidFill>
              </a:rPr>
              <a:t> </a:t>
            </a:r>
            <a:endParaRPr lang="en-US" altLang="en-US" sz="2000" dirty="0">
              <a:solidFill>
                <a:schemeClr val="tx1"/>
              </a:solidFill>
              <a:latin typeface="Arial" panose="020B0604020202020204" pitchFamily="34" charset="0"/>
            </a:endParaRPr>
          </a:p>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dirty="0">
                <a:solidFill>
                  <a:schemeClr val="dk1"/>
                </a:solidFill>
                <a:latin typeface="Helvetica Neue"/>
                <a:ea typeface="Helvetica Neue"/>
                <a:cs typeface="Helvetica Neue"/>
                <a:sym typeface="Helvetica Neue"/>
              </a:rPr>
              <a:t> </a:t>
            </a:r>
            <a:endParaRPr sz="2400" b="1" i="0" u="none" strike="noStrike" cap="none" dirty="0">
              <a:solidFill>
                <a:schemeClr val="dk1"/>
              </a:solidFill>
              <a:latin typeface="Helvetica Neue"/>
              <a:ea typeface="Helvetica Neue"/>
              <a:cs typeface="Helvetica Neue"/>
              <a:sym typeface="Helvetica Neue"/>
            </a:endParaRPr>
          </a:p>
        </p:txBody>
      </p:sp>
      <p:sp>
        <p:nvSpPr>
          <p:cNvPr id="332" name="Google Shape;332;p10"/>
          <p:cNvSpPr txBox="1"/>
          <p:nvPr/>
        </p:nvSpPr>
        <p:spPr>
          <a:xfrm>
            <a:off x="3018475" y="1162016"/>
            <a:ext cx="191223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dirty="0">
                <a:solidFill>
                  <a:schemeClr val="dk1"/>
                </a:solidFill>
                <a:latin typeface="Helvetica Neue"/>
                <a:ea typeface="Helvetica Neue"/>
                <a:cs typeface="Helvetica Neue"/>
                <a:sym typeface="Helvetica Neue"/>
              </a:rPr>
              <a:t>إنفصال الأسرة</a:t>
            </a:r>
            <a:endParaRPr lang="en-GB" sz="2400" b="1" i="0" u="none" strike="noStrike" cap="none" dirty="0">
              <a:solidFill>
                <a:schemeClr val="dk1"/>
              </a:solidFill>
              <a:latin typeface="Helvetica Neue"/>
              <a:ea typeface="Helvetica Neue"/>
              <a:cs typeface="Helvetica Neue"/>
              <a:sym typeface="Helvetica Neue"/>
            </a:endParaRPr>
          </a:p>
        </p:txBody>
      </p:sp>
      <p:sp>
        <p:nvSpPr>
          <p:cNvPr id="333" name="Google Shape;333;p10"/>
          <p:cNvSpPr txBox="1"/>
          <p:nvPr/>
        </p:nvSpPr>
        <p:spPr>
          <a:xfrm>
            <a:off x="9410063" y="5122965"/>
            <a:ext cx="2561125" cy="1200288"/>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اعتلال الصحة على المدى الطويل (التغذية ، النظافة ، الأمراض)</a:t>
            </a:r>
            <a:r>
              <a:rPr lang="en-US" altLang="en-US" sz="1200" dirty="0">
                <a:solidFill>
                  <a:schemeClr val="tx1"/>
                </a:solidFill>
              </a:rPr>
              <a:t> </a:t>
            </a:r>
            <a:endParaRPr lang="en-US" altLang="en-US" sz="2000" dirty="0">
              <a:solidFill>
                <a:schemeClr val="tx1"/>
              </a:solidFill>
              <a:latin typeface="Arial" panose="020B0604020202020204" pitchFamily="34" charset="0"/>
            </a:endParaRPr>
          </a:p>
        </p:txBody>
      </p:sp>
      <p:sp>
        <p:nvSpPr>
          <p:cNvPr id="334" name="Google Shape;334;p10"/>
          <p:cNvSpPr txBox="1"/>
          <p:nvPr/>
        </p:nvSpPr>
        <p:spPr>
          <a:xfrm>
            <a:off x="6248949" y="4914132"/>
            <a:ext cx="1912231"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سلوكيات المخاطرة</a:t>
            </a:r>
            <a:endParaRPr lang="en-US" altLang="en-US" sz="1200" dirty="0">
              <a:solidFill>
                <a:schemeClr val="tx1"/>
              </a:solidFill>
            </a:endParaRPr>
          </a:p>
        </p:txBody>
      </p:sp>
      <p:sp>
        <p:nvSpPr>
          <p:cNvPr id="335" name="Google Shape;335;p10"/>
          <p:cNvSpPr txBox="1"/>
          <p:nvPr/>
        </p:nvSpPr>
        <p:spPr>
          <a:xfrm>
            <a:off x="90930" y="5115130"/>
            <a:ext cx="3629111" cy="1200288"/>
          </a:xfrm>
          <a:prstGeom prst="rect">
            <a:avLst/>
          </a:prstGeom>
          <a:noFill/>
          <a:ln>
            <a:noFill/>
          </a:ln>
        </p:spPr>
        <p:txBody>
          <a:bodyPr spcFirstLastPara="1" wrap="square" lIns="91425" tIns="45700" rIns="91425" bIns="45700" anchor="t" anchorCtr="0">
            <a:spAutoFit/>
          </a:bodyPr>
          <a:lstStyle/>
          <a:p>
            <a:pPr lvl="0" algn="r" eaLnBrk="0" fontAlgn="base" hangingPunct="0">
              <a:spcBef>
                <a:spcPct val="0"/>
              </a:spcBef>
              <a:spcAft>
                <a:spcPct val="0"/>
              </a:spcAft>
              <a:buClrTx/>
            </a:pPr>
            <a:r>
              <a:rPr lang="ar-SA" altLang="en-US" sz="2400">
                <a:solidFill>
                  <a:srgbClr val="202124"/>
                </a:solidFill>
                <a:latin typeface="inherit"/>
                <a:cs typeface="Arial" panose="020B0604020202020204" pitchFamily="34" charset="0"/>
              </a:rPr>
              <a:t>الأعمال الخطرة: التعرض لحركة المرور السريعة الخطورة ، الحوادث ، التلوث ، الإساءة</a:t>
            </a:r>
            <a:r>
              <a:rPr lang="en-US" altLang="en-US" sz="2400">
                <a:solidFill>
                  <a:srgbClr val="202124"/>
                </a:solidFill>
                <a:latin typeface="inherit"/>
                <a:cs typeface="Arial" panose="020B0604020202020204" pitchFamily="34" charset="0"/>
              </a:rPr>
              <a:t> ،</a:t>
            </a:r>
            <a:r>
              <a:rPr lang="en-US" altLang="en-US" sz="1200">
                <a:solidFill>
                  <a:schemeClr val="tx1"/>
                </a:solidFill>
              </a:rPr>
              <a:t> </a:t>
            </a:r>
            <a:endParaRPr lang="en-US" altLang="en-US" sz="2000" dirty="0">
              <a:solidFill>
                <a:schemeClr val="tx1"/>
              </a:solidFill>
              <a:latin typeface="Arial" panose="020B0604020202020204" pitchFamily="34" charset="0"/>
            </a:endParaRPr>
          </a:p>
        </p:txBody>
      </p:sp>
      <p:sp>
        <p:nvSpPr>
          <p:cNvPr id="336" name="Google Shape;336;p10"/>
          <p:cNvSpPr txBox="1"/>
          <p:nvPr/>
        </p:nvSpPr>
        <p:spPr>
          <a:xfrm>
            <a:off x="2218435" y="3276101"/>
            <a:ext cx="191223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0" i="0" u="none" strike="noStrike" cap="none" dirty="0">
                <a:solidFill>
                  <a:schemeClr val="dk1"/>
                </a:solidFill>
                <a:latin typeface="Helvetica Neue"/>
                <a:ea typeface="Helvetica Neue"/>
                <a:cs typeface="Helvetica Neue"/>
                <a:sym typeface="Helvetica Neue"/>
              </a:rPr>
              <a:t>السخرة: العمل بالإكراه</a:t>
            </a:r>
            <a:endParaRPr sz="1400" b="0" i="0" u="none" strike="noStrike" cap="none" dirty="0">
              <a:solidFill>
                <a:srgbClr val="000000"/>
              </a:solidFill>
              <a:latin typeface="Arial"/>
              <a:ea typeface="Arial"/>
              <a:cs typeface="Arial"/>
              <a:sym typeface="Arial"/>
            </a:endParaRPr>
          </a:p>
        </p:txBody>
      </p:sp>
      <p:sp>
        <p:nvSpPr>
          <p:cNvPr id="337" name="Google Shape;337;p10"/>
          <p:cNvSpPr txBox="1"/>
          <p:nvPr/>
        </p:nvSpPr>
        <p:spPr>
          <a:xfrm>
            <a:off x="198946" y="3592116"/>
            <a:ext cx="191223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العنف الجسدي/الجنسي </a:t>
            </a:r>
            <a:endParaRPr sz="1400" b="0" i="0" u="none" strike="noStrike" cap="none" dirty="0">
              <a:solidFill>
                <a:srgbClr val="000000"/>
              </a:solidFill>
              <a:latin typeface="Arial"/>
              <a:ea typeface="Arial"/>
              <a:cs typeface="Arial"/>
              <a:sym typeface="Arial"/>
            </a:endParaRPr>
          </a:p>
        </p:txBody>
      </p:sp>
      <p:sp>
        <p:nvSpPr>
          <p:cNvPr id="338" name="Google Shape;338;p10"/>
          <p:cNvSpPr txBox="1"/>
          <p:nvPr/>
        </p:nvSpPr>
        <p:spPr>
          <a:xfrm>
            <a:off x="64025" y="1322604"/>
            <a:ext cx="2951175" cy="1200288"/>
          </a:xfrm>
          <a:prstGeom prst="rect">
            <a:avLst/>
          </a:prstGeom>
          <a:noFill/>
          <a:ln>
            <a:noFill/>
          </a:ln>
        </p:spPr>
        <p:txBody>
          <a:bodyPr spcFirstLastPara="1" wrap="square" lIns="91425" tIns="45700" rIns="91425" bIns="45700" anchor="t" anchorCtr="0">
            <a:spAutoFit/>
          </a:bodyPr>
          <a:lstStyle/>
          <a:p>
            <a:pPr lvl="0" algn="ctr">
              <a:buSzPts val="2400"/>
            </a:pPr>
            <a:r>
              <a:rPr lang="ar-SA" altLang="en-US" sz="2400" dirty="0">
                <a:solidFill>
                  <a:srgbClr val="202124"/>
                </a:solidFill>
                <a:latin typeface="inherit"/>
                <a:cs typeface="Arial" panose="020B0604020202020204" pitchFamily="34" charset="0"/>
              </a:rPr>
              <a:t>ظروف العمل والمعيشة سيئة: في الشوارع ، العيش الجماعي</a:t>
            </a:r>
            <a:endParaRPr sz="2400" b="1" i="0" u="none" strike="noStrike" cap="none" dirty="0">
              <a:solidFill>
                <a:schemeClr val="dk1"/>
              </a:solidFill>
              <a:latin typeface="Helvetica Neue"/>
              <a:ea typeface="Helvetica Neue"/>
              <a:cs typeface="Helvetica Neue"/>
              <a:sym typeface="Helvetica Neue"/>
            </a:endParaRPr>
          </a:p>
        </p:txBody>
      </p:sp>
      <p:sp>
        <p:nvSpPr>
          <p:cNvPr id="339" name="Google Shape;339;p10"/>
          <p:cNvSpPr txBox="1"/>
          <p:nvPr/>
        </p:nvSpPr>
        <p:spPr>
          <a:xfrm>
            <a:off x="3974591" y="3509800"/>
            <a:ext cx="3014104" cy="830956"/>
          </a:xfrm>
          <a:prstGeom prst="rect">
            <a:avLst/>
          </a:prstGeom>
          <a:noFill/>
          <a:ln>
            <a:noFill/>
          </a:ln>
        </p:spPr>
        <p:txBody>
          <a:bodyPr spcFirstLastPara="1" wrap="square" lIns="91425" tIns="45700" rIns="91425" bIns="45700" anchor="t" anchorCtr="0">
            <a:spAutoFit/>
          </a:bodyPr>
          <a:lstStyle/>
          <a:p>
            <a:pPr lvl="0" algn="ctr">
              <a:buSzPts val="2400"/>
            </a:pPr>
            <a:r>
              <a:rPr lang="ar-SA" altLang="en-US" sz="2400" dirty="0">
                <a:solidFill>
                  <a:srgbClr val="202124"/>
                </a:solidFill>
                <a:latin typeface="inherit"/>
                <a:cs typeface="Arial" panose="020B0604020202020204" pitchFamily="34" charset="0"/>
              </a:rPr>
              <a:t>الضائقة النفسية الاجتماعية / مخاوف الصحة العقل</a:t>
            </a:r>
            <a:endParaRPr sz="1400" b="0" i="0" u="none" strike="noStrike" cap="none" dirty="0">
              <a:solidFill>
                <a:srgbClr val="000000"/>
              </a:solidFill>
              <a:latin typeface="Arial"/>
              <a:ea typeface="Arial"/>
              <a:cs typeface="Arial"/>
              <a:sym typeface="Arial"/>
            </a:endParaRPr>
          </a:p>
        </p:txBody>
      </p:sp>
      <p:sp>
        <p:nvSpPr>
          <p:cNvPr id="340" name="Google Shape;340;p10"/>
          <p:cNvSpPr txBox="1"/>
          <p:nvPr/>
        </p:nvSpPr>
        <p:spPr>
          <a:xfrm>
            <a:off x="3835159" y="5186652"/>
            <a:ext cx="2544098"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العمل مع المواد / المهام الخطرة</a:t>
            </a:r>
            <a:endParaRPr lang="en-US" altLang="en-US" sz="1200" dirty="0">
              <a:solidFill>
                <a:schemeClr val="tx1"/>
              </a:solidFill>
            </a:endParaRPr>
          </a:p>
        </p:txBody>
      </p:sp>
      <p:sp>
        <p:nvSpPr>
          <p:cNvPr id="341" name="Google Shape;341;p10"/>
          <p:cNvSpPr txBox="1"/>
          <p:nvPr/>
        </p:nvSpPr>
        <p:spPr>
          <a:xfrm>
            <a:off x="4908138" y="1536513"/>
            <a:ext cx="1912231"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تدعيم شبكات الإتصالات</a:t>
            </a:r>
            <a:endParaRPr sz="1400" b="0" i="0" u="none" strike="noStrike" cap="none" dirty="0">
              <a:solidFill>
                <a:srgbClr val="000000"/>
              </a:solidFill>
              <a:latin typeface="Arial"/>
              <a:ea typeface="Arial"/>
              <a:cs typeface="Arial"/>
              <a:sym typeface="Arial"/>
            </a:endParaRPr>
          </a:p>
        </p:txBody>
      </p:sp>
      <p:pic>
        <p:nvPicPr>
          <p:cNvPr id="342" name="Google Shape;342;p10"/>
          <p:cNvPicPr preferRelativeResize="0"/>
          <p:nvPr/>
        </p:nvPicPr>
        <p:blipFill rotWithShape="1">
          <a:blip r:embed="rId3">
            <a:alphaModFix/>
          </a:blip>
          <a:srcRect/>
          <a:stretch/>
        </p:blipFill>
        <p:spPr>
          <a:xfrm>
            <a:off x="7082193" y="286704"/>
            <a:ext cx="4655741" cy="2608520"/>
          </a:xfrm>
          <a:prstGeom prst="rect">
            <a:avLst/>
          </a:prstGeom>
          <a:noFill/>
          <a:ln>
            <a:noFill/>
          </a:ln>
        </p:spPr>
      </p:pic>
      <p:sp>
        <p:nvSpPr>
          <p:cNvPr id="343" name="Google Shape;343;p10"/>
          <p:cNvSpPr/>
          <p:nvPr/>
        </p:nvSpPr>
        <p:spPr>
          <a:xfrm>
            <a:off x="3756821" y="2651269"/>
            <a:ext cx="3346805" cy="830956"/>
          </a:xfrm>
          <a:prstGeom prst="rect">
            <a:avLst/>
          </a:prstGeom>
          <a:noFill/>
          <a:ln>
            <a:noFill/>
          </a:ln>
        </p:spPr>
        <p:txBody>
          <a:bodyPr spcFirstLastPara="1" wrap="square" lIns="91425" tIns="45700" rIns="91425" bIns="45700" anchor="t" anchorCtr="0">
            <a:spAutoFit/>
          </a:bodyPr>
          <a:lstStyle/>
          <a:p>
            <a:pPr lvl="0" eaLnBrk="0" fontAlgn="base" hangingPunct="0">
              <a:spcBef>
                <a:spcPct val="0"/>
              </a:spcBef>
              <a:spcAft>
                <a:spcPct val="0"/>
              </a:spcAft>
              <a:buClrTx/>
            </a:pPr>
            <a:r>
              <a:rPr lang="ar-SA" altLang="en-US" sz="2400" dirty="0">
                <a:solidFill>
                  <a:srgbClr val="202124"/>
                </a:solidFill>
                <a:latin typeface="inherit"/>
                <a:cs typeface="Arial" panose="020B0604020202020204" pitchFamily="34" charset="0"/>
              </a:rPr>
              <a:t>المرض الحاد ، الإصابة ، الضعف ، الموت</a:t>
            </a:r>
            <a:endParaRPr lang="en-US" altLang="en-US" sz="1200" dirty="0">
              <a:solidFill>
                <a:schemeClr val="tx1"/>
              </a:solidFill>
            </a:endParaRPr>
          </a:p>
        </p:txBody>
      </p:sp>
      <p:pic>
        <p:nvPicPr>
          <p:cNvPr id="344" name="Google Shape;344;p10"/>
          <p:cNvPicPr preferRelativeResize="0"/>
          <p:nvPr/>
        </p:nvPicPr>
        <p:blipFill rotWithShape="1">
          <a:blip r:embed="rId4">
            <a:alphaModFix/>
          </a:blip>
          <a:srcRect/>
          <a:stretch/>
        </p:blipFill>
        <p:spPr>
          <a:xfrm>
            <a:off x="1155061" y="197504"/>
            <a:ext cx="1435100" cy="939800"/>
          </a:xfrm>
          <a:prstGeom prst="rect">
            <a:avLst/>
          </a:prstGeom>
          <a:noFill/>
          <a:ln>
            <a:noFill/>
          </a:ln>
        </p:spPr>
      </p:pic>
      <p:sp>
        <p:nvSpPr>
          <p:cNvPr id="345" name="Google Shape;345;p10"/>
          <p:cNvSpPr txBox="1"/>
          <p:nvPr/>
        </p:nvSpPr>
        <p:spPr>
          <a:xfrm>
            <a:off x="7357564" y="5786816"/>
            <a:ext cx="191223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ar-JO" sz="2400" b="1" i="0" u="none" strike="noStrike" cap="none" dirty="0">
                <a:solidFill>
                  <a:schemeClr val="dk1"/>
                </a:solidFill>
                <a:latin typeface="Helvetica Neue"/>
                <a:ea typeface="Helvetica Neue"/>
                <a:cs typeface="Helvetica Neue"/>
                <a:sym typeface="Helvetica Neue"/>
              </a:rPr>
              <a:t>عوامل حماية</a:t>
            </a:r>
            <a:endParaRPr sz="24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chemeClr val="dk1"/>
              </a:solidFill>
              <a:latin typeface="Helvetica Neue"/>
              <a:ea typeface="Helvetica Neue"/>
              <a:cs typeface="Helvetica Neue"/>
              <a:sym typeface="Helvetica Neue"/>
            </a:endParaRPr>
          </a:p>
        </p:txBody>
      </p:sp>
      <p:sp>
        <p:nvSpPr>
          <p:cNvPr id="3" name="Rectangle 2">
            <a:extLst>
              <a:ext uri="{FF2B5EF4-FFF2-40B4-BE49-F238E27FC236}">
                <a16:creationId xmlns:a16="http://schemas.microsoft.com/office/drawing/2014/main" id="{94E6E07F-B36F-48F2-9B92-5536C5DBF876}"/>
              </a:ext>
            </a:extLst>
          </p:cNvPr>
          <p:cNvSpPr>
            <a:spLocks noChangeArrowheads="1"/>
          </p:cNvSpPr>
          <p:nvPr/>
        </p:nvSpPr>
        <p:spPr bwMode="auto">
          <a:xfrm>
            <a:off x="283257" y="58110"/>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 name="Rectangle 3">
            <a:extLst>
              <a:ext uri="{FF2B5EF4-FFF2-40B4-BE49-F238E27FC236}">
                <a16:creationId xmlns:a16="http://schemas.microsoft.com/office/drawing/2014/main" id="{97F6DAD3-922F-47B8-B934-80BFA6F5DB3F}"/>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Rectangle 4">
            <a:extLst>
              <a:ext uri="{FF2B5EF4-FFF2-40B4-BE49-F238E27FC236}">
                <a16:creationId xmlns:a16="http://schemas.microsoft.com/office/drawing/2014/main" id="{4BEF70E4-C8FC-4B21-A830-A609704AB045}"/>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F2D76600-8D18-45A1-963F-7256001B4B3E}"/>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7" name="Rectangle 6">
            <a:extLst>
              <a:ext uri="{FF2B5EF4-FFF2-40B4-BE49-F238E27FC236}">
                <a16:creationId xmlns:a16="http://schemas.microsoft.com/office/drawing/2014/main" id="{5AA0DDD6-94AF-4B08-BEBD-AFB1195107AF}"/>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7">
            <a:extLst>
              <a:ext uri="{FF2B5EF4-FFF2-40B4-BE49-F238E27FC236}">
                <a16:creationId xmlns:a16="http://schemas.microsoft.com/office/drawing/2014/main" id="{C3B6A88C-D13F-4767-B7BB-FF529B7C87E7}"/>
              </a:ext>
            </a:extLst>
          </p:cNvPr>
          <p:cNvSpPr>
            <a:spLocks noChangeArrowheads="1"/>
          </p:cNvSpPr>
          <p:nvPr/>
        </p:nvSpPr>
        <p:spPr bwMode="auto">
          <a:xfrm>
            <a:off x="0" y="6"/>
            <a:ext cx="65" cy="457188"/>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02124"/>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a:extLst>
              <a:ext uri="{FF2B5EF4-FFF2-40B4-BE49-F238E27FC236}">
                <a16:creationId xmlns:a16="http://schemas.microsoft.com/office/drawing/2014/main" id="{18D6C2FE-0A6D-4155-9B97-6505A4C92104}"/>
              </a:ext>
            </a:extLst>
          </p:cNvPr>
          <p:cNvSpPr>
            <a:spLocks noChangeArrowheads="1"/>
          </p:cNvSpPr>
          <p:nvPr/>
        </p:nvSpPr>
        <p:spPr bwMode="auto">
          <a:xfrm>
            <a:off x="12191935" y="107728"/>
            <a:ext cx="65" cy="24174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7457" rIns="0" bIns="-17457" numCol="1" anchor="ctr" anchorCtr="0" compatLnSpc="1">
            <a:prstTxWarp prst="textNoShape">
              <a:avLst/>
            </a:prstTxWarp>
            <a:spAutoFit/>
          </a:bodyPr>
          <a:lstStyle/>
          <a:p>
            <a:pPr marL="0" marR="0" lvl="0" indent="0" algn="r"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77B4C53C86B1F40A92CD9832A80CEAE" ma:contentTypeVersion="13" ma:contentTypeDescription="Create a new document." ma:contentTypeScope="" ma:versionID="8002b444c16ed735c11228ef751b705b">
  <xsd:schema xmlns:xsd="http://www.w3.org/2001/XMLSchema" xmlns:xs="http://www.w3.org/2001/XMLSchema" xmlns:p="http://schemas.microsoft.com/office/2006/metadata/properties" xmlns:ns3="056d2553-4f7f-48e9-902d-53fddbb56555" xmlns:ns4="743aac3a-062c-41c4-b28a-5fd5a7bde1b5" targetNamespace="http://schemas.microsoft.com/office/2006/metadata/properties" ma:root="true" ma:fieldsID="6f7738554a664d7f1f2eda13eaca7b7f" ns3:_="" ns4:_="">
    <xsd:import namespace="056d2553-4f7f-48e9-902d-53fddbb56555"/>
    <xsd:import namespace="743aac3a-062c-41c4-b28a-5fd5a7bde1b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56d2553-4f7f-48e9-902d-53fddbb5655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3aac3a-062c-41c4-b28a-5fd5a7bde1b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0D33AB-4ED4-4E83-A6E3-179E4857A16B}">
  <ds:schemaRefs>
    <ds:schemaRef ds:uri="http://schemas.microsoft.com/sharepoint/v3/contenttype/forms"/>
  </ds:schemaRefs>
</ds:datastoreItem>
</file>

<file path=customXml/itemProps2.xml><?xml version="1.0" encoding="utf-8"?>
<ds:datastoreItem xmlns:ds="http://schemas.openxmlformats.org/officeDocument/2006/customXml" ds:itemID="{74932231-87E3-45F0-920A-4FF3D2586A21}">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743aac3a-062c-41c4-b28a-5fd5a7bde1b5"/>
    <ds:schemaRef ds:uri="http://schemas.microsoft.com/office/infopath/2007/PartnerControls"/>
    <ds:schemaRef ds:uri="http://purl.org/dc/terms/"/>
    <ds:schemaRef ds:uri="056d2553-4f7f-48e9-902d-53fddbb56555"/>
    <ds:schemaRef ds:uri="http://www.w3.org/XML/1998/namespace"/>
    <ds:schemaRef ds:uri="http://purl.org/dc/dcmitype/"/>
  </ds:schemaRefs>
</ds:datastoreItem>
</file>

<file path=customXml/itemProps3.xml><?xml version="1.0" encoding="utf-8"?>
<ds:datastoreItem xmlns:ds="http://schemas.openxmlformats.org/officeDocument/2006/customXml" ds:itemID="{FCAE1864-E144-4E22-B28C-C988A8ABAE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56d2553-4f7f-48e9-902d-53fddbb56555"/>
    <ds:schemaRef ds:uri="743aac3a-062c-41c4-b28a-5fd5a7bde1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4072</TotalTime>
  <Words>5872</Words>
  <Application>Microsoft Office PowerPoint</Application>
  <PresentationFormat>Widescreen</PresentationFormat>
  <Paragraphs>327</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Helvetica Neue</vt:lpstr>
      <vt:lpstr>inherit</vt:lpstr>
      <vt:lpstr>Calibri</vt:lpstr>
      <vt:lpstr>Arial</vt:lpstr>
      <vt:lpstr>Office Theme</vt:lpstr>
      <vt:lpstr>PowerPoint Presentation</vt:lpstr>
      <vt:lpstr>PowerPoint Presentation</vt:lpstr>
      <vt:lpstr>PowerPoint Presentation</vt:lpstr>
      <vt:lpstr>مناقشة : ما رأيك؟</vt:lpstr>
      <vt:lpstr>نقاش: دانة</vt:lpstr>
      <vt:lpstr>مناقشة : آمارا</vt:lpstr>
      <vt:lpstr>مناقشة : ماتيو</vt:lpstr>
      <vt:lpstr>المناقشة: جويس </vt:lpstr>
      <vt:lpstr>مناقشة: سداد</vt:lpstr>
      <vt:lpstr>لماذا الرعاية الصحية وعمل الأطفال ؟</vt:lpstr>
      <vt:lpstr>PowerPoint Presentation</vt:lpstr>
      <vt:lpstr>PowerPoint Presentation</vt:lpstr>
      <vt:lpstr>PowerPoint Presentation</vt:lpstr>
      <vt:lpstr>PowerPoint Presentation</vt:lpstr>
      <vt:lpstr>PowerPoint Presentation</vt:lpstr>
      <vt:lpstr>PowerPoint Presentation</vt:lpstr>
      <vt:lpstr>معالجة عمالة الأطفال من خلال الرعاية الصحية </vt:lpstr>
      <vt:lpstr>النشاط : ماذا ستفعل ؟</vt:lpstr>
      <vt:lpstr>ما الذي يمن فعله لدانا ؟</vt:lpstr>
      <vt:lpstr>ما الذي يمكن فعله ل آمارا ؟</vt:lpstr>
      <vt:lpstr>ماذا يمكن فعله ل ماتيو  ؟</vt:lpstr>
      <vt:lpstr>ما يمكن فعله لجويس ؟</vt:lpstr>
      <vt:lpstr>ماذا يمكن فعله لسداد ؟</vt:lpstr>
      <vt:lpstr>PowerPoint Presentation</vt:lpstr>
      <vt:lpstr>PowerPoint Presentation</vt:lpstr>
      <vt:lpstr>PowerPoint Presentation</vt:lpstr>
      <vt:lpstr>النشاط: تخطيط العمل لتوسيع الفرص لمعالجة عمل الأطفال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Fitzgerald</dc:creator>
  <cp:lastModifiedBy>Makhadmeh, Rola</cp:lastModifiedBy>
  <cp:revision>21</cp:revision>
  <dcterms:created xsi:type="dcterms:W3CDTF">2017-12-20T18:51:03Z</dcterms:created>
  <dcterms:modified xsi:type="dcterms:W3CDTF">2022-08-01T10:53:38Z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0x010100277B4C53C86B1F40A92CD9832A80CEAE</vt:lpwstr>
  </property>
</Properties>
</file>