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Helvetica Neue"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gPL5VXYES50Lk5LF8wySFgllT3b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36AD01-230D-76DC-CC71-BD5B4388A65D}" name="Oñate, Silvia" initials="OS" userId="S::silvia.onate@plan-international.org::6c14c1ed-f08b-44c2-8612-154b511826fd" providerId="AD"/>
  <p188:author id="{3B225371-A5D4-6CE3-9D5C-58AB0B77C653}" name="Athena Berting" initials="AB" userId="3b71482a2677e27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0B68A1-D247-4B71-9BF8-E70B4C845B49}">
  <a:tblStyle styleId="{1D0B68A1-D247-4B71-9BF8-E70B4C845B4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FF0"/>
          </a:solidFill>
        </a:fill>
      </a:tcStyle>
    </a:wholeTbl>
    <a:band1H>
      <a:tcTxStyle/>
      <a:tcStyle>
        <a:tcBdr/>
        <a:fill>
          <a:solidFill>
            <a:srgbClr val="CADFDF"/>
          </a:solidFill>
        </a:fill>
      </a:tcStyle>
    </a:band1H>
    <a:band2H>
      <a:tcTxStyle/>
      <a:tcStyle>
        <a:tcBdr/>
      </a:tcStyle>
    </a:band2H>
    <a:band1V>
      <a:tcTxStyle/>
      <a:tcStyle>
        <a:tcBdr/>
        <a:fill>
          <a:solidFill>
            <a:srgbClr val="CADFDF"/>
          </a:solidFill>
        </a:fill>
      </a:tcStyle>
    </a:band1V>
    <a:band2V>
      <a:tcTxStyle/>
      <a:tcStyle>
        <a:tcBdr/>
      </a:tcStyle>
    </a:band2V>
    <a:lastCol>
      <a:tcTxStyle b="on" i="off">
        <a:font>
          <a:latin typeface="Calibri"/>
          <a:ea typeface="Calibri"/>
          <a:cs typeface="Calibri"/>
        </a:font>
        <a:schemeClr val="lt1"/>
      </a:tcTxStyle>
      <a:tcStyle>
        <a:tcBdr/>
        <a:fill>
          <a:solidFill>
            <a:schemeClr val="accent5"/>
          </a:solidFill>
        </a:fill>
      </a:tcStyle>
    </a:lastCol>
    <a:firstCol>
      <a:tcTxStyle b="on" i="off">
        <a:font>
          <a:latin typeface="Calibri"/>
          <a:ea typeface="Calibri"/>
          <a:cs typeface="Calibri"/>
        </a:font>
        <a:schemeClr val="lt1"/>
      </a:tcTxStyle>
      <a:tcStyle>
        <a:tcBdr/>
        <a:fill>
          <a:solidFill>
            <a:schemeClr val="accent5"/>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a:tcStyle>
        <a:tcBdr/>
      </a:tcStyle>
    </a:neCell>
    <a:nwCell>
      <a:tcTxStyle/>
      <a:tcStyle>
        <a:tcBdr/>
      </a:tcStyle>
    </a:nwCell>
  </a:tblStyle>
  <a:tblStyle styleId="{6EFDF2D9-4788-4836-8EF5-1E1288D560E8}"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E8EC"/>
          </a:solidFill>
        </a:fill>
      </a:tcStyle>
    </a:wholeTbl>
    <a:band1H>
      <a:tcTxStyle/>
      <a:tcStyle>
        <a:tcBdr/>
        <a:fill>
          <a:solidFill>
            <a:srgbClr val="DDCED6"/>
          </a:solidFill>
        </a:fill>
      </a:tcStyle>
    </a:band1H>
    <a:band2H>
      <a:tcTxStyle/>
      <a:tcStyle>
        <a:tcBdr/>
      </a:tcStyle>
    </a:band2H>
    <a:band1V>
      <a:tcTxStyle/>
      <a:tcStyle>
        <a:tcBdr/>
        <a:fill>
          <a:solidFill>
            <a:srgbClr val="DDCED6"/>
          </a:solidFill>
        </a:fill>
      </a:tcStyle>
    </a:band1V>
    <a:band2V>
      <a:tcTxStyle/>
      <a:tcStyle>
        <a:tcBdr/>
      </a:tcStyle>
    </a:band2V>
    <a:lastCol>
      <a:tcTxStyle b="on" i="off">
        <a:font>
          <a:latin typeface="Calibri"/>
          <a:ea typeface="Calibri"/>
          <a:cs typeface="Calibri"/>
        </a:font>
        <a:schemeClr val="lt1"/>
      </a:tcTxStyle>
      <a:tcStyle>
        <a:tcBdr/>
        <a:fill>
          <a:solidFill>
            <a:schemeClr val="accent3"/>
          </a:solidFill>
        </a:fill>
      </a:tcStyle>
    </a:lastCol>
    <a:firstCol>
      <a:tcTxStyle b="on" i="off">
        <a:font>
          <a:latin typeface="Calibri"/>
          <a:ea typeface="Calibri"/>
          <a:cs typeface="Calibri"/>
        </a:font>
        <a:schemeClr val="lt1"/>
      </a:tcTxStyle>
      <a:tcStyle>
        <a:tcBdr/>
        <a:fill>
          <a:solidFill>
            <a:schemeClr val="accent3"/>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288" autoAdjust="0"/>
  </p:normalViewPr>
  <p:slideViewPr>
    <p:cSldViewPr snapToGrid="0">
      <p:cViewPr varScale="1">
        <p:scale>
          <a:sx n="76" d="100"/>
          <a:sy n="76" d="100"/>
        </p:scale>
        <p:origin x="91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lliancecpha.org/en/child-protection-online-library/guidance-child-protection-humanitarian-action-competency-framewor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2" name="Google Shape;22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9" name="Google Shape;28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7" name="Google Shape;29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5" name="Google Shape;30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fr-FR" dirty="0"/>
              <a:t>Ces règles peuvent être élaborées par les participants, mais si les participants sont de niveau intermédiaire, ils devraient savoir ce que l'on attend d'eux en termes de participation à une formation, il peut donc être opportun de passer en revue seulement les règles suivantes, ainsi que les aspects de la sécurité et du confort :</a:t>
            </a:r>
            <a:endParaRPr dirty="0"/>
          </a:p>
          <a:p>
            <a:pPr marL="171450" lvl="0" indent="-171450" algn="l" rtl="0">
              <a:spcBef>
                <a:spcPts val="0"/>
              </a:spcBef>
              <a:spcAft>
                <a:spcPts val="0"/>
              </a:spcAft>
              <a:buClr>
                <a:schemeClr val="dk1"/>
              </a:buClr>
              <a:buSzPts val="1200"/>
              <a:buFont typeface="Arial"/>
              <a:buChar char="•"/>
            </a:pPr>
            <a:r>
              <a:rPr lang="fr-FR" sz="1200" dirty="0">
                <a:solidFill>
                  <a:schemeClr val="dk1"/>
                </a:solidFill>
                <a:latin typeface="Calibri"/>
                <a:ea typeface="Calibri"/>
                <a:cs typeface="Calibri"/>
                <a:sym typeface="Calibri"/>
              </a:rPr>
              <a:t>Téléphones et ordinateurs portables en mode silencieux. L'attention pendant la formation est essentielle et les participants ne doivent pas utiliser leur téléphone ou les réseaux sociaux, etc. Si la formation se déroule dans une zone peu sûre, les participants ne doivent pas communiquer les détails de la formation ou du lieu sur les réseaux sociaux. </a:t>
            </a:r>
            <a:r>
              <a:rPr lang="en-US" sz="1200" dirty="0">
                <a:solidFill>
                  <a:schemeClr val="dk1"/>
                </a:solidFill>
                <a:latin typeface="Calibri"/>
                <a:ea typeface="Calibri"/>
                <a:cs typeface="Calibri"/>
                <a:sym typeface="Calibri"/>
              </a:rPr>
              <a:t>  </a:t>
            </a:r>
            <a:endParaRPr dirty="0"/>
          </a:p>
          <a:p>
            <a:pPr marL="171450" lvl="0" indent="-171450" algn="l" rtl="0">
              <a:spcBef>
                <a:spcPts val="0"/>
              </a:spcBef>
              <a:spcAft>
                <a:spcPts val="0"/>
              </a:spcAft>
              <a:buClr>
                <a:schemeClr val="dk1"/>
              </a:buClr>
              <a:buSzPts val="1200"/>
              <a:buFont typeface="Arial"/>
              <a:buChar char="•"/>
            </a:pPr>
            <a:r>
              <a:rPr lang="fr-FR" sz="1200" dirty="0">
                <a:solidFill>
                  <a:schemeClr val="dk1"/>
                </a:solidFill>
                <a:latin typeface="Calibri"/>
                <a:ea typeface="Calibri"/>
                <a:cs typeface="Calibri"/>
                <a:sym typeface="Calibri"/>
              </a:rPr>
              <a:t>Être ponctuel au début de la journée et pendant les pauses.</a:t>
            </a:r>
            <a:r>
              <a:rPr lang="en-US" sz="1200" dirty="0">
                <a:solidFill>
                  <a:schemeClr val="dk1"/>
                </a:solidFill>
                <a:latin typeface="Calibri"/>
                <a:ea typeface="Calibri"/>
                <a:cs typeface="Calibri"/>
                <a:sym typeface="Calibri"/>
              </a:rPr>
              <a:t>  </a:t>
            </a:r>
            <a:endParaRPr dirty="0"/>
          </a:p>
          <a:p>
            <a:pPr marL="171450" lvl="0" indent="-171450" algn="l" rtl="0">
              <a:spcBef>
                <a:spcPts val="0"/>
              </a:spcBef>
              <a:spcAft>
                <a:spcPts val="0"/>
              </a:spcAft>
              <a:buClr>
                <a:schemeClr val="dk1"/>
              </a:buClr>
              <a:buSzPts val="1200"/>
              <a:buFont typeface="Arial"/>
              <a:buChar char="•"/>
            </a:pPr>
            <a:r>
              <a:rPr lang="fr-FR" sz="1200" dirty="0">
                <a:solidFill>
                  <a:schemeClr val="dk1"/>
                </a:solidFill>
                <a:latin typeface="Calibri"/>
                <a:ea typeface="Calibri"/>
                <a:cs typeface="Calibri"/>
                <a:sym typeface="Calibri"/>
              </a:rPr>
              <a:t>Assister à toutes les séances</a:t>
            </a:r>
            <a:r>
              <a:rPr lang="en-US" sz="1200" dirty="0">
                <a:solidFill>
                  <a:schemeClr val="dk1"/>
                </a:solidFill>
                <a:latin typeface="Calibri"/>
                <a:ea typeface="Calibri"/>
                <a:cs typeface="Calibri"/>
                <a:sym typeface="Calibri"/>
              </a:rPr>
              <a:t>. </a:t>
            </a:r>
            <a:endParaRPr dirty="0"/>
          </a:p>
          <a:p>
            <a:pPr marL="171450" lvl="0" indent="-171450" algn="l" rtl="0">
              <a:spcBef>
                <a:spcPts val="0"/>
              </a:spcBef>
              <a:spcAft>
                <a:spcPts val="0"/>
              </a:spcAft>
              <a:buClr>
                <a:schemeClr val="dk1"/>
              </a:buClr>
              <a:buSzPts val="1200"/>
              <a:buFont typeface="Arial"/>
              <a:buChar char="•"/>
            </a:pPr>
            <a:r>
              <a:rPr lang="fr-FR" sz="1200" dirty="0">
                <a:solidFill>
                  <a:schemeClr val="dk1"/>
                </a:solidFill>
                <a:latin typeface="Calibri"/>
                <a:ea typeface="Calibri"/>
                <a:cs typeface="Calibri"/>
                <a:sym typeface="Calibri"/>
              </a:rPr>
              <a:t>Écouter et respecter les autres, faire preuve de patience, de gentillesse, ne pas interrompre, etc.</a:t>
            </a:r>
            <a:r>
              <a:rPr lang="en-US" sz="1200" dirty="0">
                <a:solidFill>
                  <a:schemeClr val="dk1"/>
                </a:solidFill>
                <a:latin typeface="Calibri"/>
                <a:ea typeface="Calibri"/>
                <a:cs typeface="Calibri"/>
                <a:sym typeface="Calibri"/>
              </a:rPr>
              <a:t> </a:t>
            </a:r>
            <a:endParaRPr dirty="0"/>
          </a:p>
          <a:p>
            <a:pPr marL="171450" lvl="0" indent="-171450" algn="l" rtl="0">
              <a:spcBef>
                <a:spcPts val="0"/>
              </a:spcBef>
              <a:spcAft>
                <a:spcPts val="0"/>
              </a:spcAft>
              <a:buClr>
                <a:schemeClr val="dk1"/>
              </a:buClr>
              <a:buSzPts val="1200"/>
              <a:buFont typeface="Arial"/>
              <a:buChar char="•"/>
            </a:pPr>
            <a:r>
              <a:rPr lang="fr-FR" sz="1200" dirty="0">
                <a:solidFill>
                  <a:schemeClr val="dk1"/>
                </a:solidFill>
                <a:latin typeface="Calibri"/>
                <a:ea typeface="Calibri"/>
                <a:cs typeface="Calibri"/>
                <a:sym typeface="Calibri"/>
              </a:rPr>
              <a:t>Participer activement pendant la formation : participer, poser des questions, répondre aux questions, prendre des risques.</a:t>
            </a:r>
            <a:r>
              <a:rPr lang="en-US" sz="1200" dirty="0">
                <a:solidFill>
                  <a:schemeClr val="dk1"/>
                </a:solidFill>
                <a:latin typeface="Calibri"/>
                <a:ea typeface="Calibri"/>
                <a:cs typeface="Calibri"/>
                <a:sym typeface="Calibri"/>
              </a:rPr>
              <a:t> </a:t>
            </a:r>
            <a:endParaRPr dirty="0"/>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Confidentialité</a:t>
            </a:r>
            <a:endParaRPr dirty="0"/>
          </a:p>
          <a:p>
            <a:pPr marL="171450" lvl="0" indent="-171450" algn="l" rtl="0">
              <a:spcBef>
                <a:spcPts val="0"/>
              </a:spcBef>
              <a:spcAft>
                <a:spcPts val="0"/>
              </a:spcAft>
              <a:buClr>
                <a:schemeClr val="dk1"/>
              </a:buClr>
              <a:buSzPts val="1200"/>
              <a:buFont typeface="Arial"/>
              <a:buChar char="•"/>
            </a:pPr>
            <a:r>
              <a:rPr lang="fr-FR" sz="1200" dirty="0">
                <a:solidFill>
                  <a:schemeClr val="dk1"/>
                </a:solidFill>
                <a:latin typeface="Calibri"/>
                <a:ea typeface="Calibri"/>
                <a:cs typeface="Calibri"/>
                <a:sym typeface="Calibri"/>
              </a:rPr>
              <a:t>Emplacement des toilettes, escaliers de secours, règles d'évacuation, sécurité, interdiction de fumer, zones fumeurs, pauses, déjeuner, thés et café, sécurité, etc. </a:t>
            </a:r>
            <a:r>
              <a:rPr lang="en-US" sz="1200" dirty="0">
                <a:solidFill>
                  <a:schemeClr val="dk1"/>
                </a:solidFill>
                <a:latin typeface="Calibri"/>
                <a:ea typeface="Calibri"/>
                <a:cs typeface="Calibri"/>
                <a:sym typeface="Calibri"/>
              </a:rPr>
              <a:t>  </a:t>
            </a:r>
            <a:endParaRPr dirty="0"/>
          </a:p>
          <a:p>
            <a:pPr marL="171450" lvl="0" indent="-171450" algn="l" rtl="0">
              <a:spcBef>
                <a:spcPts val="0"/>
              </a:spcBef>
              <a:spcAft>
                <a:spcPts val="0"/>
              </a:spcAft>
              <a:buClr>
                <a:schemeClr val="dk1"/>
              </a:buClr>
              <a:buSzPts val="1200"/>
              <a:buFont typeface="Arial"/>
              <a:buChar char="•"/>
            </a:pPr>
            <a:r>
              <a:rPr lang="fr-FR" sz="1200" dirty="0">
                <a:solidFill>
                  <a:schemeClr val="dk1"/>
                </a:solidFill>
                <a:latin typeface="Calibri"/>
                <a:ea typeface="Calibri"/>
                <a:cs typeface="Calibri"/>
                <a:sym typeface="Calibri"/>
              </a:rPr>
              <a:t>Disponibilité d'un soutien supplémentaire pour les personnes ayant des besoins supplémentaires</a:t>
            </a:r>
            <a:r>
              <a:rPr lang="en-US" sz="1200" dirty="0">
                <a:solidFill>
                  <a:schemeClr val="dk1"/>
                </a:solidFill>
                <a:latin typeface="Calibri"/>
                <a:ea typeface="Calibri"/>
                <a:cs typeface="Calibri"/>
                <a:sym typeface="Calibri"/>
              </a:rPr>
              <a:t>. </a:t>
            </a:r>
            <a:endParaRPr dirty="0"/>
          </a:p>
          <a:p>
            <a:pPr marL="171450" lvl="0" indent="-171450" algn="l" rtl="0">
              <a:spcBef>
                <a:spcPts val="0"/>
              </a:spcBef>
              <a:spcAft>
                <a:spcPts val="0"/>
              </a:spcAft>
              <a:buClr>
                <a:schemeClr val="dk1"/>
              </a:buClr>
              <a:buSzPts val="1200"/>
              <a:buFont typeface="Arial"/>
              <a:buChar char="•"/>
            </a:pPr>
            <a:r>
              <a:rPr lang="fr-FR" sz="1200" dirty="0">
                <a:solidFill>
                  <a:schemeClr val="dk1"/>
                </a:solidFill>
                <a:latin typeface="Calibri"/>
                <a:ea typeface="Calibri"/>
                <a:cs typeface="Calibri"/>
                <a:sym typeface="Calibri"/>
              </a:rPr>
              <a:t>Message sur la prise en charge personnelle </a:t>
            </a:r>
            <a:r>
              <a:rPr lang="en-US"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p:txBody>
      </p:sp>
      <p:sp>
        <p:nvSpPr>
          <p:cNvPr id="312" name="Google Shape;31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9" name="Google Shape;32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9" name="Google Shape;22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5" name="Google Shape;23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1" name="Google Shape;24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sz="1200" dirty="0">
                <a:solidFill>
                  <a:schemeClr val="dk1"/>
                </a:solidFill>
                <a:latin typeface="Calibri"/>
                <a:ea typeface="Calibri"/>
                <a:cs typeface="Calibri"/>
                <a:sym typeface="Calibri"/>
              </a:rPr>
              <a:t>Présentez les facilitateurs et leur rôle spécifique au cours de la formation.</a:t>
            </a:r>
            <a:endParaRPr dirty="0"/>
          </a:p>
        </p:txBody>
      </p:sp>
      <p:sp>
        <p:nvSpPr>
          <p:cNvPr id="249" name="Google Shape;24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6" name="Google Shape;25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264" name="Google Shape;26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f55cd9b5ea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f55cd9b5ea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a:t>Dans le Cadre de compétences de la protection de l'enfance dans l'action humanitaire, ce cours est lié à la compétence 3.6 Prévention et réponse aux risques du travail des enfants, sous le domaine de compétence 3 : Prévention et gestion des risques de protection de l'enfance. </a:t>
            </a:r>
            <a:endParaRPr dirty="0"/>
          </a:p>
          <a:p>
            <a:pPr marL="0" lvl="0" indent="0" algn="l" rtl="0">
              <a:spcBef>
                <a:spcPts val="0"/>
              </a:spcBef>
              <a:spcAft>
                <a:spcPts val="0"/>
              </a:spcAft>
              <a:buNone/>
            </a:pPr>
            <a:r>
              <a:rPr lang="fr-FR" dirty="0"/>
              <a:t>Rappelez aux participants que le cadre de compétences est un outil pratique pour soutenir la planification du développement professionnel, le recrutement et la gestion des performances/évaluations des praticiens de la Protection de l'enfance dans l'action humanitaire (CPHA). </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GB" dirty="0">
                <a:hlinkClick r:id="rId3"/>
              </a:rPr>
              <a:t>Guidance | Child Protection in Humanitarian Action Competency Framework | The Alliance for Child Protection in Humanitarian Action (alliancecpha.org)</a:t>
            </a:r>
            <a:endParaRPr dirty="0"/>
          </a:p>
        </p:txBody>
      </p:sp>
      <p:sp>
        <p:nvSpPr>
          <p:cNvPr id="272" name="Google Shape;272;gf55cd9b5ea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0" name="Google Shape;28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15"/>
          <p:cNvSpPr txBox="1">
            <a:spLocks noGrp="1"/>
          </p:cNvSpPr>
          <p:nvPr>
            <p:ph type="title"/>
          </p:nvPr>
        </p:nvSpPr>
        <p:spPr>
          <a:xfrm>
            <a:off x="6712238" y="4570639"/>
            <a:ext cx="488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05E79"/>
              </a:buClr>
              <a:buSzPts val="4000"/>
              <a:buFont typeface="Helvetica Neue"/>
              <a:buNone/>
              <a:defRPr sz="4000" b="1">
                <a:solidFill>
                  <a:srgbClr val="405E7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 name="Google Shape;14;p15"/>
          <p:cNvPicPr preferRelativeResize="0"/>
          <p:nvPr/>
        </p:nvPicPr>
        <p:blipFill rotWithShape="1">
          <a:blip r:embed="rId2">
            <a:alphaModFix/>
          </a:blip>
          <a:srcRect l="30622" t="-2" r="34584"/>
          <a:stretch/>
        </p:blipFill>
        <p:spPr>
          <a:xfrm>
            <a:off x="0" y="14990"/>
            <a:ext cx="4242216" cy="6858000"/>
          </a:xfrm>
          <a:prstGeom prst="rect">
            <a:avLst/>
          </a:prstGeom>
          <a:noFill/>
          <a:ln>
            <a:noFill/>
          </a:ln>
        </p:spPr>
      </p:pic>
      <p:cxnSp>
        <p:nvCxnSpPr>
          <p:cNvPr id="15" name="Google Shape;15;p15"/>
          <p:cNvCxnSpPr/>
          <p:nvPr/>
        </p:nvCxnSpPr>
        <p:spPr>
          <a:xfrm>
            <a:off x="4737140" y="6016980"/>
            <a:ext cx="7454860" cy="0"/>
          </a:xfrm>
          <a:prstGeom prst="straightConnector1">
            <a:avLst/>
          </a:prstGeom>
          <a:noFill/>
          <a:ln w="9525" cap="flat" cmpd="sng">
            <a:solidFill>
              <a:srgbClr val="405E79"/>
            </a:solidFill>
            <a:prstDash val="solid"/>
            <a:miter lim="800000"/>
            <a:headEnd type="none" w="sm" len="sm"/>
            <a:tailEnd type="none" w="sm" len="sm"/>
          </a:ln>
        </p:spPr>
      </p:cxnSp>
      <p:pic>
        <p:nvPicPr>
          <p:cNvPr id="16" name="Google Shape;16;p15"/>
          <p:cNvPicPr preferRelativeResize="0"/>
          <p:nvPr/>
        </p:nvPicPr>
        <p:blipFill rotWithShape="1">
          <a:blip r:embed="rId3">
            <a:alphaModFix/>
          </a:blip>
          <a:srcRect/>
          <a:stretch/>
        </p:blipFill>
        <p:spPr>
          <a:xfrm>
            <a:off x="4603790" y="3746756"/>
            <a:ext cx="1956048" cy="202866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plit - Green">
  <p:cSld name="Split - Green">
    <p:spTree>
      <p:nvGrpSpPr>
        <p:cNvPr id="1" name="Shape 63"/>
        <p:cNvGrpSpPr/>
        <p:nvPr/>
      </p:nvGrpSpPr>
      <p:grpSpPr>
        <a:xfrm>
          <a:off x="0" y="0"/>
          <a:ext cx="0" cy="0"/>
          <a:chOff x="0" y="0"/>
          <a:chExt cx="0" cy="0"/>
        </a:xfrm>
      </p:grpSpPr>
      <p:sp>
        <p:nvSpPr>
          <p:cNvPr id="64" name="Google Shape;6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65" name="Google Shape;65;p24"/>
          <p:cNvSpPr/>
          <p:nvPr/>
        </p:nvSpPr>
        <p:spPr>
          <a:xfrm>
            <a:off x="0" y="0"/>
            <a:ext cx="357254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016794"/>
              </a:solidFill>
              <a:latin typeface="Calibri"/>
              <a:ea typeface="Calibri"/>
              <a:cs typeface="Calibri"/>
              <a:sym typeface="Calibri"/>
            </a:endParaRPr>
          </a:p>
        </p:txBody>
      </p:sp>
      <p:pic>
        <p:nvPicPr>
          <p:cNvPr id="66" name="Google Shape;66;p24"/>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67" name="Google Shape;67;p24"/>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1">
                <a:solidFill>
                  <a:schemeClr val="accent2"/>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24"/>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4"/>
              </a:buClr>
              <a:buSzPts val="2800"/>
              <a:buChar char="•"/>
              <a:defRPr>
                <a:solidFill>
                  <a:schemeClr val="dk1"/>
                </a:solidFill>
              </a:defRPr>
            </a:lvl1pPr>
            <a:lvl2pPr marL="914400" lvl="1" indent="-381000" algn="l">
              <a:lnSpc>
                <a:spcPct val="90000"/>
              </a:lnSpc>
              <a:spcBef>
                <a:spcPts val="500"/>
              </a:spcBef>
              <a:spcAft>
                <a:spcPts val="0"/>
              </a:spcAft>
              <a:buClr>
                <a:schemeClr val="accent4"/>
              </a:buClr>
              <a:buSzPts val="2400"/>
              <a:buChar char="•"/>
              <a:defRPr>
                <a:solidFill>
                  <a:schemeClr val="dk1"/>
                </a:solidFill>
              </a:defRPr>
            </a:lvl2pPr>
            <a:lvl3pPr marL="1371600" lvl="2" indent="-355600" algn="l">
              <a:lnSpc>
                <a:spcPct val="90000"/>
              </a:lnSpc>
              <a:spcBef>
                <a:spcPts val="500"/>
              </a:spcBef>
              <a:spcAft>
                <a:spcPts val="0"/>
              </a:spcAft>
              <a:buClr>
                <a:schemeClr val="accent4"/>
              </a:buClr>
              <a:buSzPts val="2000"/>
              <a:buChar char="•"/>
              <a:defRPr>
                <a:solidFill>
                  <a:schemeClr val="dk1"/>
                </a:solidFill>
              </a:defRPr>
            </a:lvl3pPr>
            <a:lvl4pPr marL="1828800" lvl="3" indent="-342900" algn="l">
              <a:lnSpc>
                <a:spcPct val="90000"/>
              </a:lnSpc>
              <a:spcBef>
                <a:spcPts val="500"/>
              </a:spcBef>
              <a:spcAft>
                <a:spcPts val="0"/>
              </a:spcAft>
              <a:buClr>
                <a:schemeClr val="accent4"/>
              </a:buClr>
              <a:buSzPts val="1800"/>
              <a:buChar char="•"/>
              <a:defRPr>
                <a:solidFill>
                  <a:schemeClr val="dk1"/>
                </a:solidFill>
              </a:defRPr>
            </a:lvl4pPr>
            <a:lvl5pPr marL="2286000" lvl="4" indent="-342900" algn="l">
              <a:lnSpc>
                <a:spcPct val="90000"/>
              </a:lnSpc>
              <a:spcBef>
                <a:spcPts val="500"/>
              </a:spcBef>
              <a:spcAft>
                <a:spcPts val="0"/>
              </a:spcAft>
              <a:buClr>
                <a:schemeClr val="accent4"/>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4"/>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70"/>
        <p:cNvGrpSpPr/>
        <p:nvPr/>
      </p:nvGrpSpPr>
      <p:grpSpPr>
        <a:xfrm>
          <a:off x="0" y="0"/>
          <a:ext cx="0" cy="0"/>
          <a:chOff x="0" y="0"/>
          <a:chExt cx="0" cy="0"/>
        </a:xfrm>
      </p:grpSpPr>
      <p:sp>
        <p:nvSpPr>
          <p:cNvPr id="71" name="Google Shape;71;p2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72" name="Google Shape;72;p25"/>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73" name="Google Shape;73;p25"/>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74" name="Google Shape;74;p25"/>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76"/>
        <p:cNvGrpSpPr/>
        <p:nvPr/>
      </p:nvGrpSpPr>
      <p:grpSpPr>
        <a:xfrm>
          <a:off x="0" y="0"/>
          <a:ext cx="0" cy="0"/>
          <a:chOff x="0" y="0"/>
          <a:chExt cx="0" cy="0"/>
        </a:xfrm>
      </p:grpSpPr>
      <p:sp>
        <p:nvSpPr>
          <p:cNvPr id="77" name="Google Shape;77;p2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78" name="Google Shape;78;p26"/>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79" name="Google Shape;79;p26"/>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0" name="Google Shape;80;p26"/>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6"/>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82"/>
        <p:cNvGrpSpPr/>
        <p:nvPr/>
      </p:nvGrpSpPr>
      <p:grpSpPr>
        <a:xfrm>
          <a:off x="0" y="0"/>
          <a:ext cx="0" cy="0"/>
          <a:chOff x="0" y="0"/>
          <a:chExt cx="0" cy="0"/>
        </a:xfrm>
      </p:grpSpPr>
      <p:sp>
        <p:nvSpPr>
          <p:cNvPr id="83" name="Google Shape;83;p2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84" name="Google Shape;84;p27"/>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85" name="Google Shape;85;p27"/>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6" name="Google Shape;86;p27"/>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27"/>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ext with Dots - Blue">
  <p:cSld name="Title &amp; Text with Dots - Blue">
    <p:spTree>
      <p:nvGrpSpPr>
        <p:cNvPr id="1" name="Shape 88"/>
        <p:cNvGrpSpPr/>
        <p:nvPr/>
      </p:nvGrpSpPr>
      <p:grpSpPr>
        <a:xfrm>
          <a:off x="0" y="0"/>
          <a:ext cx="0" cy="0"/>
          <a:chOff x="0" y="0"/>
          <a:chExt cx="0" cy="0"/>
        </a:xfrm>
      </p:grpSpPr>
      <p:grpSp>
        <p:nvGrpSpPr>
          <p:cNvPr id="89" name="Google Shape;89;p28"/>
          <p:cNvGrpSpPr/>
          <p:nvPr/>
        </p:nvGrpSpPr>
        <p:grpSpPr>
          <a:xfrm>
            <a:off x="0" y="5303520"/>
            <a:ext cx="12192000" cy="1639827"/>
            <a:chOff x="0" y="5303520"/>
            <a:chExt cx="12192000" cy="1639827"/>
          </a:xfrm>
        </p:grpSpPr>
        <p:pic>
          <p:nvPicPr>
            <p:cNvPr id="90" name="Google Shape;90;p28"/>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91" name="Google Shape;91;p28"/>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92" name="Google Shape;92;p28"/>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28"/>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28"/>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95"/>
        <p:cNvGrpSpPr/>
        <p:nvPr/>
      </p:nvGrpSpPr>
      <p:grpSpPr>
        <a:xfrm>
          <a:off x="0" y="0"/>
          <a:ext cx="0" cy="0"/>
          <a:chOff x="0" y="0"/>
          <a:chExt cx="0" cy="0"/>
        </a:xfrm>
      </p:grpSpPr>
      <p:grpSp>
        <p:nvGrpSpPr>
          <p:cNvPr id="96" name="Google Shape;96;p29"/>
          <p:cNvGrpSpPr/>
          <p:nvPr/>
        </p:nvGrpSpPr>
        <p:grpSpPr>
          <a:xfrm>
            <a:off x="0" y="5303520"/>
            <a:ext cx="12192000" cy="1639827"/>
            <a:chOff x="0" y="5303520"/>
            <a:chExt cx="12192000" cy="1639827"/>
          </a:xfrm>
        </p:grpSpPr>
        <p:pic>
          <p:nvPicPr>
            <p:cNvPr id="97" name="Google Shape;97;p29"/>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98" name="Google Shape;98;p29"/>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99" name="Google Shape;99;p29"/>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29"/>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29"/>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02"/>
        <p:cNvGrpSpPr/>
        <p:nvPr/>
      </p:nvGrpSpPr>
      <p:grpSpPr>
        <a:xfrm>
          <a:off x="0" y="0"/>
          <a:ext cx="0" cy="0"/>
          <a:chOff x="0" y="0"/>
          <a:chExt cx="0" cy="0"/>
        </a:xfrm>
      </p:grpSpPr>
      <p:sp>
        <p:nvSpPr>
          <p:cNvPr id="103" name="Google Shape;103;p30"/>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0"/>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30"/>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06" name="Google Shape;106;p30"/>
          <p:cNvGrpSpPr/>
          <p:nvPr/>
        </p:nvGrpSpPr>
        <p:grpSpPr>
          <a:xfrm>
            <a:off x="0" y="5303520"/>
            <a:ext cx="12192000" cy="1639827"/>
            <a:chOff x="0" y="5303520"/>
            <a:chExt cx="12192000" cy="1639827"/>
          </a:xfrm>
        </p:grpSpPr>
        <p:pic>
          <p:nvPicPr>
            <p:cNvPr id="107" name="Google Shape;107;p30"/>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08" name="Google Shape;108;p30"/>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Text with Dots- Green">
  <p:cSld name="Title &amp; Text with Dots- Green">
    <p:spTree>
      <p:nvGrpSpPr>
        <p:cNvPr id="1" name="Shape 109"/>
        <p:cNvGrpSpPr/>
        <p:nvPr/>
      </p:nvGrpSpPr>
      <p:grpSpPr>
        <a:xfrm>
          <a:off x="0" y="0"/>
          <a:ext cx="0" cy="0"/>
          <a:chOff x="0" y="0"/>
          <a:chExt cx="0" cy="0"/>
        </a:xfrm>
      </p:grpSpPr>
      <p:grpSp>
        <p:nvGrpSpPr>
          <p:cNvPr id="110" name="Google Shape;110;p31"/>
          <p:cNvGrpSpPr/>
          <p:nvPr/>
        </p:nvGrpSpPr>
        <p:grpSpPr>
          <a:xfrm>
            <a:off x="0" y="5303520"/>
            <a:ext cx="12192000" cy="1639827"/>
            <a:chOff x="0" y="5303520"/>
            <a:chExt cx="12192000" cy="1639827"/>
          </a:xfrm>
        </p:grpSpPr>
        <p:pic>
          <p:nvPicPr>
            <p:cNvPr id="111" name="Google Shape;111;p31"/>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12" name="Google Shape;112;p31"/>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13" name="Google Shape;113;p31"/>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31"/>
          <p:cNvSpPr txBox="1">
            <a:spLocks noGrp="1"/>
          </p:cNvSpPr>
          <p:nvPr>
            <p:ph type="body" idx="1"/>
          </p:nvPr>
        </p:nvSpPr>
        <p:spPr>
          <a:xfrm>
            <a:off x="656022" y="1690688"/>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31"/>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age &amp; Text - Blue">
  <p:cSld name="Image &amp; Text - Blue">
    <p:spTree>
      <p:nvGrpSpPr>
        <p:cNvPr id="1" name="Shape 116"/>
        <p:cNvGrpSpPr/>
        <p:nvPr/>
      </p:nvGrpSpPr>
      <p:grpSpPr>
        <a:xfrm>
          <a:off x="0" y="0"/>
          <a:ext cx="0" cy="0"/>
          <a:chOff x="0" y="0"/>
          <a:chExt cx="0" cy="0"/>
        </a:xfrm>
      </p:grpSpPr>
      <p:sp>
        <p:nvSpPr>
          <p:cNvPr id="117" name="Google Shape;117;p32"/>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200"/>
              <a:buFont typeface="Helvetica Neue"/>
              <a:buNone/>
              <a:defRPr sz="32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8" name="Google Shape;118;p32"/>
          <p:cNvCxnSpPr/>
          <p:nvPr/>
        </p:nvCxnSpPr>
        <p:spPr>
          <a:xfrm rot="10800000" flipH="1">
            <a:off x="5027117" y="1509236"/>
            <a:ext cx="6806284" cy="17612"/>
          </a:xfrm>
          <a:prstGeom prst="straightConnector1">
            <a:avLst/>
          </a:prstGeom>
          <a:noFill/>
          <a:ln w="9525" cap="flat" cmpd="sng">
            <a:solidFill>
              <a:schemeClr val="accent3"/>
            </a:solidFill>
            <a:prstDash val="solid"/>
            <a:miter lim="800000"/>
            <a:headEnd type="none" w="sm" len="sm"/>
            <a:tailEnd type="none" w="sm" len="sm"/>
          </a:ln>
        </p:spPr>
      </p:cxnSp>
      <p:sp>
        <p:nvSpPr>
          <p:cNvPr id="119" name="Google Shape;119;p32"/>
          <p:cNvSpPr/>
          <p:nvPr/>
        </p:nvSpPr>
        <p:spPr>
          <a:xfrm>
            <a:off x="9351335" y="1467293"/>
            <a:ext cx="2482066" cy="78223"/>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0" name="Google Shape;120;p32"/>
          <p:cNvSpPr>
            <a:spLocks noGrp="1"/>
          </p:cNvSpPr>
          <p:nvPr>
            <p:ph type="pic" idx="2"/>
          </p:nvPr>
        </p:nvSpPr>
        <p:spPr>
          <a:xfrm>
            <a:off x="0" y="0"/>
            <a:ext cx="4340225" cy="6858000"/>
          </a:xfrm>
          <a:prstGeom prst="rect">
            <a:avLst/>
          </a:prstGeom>
          <a:noFill/>
          <a:ln>
            <a:noFill/>
          </a:ln>
        </p:spPr>
      </p:sp>
      <p:sp>
        <p:nvSpPr>
          <p:cNvPr id="121" name="Google Shape;121;p32"/>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mp; Text - Purple">
  <p:cSld name="Image &amp; Text - Purple">
    <p:spTree>
      <p:nvGrpSpPr>
        <p:cNvPr id="1" name="Shape 122"/>
        <p:cNvGrpSpPr/>
        <p:nvPr/>
      </p:nvGrpSpPr>
      <p:grpSpPr>
        <a:xfrm>
          <a:off x="0" y="0"/>
          <a:ext cx="0" cy="0"/>
          <a:chOff x="0" y="0"/>
          <a:chExt cx="0" cy="0"/>
        </a:xfrm>
      </p:grpSpPr>
      <p:sp>
        <p:nvSpPr>
          <p:cNvPr id="123" name="Google Shape;123;p33"/>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200"/>
              <a:buFont typeface="Helvetica Neue"/>
              <a:buNone/>
              <a:defRPr sz="32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4" name="Google Shape;124;p33"/>
          <p:cNvCxnSpPr/>
          <p:nvPr/>
        </p:nvCxnSpPr>
        <p:spPr>
          <a:xfrm rot="10800000" flipH="1">
            <a:off x="5027117" y="1509236"/>
            <a:ext cx="6806284" cy="17612"/>
          </a:xfrm>
          <a:prstGeom prst="straightConnector1">
            <a:avLst/>
          </a:prstGeom>
          <a:noFill/>
          <a:ln w="9525" cap="flat" cmpd="sng">
            <a:solidFill>
              <a:schemeClr val="accent1"/>
            </a:solidFill>
            <a:prstDash val="solid"/>
            <a:miter lim="800000"/>
            <a:headEnd type="none" w="sm" len="sm"/>
            <a:tailEnd type="none" w="sm" len="sm"/>
          </a:ln>
        </p:spPr>
      </p:cxnSp>
      <p:sp>
        <p:nvSpPr>
          <p:cNvPr id="125" name="Google Shape;125;p33"/>
          <p:cNvSpPr/>
          <p:nvPr/>
        </p:nvSpPr>
        <p:spPr>
          <a:xfrm>
            <a:off x="9351335" y="1467293"/>
            <a:ext cx="2482066" cy="7822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6" name="Google Shape;126;p33"/>
          <p:cNvSpPr>
            <a:spLocks noGrp="1"/>
          </p:cNvSpPr>
          <p:nvPr>
            <p:ph type="pic" idx="2"/>
          </p:nvPr>
        </p:nvSpPr>
        <p:spPr>
          <a:xfrm>
            <a:off x="0" y="0"/>
            <a:ext cx="4340225" cy="6858000"/>
          </a:xfrm>
          <a:prstGeom prst="rect">
            <a:avLst/>
          </a:prstGeom>
          <a:noFill/>
          <a:ln>
            <a:noFill/>
          </a:ln>
        </p:spPr>
      </p:sp>
      <p:sp>
        <p:nvSpPr>
          <p:cNvPr id="127" name="Google Shape;127;p33"/>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Blue Background">
  <p:cSld name="Cover - Blue Background">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16"/>
          <p:cNvSpPr/>
          <p:nvPr/>
        </p:nvSpPr>
        <p:spPr>
          <a:xfrm>
            <a:off x="0" y="0"/>
            <a:ext cx="12192000" cy="6858000"/>
          </a:xfrm>
          <a:prstGeom prst="rect">
            <a:avLst/>
          </a:prstGeom>
          <a:solidFill>
            <a:srgbClr val="026794">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9" name="Google Shape;19;p16"/>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6"/>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6"/>
          <p:cNvSpPr/>
          <p:nvPr/>
        </p:nvSpPr>
        <p:spPr>
          <a:xfrm>
            <a:off x="5083215" y="2704632"/>
            <a:ext cx="2025570" cy="119131"/>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128"/>
        <p:cNvGrpSpPr/>
        <p:nvPr/>
      </p:nvGrpSpPr>
      <p:grpSpPr>
        <a:xfrm>
          <a:off x="0" y="0"/>
          <a:ext cx="0" cy="0"/>
          <a:chOff x="0" y="0"/>
          <a:chExt cx="0" cy="0"/>
        </a:xfrm>
      </p:grpSpPr>
      <p:sp>
        <p:nvSpPr>
          <p:cNvPr id="129" name="Google Shape;129;p34"/>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200"/>
              <a:buFont typeface="Helvetica Neue"/>
              <a:buNone/>
              <a:defRPr sz="32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30" name="Google Shape;130;p34"/>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131" name="Google Shape;131;p34"/>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32" name="Google Shape;132;p34"/>
          <p:cNvSpPr>
            <a:spLocks noGrp="1"/>
          </p:cNvSpPr>
          <p:nvPr>
            <p:ph type="pic" idx="2"/>
          </p:nvPr>
        </p:nvSpPr>
        <p:spPr>
          <a:xfrm>
            <a:off x="0" y="0"/>
            <a:ext cx="4340225" cy="6858000"/>
          </a:xfrm>
          <a:prstGeom prst="rect">
            <a:avLst/>
          </a:prstGeom>
          <a:noFill/>
          <a:ln>
            <a:noFill/>
          </a:ln>
        </p:spPr>
      </p:sp>
      <p:sp>
        <p:nvSpPr>
          <p:cNvPr id="133" name="Google Shape;133;p34"/>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amp; Text - Green">
  <p:cSld name="Image &amp; Text - Green">
    <p:spTree>
      <p:nvGrpSpPr>
        <p:cNvPr id="1" name="Shape 134"/>
        <p:cNvGrpSpPr/>
        <p:nvPr/>
      </p:nvGrpSpPr>
      <p:grpSpPr>
        <a:xfrm>
          <a:off x="0" y="0"/>
          <a:ext cx="0" cy="0"/>
          <a:chOff x="0" y="0"/>
          <a:chExt cx="0" cy="0"/>
        </a:xfrm>
      </p:grpSpPr>
      <p:sp>
        <p:nvSpPr>
          <p:cNvPr id="135" name="Google Shape;135;p35"/>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200"/>
              <a:buFont typeface="Helvetica Neue"/>
              <a:buNone/>
              <a:defRPr sz="32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36" name="Google Shape;136;p35"/>
          <p:cNvCxnSpPr/>
          <p:nvPr/>
        </p:nvCxnSpPr>
        <p:spPr>
          <a:xfrm rot="10800000" flipH="1">
            <a:off x="5027117" y="1509236"/>
            <a:ext cx="6806284" cy="17612"/>
          </a:xfrm>
          <a:prstGeom prst="straightConnector1">
            <a:avLst/>
          </a:prstGeom>
          <a:noFill/>
          <a:ln w="9525" cap="flat" cmpd="sng">
            <a:solidFill>
              <a:schemeClr val="accent4"/>
            </a:solidFill>
            <a:prstDash val="solid"/>
            <a:miter lim="800000"/>
            <a:headEnd type="none" w="sm" len="sm"/>
            <a:tailEnd type="none" w="sm" len="sm"/>
          </a:ln>
        </p:spPr>
      </p:cxnSp>
      <p:sp>
        <p:nvSpPr>
          <p:cNvPr id="137" name="Google Shape;137;p35"/>
          <p:cNvSpPr/>
          <p:nvPr/>
        </p:nvSpPr>
        <p:spPr>
          <a:xfrm>
            <a:off x="9351335" y="1467293"/>
            <a:ext cx="2482066" cy="78223"/>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38" name="Google Shape;138;p35"/>
          <p:cNvSpPr>
            <a:spLocks noGrp="1"/>
          </p:cNvSpPr>
          <p:nvPr>
            <p:ph type="pic" idx="2"/>
          </p:nvPr>
        </p:nvSpPr>
        <p:spPr>
          <a:xfrm>
            <a:off x="0" y="0"/>
            <a:ext cx="4340225" cy="6858000"/>
          </a:xfrm>
          <a:prstGeom prst="rect">
            <a:avLst/>
          </a:prstGeom>
          <a:noFill/>
          <a:ln>
            <a:noFill/>
          </a:ln>
        </p:spPr>
      </p:sp>
      <p:sp>
        <p:nvSpPr>
          <p:cNvPr id="139" name="Google Shape;139;p35"/>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mp; Two Column - Blue">
  <p:cSld name="Title &amp; Two Column - Blue">
    <p:spTree>
      <p:nvGrpSpPr>
        <p:cNvPr id="1" name="Shape 140"/>
        <p:cNvGrpSpPr/>
        <p:nvPr/>
      </p:nvGrpSpPr>
      <p:grpSpPr>
        <a:xfrm>
          <a:off x="0" y="0"/>
          <a:ext cx="0" cy="0"/>
          <a:chOff x="0" y="0"/>
          <a:chExt cx="0" cy="0"/>
        </a:xfrm>
      </p:grpSpPr>
      <p:sp>
        <p:nvSpPr>
          <p:cNvPr id="141" name="Google Shape;141;p36"/>
          <p:cNvSpPr/>
          <p:nvPr/>
        </p:nvSpPr>
        <p:spPr>
          <a:xfrm>
            <a:off x="0" y="0"/>
            <a:ext cx="12192000" cy="1609344"/>
          </a:xfrm>
          <a:prstGeom prst="rect">
            <a:avLst/>
          </a:prstGeom>
          <a:solidFill>
            <a:srgbClr val="016794"/>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142" name="Google Shape;142;p36"/>
          <p:cNvGrpSpPr/>
          <p:nvPr/>
        </p:nvGrpSpPr>
        <p:grpSpPr>
          <a:xfrm>
            <a:off x="-208788" y="0"/>
            <a:ext cx="12609576" cy="2174490"/>
            <a:chOff x="0" y="5043119"/>
            <a:chExt cx="12192000" cy="1814883"/>
          </a:xfrm>
        </p:grpSpPr>
        <p:pic>
          <p:nvPicPr>
            <p:cNvPr id="143" name="Google Shape;143;p36"/>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44" name="Google Shape;144;p36"/>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45" name="Google Shape;145;p36"/>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46" name="Google Shape;146;p36"/>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36"/>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36"/>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36"/>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36"/>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36"/>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36"/>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mp; Two Column - Purple">
  <p:cSld name="Title &amp; Two Column - Purple">
    <p:spTree>
      <p:nvGrpSpPr>
        <p:cNvPr id="1" name="Shape 153"/>
        <p:cNvGrpSpPr/>
        <p:nvPr/>
      </p:nvGrpSpPr>
      <p:grpSpPr>
        <a:xfrm>
          <a:off x="0" y="0"/>
          <a:ext cx="0" cy="0"/>
          <a:chOff x="0" y="0"/>
          <a:chExt cx="0" cy="0"/>
        </a:xfrm>
      </p:grpSpPr>
      <p:sp>
        <p:nvSpPr>
          <p:cNvPr id="154" name="Google Shape;154;p37"/>
          <p:cNvSpPr/>
          <p:nvPr/>
        </p:nvSpPr>
        <p:spPr>
          <a:xfrm>
            <a:off x="0" y="0"/>
            <a:ext cx="12192000" cy="16093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155" name="Google Shape;155;p37"/>
          <p:cNvGrpSpPr/>
          <p:nvPr/>
        </p:nvGrpSpPr>
        <p:grpSpPr>
          <a:xfrm>
            <a:off x="-208788" y="0"/>
            <a:ext cx="12609576" cy="2174490"/>
            <a:chOff x="0" y="5043119"/>
            <a:chExt cx="12192000" cy="1814883"/>
          </a:xfrm>
        </p:grpSpPr>
        <p:pic>
          <p:nvPicPr>
            <p:cNvPr id="156" name="Google Shape;156;p37"/>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57" name="Google Shape;157;p37"/>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58" name="Google Shape;158;p37"/>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59" name="Google Shape;159;p37"/>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37"/>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37"/>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37"/>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37"/>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37"/>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37"/>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mp; Two Column - Teal">
  <p:cSld name="Title &amp; Two Column - Teal">
    <p:spTree>
      <p:nvGrpSpPr>
        <p:cNvPr id="1" name="Shape 166"/>
        <p:cNvGrpSpPr/>
        <p:nvPr/>
      </p:nvGrpSpPr>
      <p:grpSpPr>
        <a:xfrm>
          <a:off x="0" y="0"/>
          <a:ext cx="0" cy="0"/>
          <a:chOff x="0" y="0"/>
          <a:chExt cx="0" cy="0"/>
        </a:xfrm>
      </p:grpSpPr>
      <p:sp>
        <p:nvSpPr>
          <p:cNvPr id="167" name="Google Shape;167;p38"/>
          <p:cNvSpPr/>
          <p:nvPr/>
        </p:nvSpPr>
        <p:spPr>
          <a:xfrm>
            <a:off x="0" y="0"/>
            <a:ext cx="12192000" cy="160934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168" name="Google Shape;168;p38"/>
          <p:cNvGrpSpPr/>
          <p:nvPr/>
        </p:nvGrpSpPr>
        <p:grpSpPr>
          <a:xfrm>
            <a:off x="-208788" y="0"/>
            <a:ext cx="12609576" cy="2174490"/>
            <a:chOff x="0" y="5043119"/>
            <a:chExt cx="12192000" cy="1814883"/>
          </a:xfrm>
        </p:grpSpPr>
        <p:pic>
          <p:nvPicPr>
            <p:cNvPr id="169" name="Google Shape;169;p38"/>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70" name="Google Shape;170;p38"/>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71" name="Google Shape;171;p38"/>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72" name="Google Shape;172;p38"/>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38"/>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38"/>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38"/>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38"/>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38"/>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38"/>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79"/>
        <p:cNvGrpSpPr/>
        <p:nvPr/>
      </p:nvGrpSpPr>
      <p:grpSpPr>
        <a:xfrm>
          <a:off x="0" y="0"/>
          <a:ext cx="0" cy="0"/>
          <a:chOff x="0" y="0"/>
          <a:chExt cx="0" cy="0"/>
        </a:xfrm>
      </p:grpSpPr>
      <p:sp>
        <p:nvSpPr>
          <p:cNvPr id="180" name="Google Shape;180;p39"/>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181" name="Google Shape;181;p39"/>
          <p:cNvGrpSpPr/>
          <p:nvPr/>
        </p:nvGrpSpPr>
        <p:grpSpPr>
          <a:xfrm>
            <a:off x="-208788" y="0"/>
            <a:ext cx="12609576" cy="2174490"/>
            <a:chOff x="0" y="5043119"/>
            <a:chExt cx="12192000" cy="1814883"/>
          </a:xfrm>
        </p:grpSpPr>
        <p:pic>
          <p:nvPicPr>
            <p:cNvPr id="182" name="Google Shape;182;p39"/>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3" name="Google Shape;183;p39"/>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4" name="Google Shape;184;p39"/>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5" name="Google Shape;185;p39"/>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p39"/>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39"/>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39"/>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39"/>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39"/>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39"/>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2"/>
        <p:cNvGrpSpPr/>
        <p:nvPr/>
      </p:nvGrpSpPr>
      <p:grpSpPr>
        <a:xfrm>
          <a:off x="0" y="0"/>
          <a:ext cx="0" cy="0"/>
          <a:chOff x="0" y="0"/>
          <a:chExt cx="0" cy="0"/>
        </a:xfrm>
      </p:grpSpPr>
      <p:sp>
        <p:nvSpPr>
          <p:cNvPr id="193" name="Google Shape;193;p40"/>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94" name="Google Shape;194;p40"/>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95" name="Google Shape;195;p40"/>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196" name="Google Shape;196;p40"/>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7" name="Google Shape;197;p40"/>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p40"/>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199"/>
        <p:cNvGrpSpPr/>
        <p:nvPr/>
      </p:nvGrpSpPr>
      <p:grpSpPr>
        <a:xfrm>
          <a:off x="0" y="0"/>
          <a:ext cx="0" cy="0"/>
          <a:chOff x="0" y="0"/>
          <a:chExt cx="0" cy="0"/>
        </a:xfrm>
      </p:grpSpPr>
      <p:sp>
        <p:nvSpPr>
          <p:cNvPr id="200" name="Google Shape;200;p41"/>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1" name="Google Shape;201;p41"/>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2" name="Google Shape;202;p41"/>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203" name="Google Shape;203;p41"/>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4" name="Google Shape;204;p41"/>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5" name="Google Shape;205;p41"/>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6"/>
        <p:cNvGrpSpPr/>
        <p:nvPr/>
      </p:nvGrpSpPr>
      <p:grpSpPr>
        <a:xfrm>
          <a:off x="0" y="0"/>
          <a:ext cx="0" cy="0"/>
          <a:chOff x="0" y="0"/>
          <a:chExt cx="0" cy="0"/>
        </a:xfrm>
      </p:grpSpPr>
      <p:sp>
        <p:nvSpPr>
          <p:cNvPr id="207" name="Google Shape;207;p42"/>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8" name="Google Shape;208;p42"/>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209" name="Google Shape;209;p4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0" name="Google Shape;210;p4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1" name="Google Shape;211;p4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2"/>
        <p:cNvGrpSpPr/>
        <p:nvPr/>
      </p:nvGrpSpPr>
      <p:grpSpPr>
        <a:xfrm>
          <a:off x="0" y="0"/>
          <a:ext cx="0" cy="0"/>
          <a:chOff x="0" y="0"/>
          <a:chExt cx="0" cy="0"/>
        </a:xfrm>
      </p:grpSpPr>
      <p:sp>
        <p:nvSpPr>
          <p:cNvPr id="213" name="Google Shape;213;p43"/>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14" name="Google Shape;214;p43"/>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15" name="Google Shape;215;p43"/>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216" name="Google Shape;216;p4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7" name="Google Shape;217;p4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8" name="Google Shape;218;p4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17"/>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4" name="Google Shape;24;p17"/>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7"/>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1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18"/>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8" name="Google Shape;28;p18"/>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8"/>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8"/>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19"/>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3" name="Google Shape;33;p1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9"/>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405E7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8" name="Google Shape;38;p20"/>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39" name="Google Shape;39;p20"/>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0" name="Google Shape;40;p20"/>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0"/>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plit - Blue">
  <p:cSld name="Split - Blue">
    <p:spTree>
      <p:nvGrpSpPr>
        <p:cNvPr id="1" name="Shape 42"/>
        <p:cNvGrpSpPr/>
        <p:nvPr/>
      </p:nvGrpSpPr>
      <p:grpSpPr>
        <a:xfrm>
          <a:off x="0" y="0"/>
          <a:ext cx="0" cy="0"/>
          <a:chOff x="0" y="0"/>
          <a:chExt cx="0" cy="0"/>
        </a:xfrm>
      </p:grpSpPr>
      <p:sp>
        <p:nvSpPr>
          <p:cNvPr id="43" name="Google Shape;4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4" name="Google Shape;44;p21"/>
          <p:cNvSpPr/>
          <p:nvPr/>
        </p:nvSpPr>
        <p:spPr>
          <a:xfrm>
            <a:off x="0" y="0"/>
            <a:ext cx="3572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016794"/>
              </a:solidFill>
              <a:latin typeface="Calibri"/>
              <a:ea typeface="Calibri"/>
              <a:cs typeface="Calibri"/>
              <a:sym typeface="Calibri"/>
            </a:endParaRPr>
          </a:p>
        </p:txBody>
      </p:sp>
      <p:pic>
        <p:nvPicPr>
          <p:cNvPr id="45" name="Google Shape;45;p21"/>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6" name="Google Shape;46;p21"/>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1"/>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1"/>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plit - Purple">
  <p:cSld name="Split - Purple">
    <p:spTree>
      <p:nvGrpSpPr>
        <p:cNvPr id="1" name="Shape 49"/>
        <p:cNvGrpSpPr/>
        <p:nvPr/>
      </p:nvGrpSpPr>
      <p:grpSpPr>
        <a:xfrm>
          <a:off x="0" y="0"/>
          <a:ext cx="0" cy="0"/>
          <a:chOff x="0" y="0"/>
          <a:chExt cx="0" cy="0"/>
        </a:xfrm>
      </p:grpSpPr>
      <p:sp>
        <p:nvSpPr>
          <p:cNvPr id="50" name="Google Shape;5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1" name="Google Shape;51;p22"/>
          <p:cNvSpPr/>
          <p:nvPr/>
        </p:nvSpPr>
        <p:spPr>
          <a:xfrm>
            <a:off x="0" y="0"/>
            <a:ext cx="357254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016794"/>
              </a:solidFill>
              <a:latin typeface="Calibri"/>
              <a:ea typeface="Calibri"/>
              <a:cs typeface="Calibri"/>
              <a:sym typeface="Calibri"/>
            </a:endParaRPr>
          </a:p>
        </p:txBody>
      </p:sp>
      <p:pic>
        <p:nvPicPr>
          <p:cNvPr id="52" name="Google Shape;52;p2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53" name="Google Shape;53;p2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56"/>
        <p:cNvGrpSpPr/>
        <p:nvPr/>
      </p:nvGrpSpPr>
      <p:grpSpPr>
        <a:xfrm>
          <a:off x="0" y="0"/>
          <a:ext cx="0" cy="0"/>
          <a:chOff x="0" y="0"/>
          <a:chExt cx="0" cy="0"/>
        </a:xfrm>
      </p:grpSpPr>
      <p:sp>
        <p:nvSpPr>
          <p:cNvPr id="57" name="Google Shape;5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8" name="Google Shape;58;p23"/>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016794"/>
              </a:solidFill>
              <a:latin typeface="Calibri"/>
              <a:ea typeface="Calibri"/>
              <a:cs typeface="Calibri"/>
              <a:sym typeface="Calibri"/>
            </a:endParaRPr>
          </a:p>
        </p:txBody>
      </p:sp>
      <p:pic>
        <p:nvPicPr>
          <p:cNvPr id="59" name="Google Shape;59;p23"/>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60" name="Google Shape;60;p23"/>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3"/>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3"/>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
          <p:cNvSpPr/>
          <p:nvPr/>
        </p:nvSpPr>
        <p:spPr>
          <a:xfrm>
            <a:off x="4512366" y="3588025"/>
            <a:ext cx="7679634" cy="291133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225" name="Google Shape;225;p1"/>
          <p:cNvPicPr preferRelativeResize="0"/>
          <p:nvPr/>
        </p:nvPicPr>
        <p:blipFill rotWithShape="1">
          <a:blip r:embed="rId3">
            <a:alphaModFix/>
          </a:blip>
          <a:srcRect/>
          <a:stretch/>
        </p:blipFill>
        <p:spPr>
          <a:xfrm>
            <a:off x="4512366" y="4379967"/>
            <a:ext cx="7629434" cy="2175836"/>
          </a:xfrm>
          <a:prstGeom prst="rect">
            <a:avLst/>
          </a:prstGeom>
          <a:noFill/>
          <a:ln>
            <a:noFill/>
          </a:ln>
        </p:spPr>
      </p:pic>
      <p:sp>
        <p:nvSpPr>
          <p:cNvPr id="226" name="Google Shape;226;p1"/>
          <p:cNvSpPr txBox="1"/>
          <p:nvPr/>
        </p:nvSpPr>
        <p:spPr>
          <a:xfrm>
            <a:off x="5036708" y="358642"/>
            <a:ext cx="6580750" cy="2156254"/>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35B2B4"/>
              </a:buClr>
              <a:buSzPts val="4400"/>
              <a:buFont typeface="Arial"/>
              <a:buNone/>
            </a:pPr>
            <a:r>
              <a:rPr lang="en-US" sz="4400" b="1" i="0" u="none" strike="noStrike" cap="none" dirty="0">
                <a:solidFill>
                  <a:srgbClr val="35B2B4"/>
                </a:solidFill>
                <a:latin typeface="Helvetica Neue"/>
                <a:ea typeface="Helvetica Neue"/>
                <a:cs typeface="Helvetica Neue"/>
                <a:sym typeface="Helvetica Neue"/>
              </a:rPr>
              <a:t>KIT DE FORMATION </a:t>
            </a:r>
            <a:endParaRPr sz="3600" b="1" i="0" u="none" strike="noStrike" cap="none" dirty="0">
              <a:solidFill>
                <a:srgbClr val="405E79"/>
              </a:solidFill>
              <a:latin typeface="Helvetica Neue"/>
              <a:ea typeface="Helvetica Neue"/>
              <a:cs typeface="Helvetica Neue"/>
              <a:sym typeface="Helvetica Neue"/>
            </a:endParaRPr>
          </a:p>
          <a:p>
            <a:pPr marL="0" marR="0" lvl="0" indent="0" algn="r" rtl="0">
              <a:lnSpc>
                <a:spcPct val="90000"/>
              </a:lnSpc>
              <a:spcBef>
                <a:spcPts val="1000"/>
              </a:spcBef>
              <a:spcAft>
                <a:spcPts val="0"/>
              </a:spcAft>
              <a:buClr>
                <a:srgbClr val="AC6B97"/>
              </a:buClr>
              <a:buSzPts val="3600"/>
              <a:buFont typeface="Arial"/>
              <a:buNone/>
            </a:pPr>
            <a:endParaRPr lang="fr-FR" sz="3600" b="1" i="0" u="none" strike="noStrike" cap="none" dirty="0">
              <a:solidFill>
                <a:srgbClr val="AC6B97"/>
              </a:solidFill>
              <a:latin typeface="Helvetica Neue"/>
              <a:ea typeface="Helvetica Neue"/>
              <a:cs typeface="Helvetica Neue"/>
              <a:sym typeface="Helvetica Neue"/>
            </a:endParaRPr>
          </a:p>
          <a:p>
            <a:pPr marL="0" marR="0" lvl="0" indent="0" algn="r" rtl="0">
              <a:lnSpc>
                <a:spcPct val="90000"/>
              </a:lnSpc>
              <a:spcBef>
                <a:spcPts val="1000"/>
              </a:spcBef>
              <a:spcAft>
                <a:spcPts val="0"/>
              </a:spcAft>
              <a:buClr>
                <a:srgbClr val="AC6B97"/>
              </a:buClr>
              <a:buSzPts val="3600"/>
              <a:buFont typeface="Arial"/>
              <a:buNone/>
            </a:pPr>
            <a:r>
              <a:rPr lang="fr-FR" sz="3600" b="1" i="0" u="none" strike="noStrike" cap="none" dirty="0">
                <a:solidFill>
                  <a:srgbClr val="AC6B97"/>
                </a:solidFill>
                <a:latin typeface="Helvetica Neue"/>
                <a:ea typeface="Helvetica Neue"/>
                <a:cs typeface="Helvetica Neue"/>
                <a:sym typeface="Helvetica Neue"/>
              </a:rPr>
              <a:t>BOÎTE À OUTILS INTER-AGENCES : PRÉVENTION ET RÉPONSE AU TRAVAIL DES ENFANTS DANS L'ACTION HUMANITAIRE</a:t>
            </a:r>
            <a:endParaRPr sz="3600" b="1" i="0" u="none" strike="noStrike" cap="none" dirty="0">
              <a:solidFill>
                <a:srgbClr val="AC6B97"/>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9"/>
          <p:cNvSpPr txBox="1">
            <a:spLocks noGrp="1"/>
          </p:cNvSpPr>
          <p:nvPr>
            <p:ph type="body" idx="1"/>
          </p:nvPr>
        </p:nvSpPr>
        <p:spPr>
          <a:xfrm>
            <a:off x="3826933" y="528638"/>
            <a:ext cx="6770575" cy="85165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26794"/>
              </a:buClr>
              <a:buSzPts val="3800"/>
              <a:buNone/>
            </a:pPr>
            <a:r>
              <a:rPr lang="en-US" sz="3800" dirty="0"/>
              <a:t>ORDRE DU JOUR GÉNÉRAL</a:t>
            </a:r>
            <a:endParaRPr dirty="0"/>
          </a:p>
        </p:txBody>
      </p:sp>
      <p:sp>
        <p:nvSpPr>
          <p:cNvPr id="292" name="Google Shape;292;p9"/>
          <p:cNvSpPr txBox="1">
            <a:spLocks noGrp="1"/>
          </p:cNvSpPr>
          <p:nvPr>
            <p:ph type="body" idx="3"/>
          </p:nvPr>
        </p:nvSpPr>
        <p:spPr>
          <a:xfrm>
            <a:off x="1" y="528638"/>
            <a:ext cx="3558746"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US" dirty="0"/>
              <a:t>ORDRE DU JOUR </a:t>
            </a:r>
            <a:endParaRPr dirty="0"/>
          </a:p>
        </p:txBody>
      </p:sp>
      <p:graphicFrame>
        <p:nvGraphicFramePr>
          <p:cNvPr id="293" name="Google Shape;293;p9"/>
          <p:cNvGraphicFramePr/>
          <p:nvPr>
            <p:extLst>
              <p:ext uri="{D42A27DB-BD31-4B8C-83A1-F6EECF244321}">
                <p14:modId xmlns:p14="http://schemas.microsoft.com/office/powerpoint/2010/main" val="1115145508"/>
              </p:ext>
            </p:extLst>
          </p:nvPr>
        </p:nvGraphicFramePr>
        <p:xfrm>
          <a:off x="4100513" y="2001794"/>
          <a:ext cx="7300925" cy="4052100"/>
        </p:xfrm>
        <a:graphic>
          <a:graphicData uri="http://schemas.openxmlformats.org/drawingml/2006/table">
            <a:tbl>
              <a:tblPr firstRow="1" bandRow="1">
                <a:noFill/>
                <a:tableStyleId>{1D0B68A1-D247-4B71-9BF8-E70B4C845B49}</a:tableStyleId>
              </a:tblPr>
              <a:tblGrid>
                <a:gridCol w="2594325">
                  <a:extLst>
                    <a:ext uri="{9D8B030D-6E8A-4147-A177-3AD203B41FA5}">
                      <a16:colId xmlns:a16="http://schemas.microsoft.com/office/drawing/2014/main" val="20000"/>
                    </a:ext>
                  </a:extLst>
                </a:gridCol>
                <a:gridCol w="4706600">
                  <a:extLst>
                    <a:ext uri="{9D8B030D-6E8A-4147-A177-3AD203B41FA5}">
                      <a16:colId xmlns:a16="http://schemas.microsoft.com/office/drawing/2014/main" val="20001"/>
                    </a:ext>
                  </a:extLst>
                </a:gridCol>
              </a:tblGrid>
              <a:tr h="1013025">
                <a:tc>
                  <a:txBody>
                    <a:bodyPr/>
                    <a:lstStyle/>
                    <a:p>
                      <a:pPr marL="0" marR="0" lvl="0" indent="0" algn="l" rtl="0">
                        <a:spcBef>
                          <a:spcPts val="0"/>
                        </a:spcBef>
                        <a:spcAft>
                          <a:spcPts val="0"/>
                        </a:spcAft>
                        <a:buNone/>
                      </a:pPr>
                      <a:endParaRPr sz="1800" dirty="0"/>
                    </a:p>
                  </a:txBody>
                  <a:tcPr marL="91450" marR="91450" marT="45725" marB="45725"/>
                </a:tc>
                <a:tc>
                  <a:txBody>
                    <a:bodyPr/>
                    <a:lstStyle/>
                    <a:p>
                      <a:pPr marL="0" marR="0" lvl="0" indent="0" algn="ctr" rtl="0">
                        <a:spcBef>
                          <a:spcPts val="0"/>
                        </a:spcBef>
                        <a:spcAft>
                          <a:spcPts val="0"/>
                        </a:spcAft>
                        <a:buNone/>
                      </a:pPr>
                      <a:r>
                        <a:rPr lang="en-US" sz="2800" dirty="0"/>
                        <a:t>APERÇU DU CONTENU</a:t>
                      </a:r>
                      <a:endParaRPr dirty="0"/>
                    </a:p>
                  </a:txBody>
                  <a:tcPr marL="91450" marR="91450" marT="45725" marB="45725" anchor="ctr"/>
                </a:tc>
                <a:extLst>
                  <a:ext uri="{0D108BD9-81ED-4DB2-BD59-A6C34878D82A}">
                    <a16:rowId xmlns:a16="http://schemas.microsoft.com/office/drawing/2014/main" val="10000"/>
                  </a:ext>
                </a:extLst>
              </a:tr>
              <a:tr h="1013025">
                <a:tc>
                  <a:txBody>
                    <a:bodyPr/>
                    <a:lstStyle/>
                    <a:p>
                      <a:pPr marL="0" marR="0" lvl="0" indent="0" algn="ctr" rtl="0">
                        <a:spcBef>
                          <a:spcPts val="0"/>
                        </a:spcBef>
                        <a:spcAft>
                          <a:spcPts val="0"/>
                        </a:spcAft>
                        <a:buNone/>
                      </a:pPr>
                      <a:r>
                        <a:rPr lang="en-US" sz="2800" b="1" dirty="0"/>
                        <a:t>JOUR 1</a:t>
                      </a:r>
                      <a:endParaRPr dirty="0"/>
                    </a:p>
                  </a:txBody>
                  <a:tcPr marL="91450" marR="91450" marT="45725" marB="45725" anchor="ctr"/>
                </a:tc>
                <a:tc>
                  <a:txBody>
                    <a:bodyPr/>
                    <a:lstStyle/>
                    <a:p>
                      <a:pPr marL="0" marR="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1"/>
                  </a:ext>
                </a:extLst>
              </a:tr>
              <a:tr h="1013025">
                <a:tc>
                  <a:txBody>
                    <a:bodyPr/>
                    <a:lstStyle/>
                    <a:p>
                      <a:pPr marL="0" marR="0" lvl="0" indent="0" algn="ctr" rtl="0">
                        <a:spcBef>
                          <a:spcPts val="0"/>
                        </a:spcBef>
                        <a:spcAft>
                          <a:spcPts val="0"/>
                        </a:spcAft>
                        <a:buNone/>
                      </a:pPr>
                      <a:r>
                        <a:rPr lang="en-US" sz="2800" b="1" dirty="0"/>
                        <a:t>JOUR 2</a:t>
                      </a:r>
                      <a:endParaRPr dirty="0"/>
                    </a:p>
                  </a:txBody>
                  <a:tcPr marL="91450" marR="91450" marT="45725" marB="45725" anchor="ctr"/>
                </a:tc>
                <a:tc>
                  <a:txBody>
                    <a:bodyPr/>
                    <a:lstStyle/>
                    <a:p>
                      <a:pPr marL="0" marR="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2"/>
                  </a:ext>
                </a:extLst>
              </a:tr>
              <a:tr h="1013025">
                <a:tc>
                  <a:txBody>
                    <a:bodyPr/>
                    <a:lstStyle/>
                    <a:p>
                      <a:pPr marL="0" marR="0" lvl="0" indent="0" algn="ctr" rtl="0">
                        <a:spcBef>
                          <a:spcPts val="0"/>
                        </a:spcBef>
                        <a:spcAft>
                          <a:spcPts val="0"/>
                        </a:spcAft>
                        <a:buNone/>
                      </a:pPr>
                      <a:r>
                        <a:rPr lang="en-US" sz="2800" b="1" dirty="0"/>
                        <a:t>JOUR 3</a:t>
                      </a:r>
                      <a:endParaRPr dirty="0"/>
                    </a:p>
                  </a:txBody>
                  <a:tcPr marL="91450" marR="91450" marT="45725" marB="45725" anchor="ctr"/>
                </a:tc>
                <a:tc>
                  <a:txBody>
                    <a:bodyPr/>
                    <a:lstStyle/>
                    <a:p>
                      <a:pPr marL="0" marR="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3"/>
                  </a:ext>
                </a:extLst>
              </a:tr>
            </a:tbl>
          </a:graphicData>
        </a:graphic>
      </p:graphicFrame>
      <p:pic>
        <p:nvPicPr>
          <p:cNvPr id="294" name="Google Shape;294;p9" descr="A picture containing shape&#10;&#10;Description automatically generated"/>
          <p:cNvPicPr preferRelativeResize="0"/>
          <p:nvPr/>
        </p:nvPicPr>
        <p:blipFill rotWithShape="1">
          <a:blip r:embed="rId3">
            <a:alphaModFix/>
          </a:blip>
          <a:srcRect/>
          <a:stretch/>
        </p:blipFill>
        <p:spPr>
          <a:xfrm>
            <a:off x="10597508" y="266445"/>
            <a:ext cx="1310075" cy="12715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0"/>
          <p:cNvSpPr txBox="1">
            <a:spLocks noGrp="1"/>
          </p:cNvSpPr>
          <p:nvPr>
            <p:ph type="body" idx="1"/>
          </p:nvPr>
        </p:nvSpPr>
        <p:spPr>
          <a:xfrm>
            <a:off x="4470400" y="434611"/>
            <a:ext cx="6073421" cy="142805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6"/>
              </a:buClr>
              <a:buSzPts val="3600"/>
              <a:buNone/>
            </a:pPr>
            <a:r>
              <a:rPr lang="fr-FR" dirty="0"/>
              <a:t>L'ORDRE ORDRE DU JOUR D'AUJOURD'HUI</a:t>
            </a:r>
            <a:endParaRPr dirty="0"/>
          </a:p>
        </p:txBody>
      </p:sp>
      <p:sp>
        <p:nvSpPr>
          <p:cNvPr id="300" name="Google Shape;300;p10"/>
          <p:cNvSpPr txBox="1">
            <a:spLocks noGrp="1"/>
          </p:cNvSpPr>
          <p:nvPr>
            <p:ph type="body" idx="3"/>
          </p:nvPr>
        </p:nvSpPr>
        <p:spPr>
          <a:xfrm>
            <a:off x="197709" y="528638"/>
            <a:ext cx="3361038"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500"/>
              <a:buNone/>
            </a:pPr>
            <a:r>
              <a:rPr lang="en-US" sz="3500" dirty="0"/>
              <a:t>ORDRE DU JOUR</a:t>
            </a:r>
            <a:endParaRPr dirty="0"/>
          </a:p>
        </p:txBody>
      </p:sp>
      <p:graphicFrame>
        <p:nvGraphicFramePr>
          <p:cNvPr id="301" name="Google Shape;301;p10"/>
          <p:cNvGraphicFramePr/>
          <p:nvPr>
            <p:extLst>
              <p:ext uri="{D42A27DB-BD31-4B8C-83A1-F6EECF244321}">
                <p14:modId xmlns:p14="http://schemas.microsoft.com/office/powerpoint/2010/main" val="2520902037"/>
              </p:ext>
            </p:extLst>
          </p:nvPr>
        </p:nvGraphicFramePr>
        <p:xfrm>
          <a:off x="4125226" y="1419873"/>
          <a:ext cx="7300925" cy="5093700"/>
        </p:xfrm>
        <a:graphic>
          <a:graphicData uri="http://schemas.openxmlformats.org/drawingml/2006/table">
            <a:tbl>
              <a:tblPr firstRow="1" bandRow="1">
                <a:noFill/>
                <a:tableStyleId>{6EFDF2D9-4788-4836-8EF5-1E1288D560E8}</a:tableStyleId>
              </a:tblPr>
              <a:tblGrid>
                <a:gridCol w="2594325">
                  <a:extLst>
                    <a:ext uri="{9D8B030D-6E8A-4147-A177-3AD203B41FA5}">
                      <a16:colId xmlns:a16="http://schemas.microsoft.com/office/drawing/2014/main" val="20000"/>
                    </a:ext>
                  </a:extLst>
                </a:gridCol>
                <a:gridCol w="4706600">
                  <a:extLst>
                    <a:ext uri="{9D8B030D-6E8A-4147-A177-3AD203B41FA5}">
                      <a16:colId xmlns:a16="http://schemas.microsoft.com/office/drawing/2014/main" val="20001"/>
                    </a:ext>
                  </a:extLst>
                </a:gridCol>
              </a:tblGrid>
              <a:tr h="766300">
                <a:tc>
                  <a:txBody>
                    <a:bodyPr/>
                    <a:lstStyle/>
                    <a:p>
                      <a:pPr marL="0" marR="0" lvl="0" indent="0" algn="l" rtl="0">
                        <a:spcBef>
                          <a:spcPts val="0"/>
                        </a:spcBef>
                        <a:spcAft>
                          <a:spcPts val="0"/>
                        </a:spcAft>
                        <a:buNone/>
                      </a:pPr>
                      <a:endParaRPr sz="1800" dirty="0"/>
                    </a:p>
                  </a:txBody>
                  <a:tcPr marL="91450" marR="91450" marT="45725" marB="45725"/>
                </a:tc>
                <a:tc>
                  <a:txBody>
                    <a:bodyPr/>
                    <a:lstStyle/>
                    <a:p>
                      <a:pPr marL="0" marR="0" lvl="0" indent="0" algn="ctr" rtl="0">
                        <a:spcBef>
                          <a:spcPts val="0"/>
                        </a:spcBef>
                        <a:spcAft>
                          <a:spcPts val="0"/>
                        </a:spcAft>
                        <a:buNone/>
                      </a:pPr>
                      <a:r>
                        <a:rPr lang="en-US" sz="2800" dirty="0"/>
                        <a:t>VUE D'ENSEMBLE</a:t>
                      </a:r>
                      <a:endParaRPr dirty="0"/>
                    </a:p>
                  </a:txBody>
                  <a:tcPr marL="91450" marR="91450" marT="45725" marB="45725" anchor="ctr"/>
                </a:tc>
                <a:extLst>
                  <a:ext uri="{0D108BD9-81ED-4DB2-BD59-A6C34878D82A}">
                    <a16:rowId xmlns:a16="http://schemas.microsoft.com/office/drawing/2014/main" val="10000"/>
                  </a:ext>
                </a:extLst>
              </a:tr>
              <a:tr h="540925">
                <a:tc>
                  <a:txBody>
                    <a:bodyPr/>
                    <a:lstStyle/>
                    <a:p>
                      <a:pPr marL="0" marR="0" lvl="0" indent="0" algn="l" rtl="0">
                        <a:lnSpc>
                          <a:spcPct val="115000"/>
                        </a:lnSpc>
                        <a:spcBef>
                          <a:spcPts val="0"/>
                        </a:spcBef>
                        <a:spcAft>
                          <a:spcPts val="0"/>
                        </a:spcAft>
                        <a:buNone/>
                      </a:pPr>
                      <a:r>
                        <a:rPr lang="en-US" sz="2800" b="1" dirty="0">
                          <a:latin typeface="Calibri"/>
                          <a:ea typeface="Calibri"/>
                          <a:cs typeface="Calibri"/>
                          <a:sym typeface="Calibri"/>
                        </a:rPr>
                        <a:t>9.00 – 10.00</a:t>
                      </a:r>
                      <a:endParaRPr sz="2800" dirty="0">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1"/>
                  </a:ext>
                </a:extLst>
              </a:tr>
              <a:tr h="540925">
                <a:tc>
                  <a:txBody>
                    <a:bodyPr/>
                    <a:lstStyle/>
                    <a:p>
                      <a:pPr marL="0" marR="0" lvl="0" indent="0" algn="l" rtl="0">
                        <a:lnSpc>
                          <a:spcPct val="115000"/>
                        </a:lnSpc>
                        <a:spcBef>
                          <a:spcPts val="0"/>
                        </a:spcBef>
                        <a:spcAft>
                          <a:spcPts val="0"/>
                        </a:spcAft>
                        <a:buNone/>
                      </a:pPr>
                      <a:r>
                        <a:rPr lang="en-US" sz="2800" b="1" dirty="0">
                          <a:latin typeface="Calibri"/>
                          <a:ea typeface="Calibri"/>
                          <a:cs typeface="Calibri"/>
                          <a:sym typeface="Calibri"/>
                        </a:rPr>
                        <a:t>10.00 – 11.00</a:t>
                      </a:r>
                      <a:endParaRPr sz="2800" dirty="0">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2"/>
                  </a:ext>
                </a:extLst>
              </a:tr>
              <a:tr h="540925">
                <a:tc>
                  <a:txBody>
                    <a:bodyPr/>
                    <a:lstStyle/>
                    <a:p>
                      <a:pPr marL="0" marR="0" lvl="0" indent="0" algn="l" rtl="0">
                        <a:lnSpc>
                          <a:spcPct val="115000"/>
                        </a:lnSpc>
                        <a:spcBef>
                          <a:spcPts val="0"/>
                        </a:spcBef>
                        <a:spcAft>
                          <a:spcPts val="0"/>
                        </a:spcAft>
                        <a:buNone/>
                      </a:pPr>
                      <a:r>
                        <a:rPr lang="en-US" sz="2800" b="1" dirty="0">
                          <a:latin typeface="Calibri"/>
                          <a:ea typeface="Calibri"/>
                          <a:cs typeface="Calibri"/>
                          <a:sym typeface="Calibri"/>
                        </a:rPr>
                        <a:t>11.00 – 12.00 </a:t>
                      </a:r>
                      <a:endParaRPr sz="2800" dirty="0">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3"/>
                  </a:ext>
                </a:extLst>
              </a:tr>
              <a:tr h="540925">
                <a:tc>
                  <a:txBody>
                    <a:bodyPr/>
                    <a:lstStyle/>
                    <a:p>
                      <a:pPr marL="0" marR="0" lvl="0" indent="0" algn="l" rtl="0">
                        <a:lnSpc>
                          <a:spcPct val="115000"/>
                        </a:lnSpc>
                        <a:spcBef>
                          <a:spcPts val="0"/>
                        </a:spcBef>
                        <a:spcAft>
                          <a:spcPts val="0"/>
                        </a:spcAft>
                        <a:buNone/>
                      </a:pPr>
                      <a:r>
                        <a:rPr lang="en-US" sz="2800" b="1" dirty="0">
                          <a:latin typeface="Calibri"/>
                          <a:ea typeface="Calibri"/>
                          <a:cs typeface="Calibri"/>
                          <a:sym typeface="Calibri"/>
                        </a:rPr>
                        <a:t>12.00 – 13.00</a:t>
                      </a:r>
                      <a:endParaRPr sz="2800" dirty="0">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4"/>
                  </a:ext>
                </a:extLst>
              </a:tr>
              <a:tr h="540925">
                <a:tc>
                  <a:txBody>
                    <a:bodyPr/>
                    <a:lstStyle/>
                    <a:p>
                      <a:pPr marL="0" marR="0" lvl="0" indent="0" algn="l" rtl="0">
                        <a:lnSpc>
                          <a:spcPct val="115000"/>
                        </a:lnSpc>
                        <a:spcBef>
                          <a:spcPts val="0"/>
                        </a:spcBef>
                        <a:spcAft>
                          <a:spcPts val="0"/>
                        </a:spcAft>
                        <a:buNone/>
                      </a:pPr>
                      <a:r>
                        <a:rPr lang="en-US" sz="2800" b="1" dirty="0">
                          <a:latin typeface="Calibri"/>
                          <a:ea typeface="Calibri"/>
                          <a:cs typeface="Calibri"/>
                          <a:sym typeface="Calibri"/>
                        </a:rPr>
                        <a:t>13.00 – 14.00</a:t>
                      </a:r>
                      <a:endParaRPr sz="2800" dirty="0">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5"/>
                  </a:ext>
                </a:extLst>
              </a:tr>
              <a:tr h="540925">
                <a:tc>
                  <a:txBody>
                    <a:bodyPr/>
                    <a:lstStyle/>
                    <a:p>
                      <a:pPr marL="0" marR="0" lvl="0" indent="0" algn="l" rtl="0">
                        <a:lnSpc>
                          <a:spcPct val="115000"/>
                        </a:lnSpc>
                        <a:spcBef>
                          <a:spcPts val="0"/>
                        </a:spcBef>
                        <a:spcAft>
                          <a:spcPts val="0"/>
                        </a:spcAft>
                        <a:buNone/>
                      </a:pPr>
                      <a:r>
                        <a:rPr lang="en-US" sz="2800" b="1" dirty="0">
                          <a:latin typeface="Calibri"/>
                          <a:ea typeface="Calibri"/>
                          <a:cs typeface="Calibri"/>
                          <a:sym typeface="Calibri"/>
                        </a:rPr>
                        <a:t>14.00 – 15.00</a:t>
                      </a:r>
                      <a:endParaRPr sz="2800" dirty="0">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6"/>
                  </a:ext>
                </a:extLst>
              </a:tr>
              <a:tr h="540925">
                <a:tc>
                  <a:txBody>
                    <a:bodyPr/>
                    <a:lstStyle/>
                    <a:p>
                      <a:pPr marL="0" marR="0" lvl="0" indent="0" algn="l" rtl="0">
                        <a:lnSpc>
                          <a:spcPct val="115000"/>
                        </a:lnSpc>
                        <a:spcBef>
                          <a:spcPts val="0"/>
                        </a:spcBef>
                        <a:spcAft>
                          <a:spcPts val="0"/>
                        </a:spcAft>
                        <a:buNone/>
                      </a:pPr>
                      <a:r>
                        <a:rPr lang="en-US" sz="2800" b="1" dirty="0">
                          <a:latin typeface="Calibri"/>
                          <a:ea typeface="Calibri"/>
                          <a:cs typeface="Calibri"/>
                          <a:sym typeface="Calibri"/>
                        </a:rPr>
                        <a:t>15.00 – 16.00</a:t>
                      </a:r>
                      <a:endParaRPr sz="2800" dirty="0">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7"/>
                  </a:ext>
                </a:extLst>
              </a:tr>
              <a:tr h="540925">
                <a:tc>
                  <a:txBody>
                    <a:bodyPr/>
                    <a:lstStyle/>
                    <a:p>
                      <a:pPr marL="0" marR="0" lvl="0" indent="0" algn="l" rtl="0">
                        <a:lnSpc>
                          <a:spcPct val="115000"/>
                        </a:lnSpc>
                        <a:spcBef>
                          <a:spcPts val="0"/>
                        </a:spcBef>
                        <a:spcAft>
                          <a:spcPts val="0"/>
                        </a:spcAft>
                        <a:buNone/>
                      </a:pPr>
                      <a:r>
                        <a:rPr lang="en-US" sz="2800" b="1" dirty="0">
                          <a:latin typeface="Calibri"/>
                          <a:ea typeface="Calibri"/>
                          <a:cs typeface="Calibri"/>
                          <a:sym typeface="Calibri"/>
                        </a:rPr>
                        <a:t>16.00 – 17.00</a:t>
                      </a:r>
                      <a:endParaRPr sz="2800" dirty="0">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8"/>
                  </a:ext>
                </a:extLst>
              </a:tr>
            </a:tbl>
          </a:graphicData>
        </a:graphic>
      </p:graphicFrame>
      <p:pic>
        <p:nvPicPr>
          <p:cNvPr id="302" name="Google Shape;302;p10" descr="A picture containing shape&#10;&#10;Description automatically generated"/>
          <p:cNvPicPr preferRelativeResize="0"/>
          <p:nvPr/>
        </p:nvPicPr>
        <p:blipFill rotWithShape="1">
          <a:blip r:embed="rId3">
            <a:alphaModFix/>
          </a:blip>
          <a:srcRect/>
          <a:stretch/>
        </p:blipFill>
        <p:spPr>
          <a:xfrm>
            <a:off x="10840394" y="29541"/>
            <a:ext cx="1310075" cy="127158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1"/>
          <p:cNvSpPr txBox="1">
            <a:spLocks noGrp="1"/>
          </p:cNvSpPr>
          <p:nvPr>
            <p:ph type="body" idx="1"/>
          </p:nvPr>
        </p:nvSpPr>
        <p:spPr>
          <a:xfrm>
            <a:off x="4100513" y="528639"/>
            <a:ext cx="7300912" cy="805892"/>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accent1"/>
              </a:buClr>
              <a:buSzPts val="3800"/>
              <a:buNone/>
            </a:pPr>
            <a:r>
              <a:rPr lang="en-US" sz="3800" dirty="0">
                <a:solidFill>
                  <a:schemeClr val="accent1"/>
                </a:solidFill>
              </a:rPr>
              <a:t>MÉTHODES D'APPRENTISSAGE</a:t>
            </a:r>
            <a:endParaRPr dirty="0"/>
          </a:p>
        </p:txBody>
      </p:sp>
      <p:sp>
        <p:nvSpPr>
          <p:cNvPr id="308" name="Google Shape;308;p11"/>
          <p:cNvSpPr txBox="1">
            <a:spLocks noGrp="1"/>
          </p:cNvSpPr>
          <p:nvPr>
            <p:ph type="body" idx="2"/>
          </p:nvPr>
        </p:nvSpPr>
        <p:spPr>
          <a:xfrm>
            <a:off x="4100513" y="1680519"/>
            <a:ext cx="7300912" cy="4799266"/>
          </a:xfrm>
          <a:prstGeom prst="rect">
            <a:avLst/>
          </a:prstGeom>
          <a:noFill/>
          <a:ln>
            <a:noFill/>
          </a:ln>
        </p:spPr>
        <p:txBody>
          <a:bodyPr spcFirstLastPara="1" wrap="square" lIns="91425" tIns="45700" rIns="91425" bIns="45700" anchor="t" anchorCtr="0">
            <a:normAutofit/>
          </a:bodyPr>
          <a:lstStyle/>
          <a:p>
            <a:pPr marL="571500" lvl="0" indent="-571500" algn="l" rtl="0">
              <a:lnSpc>
                <a:spcPct val="120000"/>
              </a:lnSpc>
              <a:spcBef>
                <a:spcPts val="0"/>
              </a:spcBef>
              <a:spcAft>
                <a:spcPts val="0"/>
              </a:spcAft>
              <a:buSzPts val="3300"/>
              <a:buFont typeface="Arial"/>
              <a:buChar char="•"/>
            </a:pPr>
            <a:r>
              <a:rPr lang="fr-FR" sz="3300" dirty="0">
                <a:latin typeface="Calibri"/>
                <a:ea typeface="Calibri"/>
                <a:cs typeface="Calibri"/>
                <a:sym typeface="Calibri"/>
              </a:rPr>
              <a:t>Exercices et analyses de groupe et individuels</a:t>
            </a:r>
            <a:r>
              <a:rPr lang="en-US" sz="3300" dirty="0">
                <a:latin typeface="Calibri"/>
                <a:ea typeface="Calibri"/>
                <a:cs typeface="Calibri"/>
                <a:sym typeface="Calibri"/>
              </a:rPr>
              <a:t> </a:t>
            </a:r>
            <a:endParaRPr dirty="0"/>
          </a:p>
          <a:p>
            <a:pPr marL="571500" lvl="0" indent="-571500" algn="l" rtl="0">
              <a:lnSpc>
                <a:spcPct val="120000"/>
              </a:lnSpc>
              <a:spcBef>
                <a:spcPts val="400"/>
              </a:spcBef>
              <a:spcAft>
                <a:spcPts val="0"/>
              </a:spcAft>
              <a:buSzPts val="3300"/>
              <a:buFont typeface="Arial"/>
              <a:buChar char="•"/>
            </a:pPr>
            <a:r>
              <a:rPr lang="en-US" sz="3300" dirty="0">
                <a:latin typeface="Calibri"/>
                <a:ea typeface="Calibri"/>
                <a:cs typeface="Calibri"/>
                <a:sym typeface="Calibri"/>
              </a:rPr>
              <a:t>PowerPoints et présentations</a:t>
            </a:r>
            <a:endParaRPr dirty="0"/>
          </a:p>
          <a:p>
            <a:pPr marL="571500" lvl="0" indent="-571500" algn="l" rtl="0">
              <a:lnSpc>
                <a:spcPct val="120000"/>
              </a:lnSpc>
              <a:spcBef>
                <a:spcPts val="400"/>
              </a:spcBef>
              <a:spcAft>
                <a:spcPts val="0"/>
              </a:spcAft>
              <a:buSzPts val="3300"/>
              <a:buFont typeface="Arial"/>
              <a:buChar char="•"/>
            </a:pPr>
            <a:r>
              <a:rPr lang="en-US" sz="3300" dirty="0">
                <a:latin typeface="Calibri"/>
                <a:ea typeface="Calibri"/>
                <a:cs typeface="Calibri"/>
                <a:sym typeface="Calibri"/>
              </a:rPr>
              <a:t>Discussions en plénière</a:t>
            </a:r>
            <a:endParaRPr dirty="0"/>
          </a:p>
          <a:p>
            <a:pPr marL="571500" lvl="0" indent="-571500" algn="l" rtl="0">
              <a:lnSpc>
                <a:spcPct val="120000"/>
              </a:lnSpc>
              <a:spcBef>
                <a:spcPts val="400"/>
              </a:spcBef>
              <a:spcAft>
                <a:spcPts val="0"/>
              </a:spcAft>
              <a:buSzPts val="3300"/>
              <a:buFont typeface="Arial"/>
              <a:buChar char="•"/>
            </a:pPr>
            <a:r>
              <a:rPr lang="en-US" sz="3300" dirty="0">
                <a:latin typeface="Calibri"/>
                <a:ea typeface="Calibri"/>
                <a:cs typeface="Calibri"/>
                <a:sym typeface="Calibri"/>
              </a:rPr>
              <a:t>Plan d'action</a:t>
            </a:r>
            <a:endParaRPr dirty="0"/>
          </a:p>
          <a:p>
            <a:pPr marL="228600" lvl="0" indent="-50800" algn="l" rtl="0">
              <a:lnSpc>
                <a:spcPct val="90000"/>
              </a:lnSpc>
              <a:spcBef>
                <a:spcPts val="1000"/>
              </a:spcBef>
              <a:spcAft>
                <a:spcPts val="0"/>
              </a:spcAft>
              <a:buClr>
                <a:schemeClr val="accent4"/>
              </a:buClr>
              <a:buSzPts val="2800"/>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3200"/>
              <a:buNone/>
            </a:pPr>
            <a:r>
              <a:rPr lang="fr-FR" dirty="0">
                <a:solidFill>
                  <a:schemeClr val="accent1"/>
                </a:solidFill>
              </a:rPr>
              <a:t>RÈGLES DE BASE, CONFORT ET SÉCURITÉ</a:t>
            </a:r>
            <a:endParaRPr dirty="0">
              <a:solidFill>
                <a:schemeClr val="accent1"/>
              </a:solidFill>
            </a:endParaRPr>
          </a:p>
        </p:txBody>
      </p:sp>
      <p:pic>
        <p:nvPicPr>
          <p:cNvPr id="315" name="Google Shape;315;p12" descr="Wheelchair access with solid fill"/>
          <p:cNvPicPr preferRelativeResize="0"/>
          <p:nvPr/>
        </p:nvPicPr>
        <p:blipFill rotWithShape="1">
          <a:blip r:embed="rId3">
            <a:alphaModFix/>
          </a:blip>
          <a:srcRect/>
          <a:stretch/>
        </p:blipFill>
        <p:spPr>
          <a:xfrm>
            <a:off x="7182857" y="1431129"/>
            <a:ext cx="914400" cy="914400"/>
          </a:xfrm>
          <a:prstGeom prst="rect">
            <a:avLst/>
          </a:prstGeom>
          <a:noFill/>
          <a:ln>
            <a:noFill/>
          </a:ln>
        </p:spPr>
      </p:pic>
      <p:pic>
        <p:nvPicPr>
          <p:cNvPr id="316" name="Google Shape;316;p12" descr="No smoking with solid fill"/>
          <p:cNvPicPr preferRelativeResize="0"/>
          <p:nvPr/>
        </p:nvPicPr>
        <p:blipFill rotWithShape="1">
          <a:blip r:embed="rId4">
            <a:alphaModFix/>
          </a:blip>
          <a:srcRect/>
          <a:stretch/>
        </p:blipFill>
        <p:spPr>
          <a:xfrm>
            <a:off x="4840246" y="1941618"/>
            <a:ext cx="914400" cy="914400"/>
          </a:xfrm>
          <a:prstGeom prst="rect">
            <a:avLst/>
          </a:prstGeom>
          <a:noFill/>
          <a:ln>
            <a:noFill/>
          </a:ln>
        </p:spPr>
      </p:pic>
      <p:pic>
        <p:nvPicPr>
          <p:cNvPr id="317" name="Google Shape;317;p12" descr="Ear with solid fill"/>
          <p:cNvPicPr preferRelativeResize="0"/>
          <p:nvPr/>
        </p:nvPicPr>
        <p:blipFill rotWithShape="1">
          <a:blip r:embed="rId5">
            <a:alphaModFix/>
          </a:blip>
          <a:srcRect/>
          <a:stretch/>
        </p:blipFill>
        <p:spPr>
          <a:xfrm>
            <a:off x="7188919" y="3043651"/>
            <a:ext cx="914400" cy="914400"/>
          </a:xfrm>
          <a:prstGeom prst="rect">
            <a:avLst/>
          </a:prstGeom>
          <a:noFill/>
          <a:ln>
            <a:noFill/>
          </a:ln>
        </p:spPr>
      </p:pic>
      <p:pic>
        <p:nvPicPr>
          <p:cNvPr id="318" name="Google Shape;318;p12" descr="Shield Cross outline"/>
          <p:cNvPicPr preferRelativeResize="0"/>
          <p:nvPr/>
        </p:nvPicPr>
        <p:blipFill rotWithShape="1">
          <a:blip r:embed="rId6">
            <a:alphaModFix/>
          </a:blip>
          <a:srcRect/>
          <a:stretch/>
        </p:blipFill>
        <p:spPr>
          <a:xfrm>
            <a:off x="9074955" y="2598527"/>
            <a:ext cx="914400" cy="914400"/>
          </a:xfrm>
          <a:prstGeom prst="rect">
            <a:avLst/>
          </a:prstGeom>
          <a:noFill/>
          <a:ln>
            <a:noFill/>
          </a:ln>
        </p:spPr>
      </p:pic>
      <p:pic>
        <p:nvPicPr>
          <p:cNvPr id="319" name="Google Shape;319;p12" descr="Fire Extinguisher with solid fill"/>
          <p:cNvPicPr preferRelativeResize="0"/>
          <p:nvPr/>
        </p:nvPicPr>
        <p:blipFill rotWithShape="1">
          <a:blip r:embed="rId7">
            <a:alphaModFix/>
          </a:blip>
          <a:srcRect/>
          <a:stretch/>
        </p:blipFill>
        <p:spPr>
          <a:xfrm>
            <a:off x="4522474" y="5431208"/>
            <a:ext cx="914400" cy="914400"/>
          </a:xfrm>
          <a:prstGeom prst="rect">
            <a:avLst/>
          </a:prstGeom>
          <a:noFill/>
          <a:ln>
            <a:noFill/>
          </a:ln>
        </p:spPr>
      </p:pic>
      <p:pic>
        <p:nvPicPr>
          <p:cNvPr id="320" name="Google Shape;320;p12" descr="Toilet with solid fill"/>
          <p:cNvPicPr preferRelativeResize="0"/>
          <p:nvPr/>
        </p:nvPicPr>
        <p:blipFill rotWithShape="1">
          <a:blip r:embed="rId8">
            <a:alphaModFix/>
          </a:blip>
          <a:srcRect/>
          <a:stretch/>
        </p:blipFill>
        <p:spPr>
          <a:xfrm>
            <a:off x="8626662" y="4870704"/>
            <a:ext cx="914400" cy="914400"/>
          </a:xfrm>
          <a:prstGeom prst="rect">
            <a:avLst/>
          </a:prstGeom>
          <a:noFill/>
          <a:ln>
            <a:noFill/>
          </a:ln>
        </p:spPr>
      </p:pic>
      <p:pic>
        <p:nvPicPr>
          <p:cNvPr id="321" name="Google Shape;321;p12" descr="Clock outline"/>
          <p:cNvPicPr preferRelativeResize="0"/>
          <p:nvPr/>
        </p:nvPicPr>
        <p:blipFill rotWithShape="1">
          <a:blip r:embed="rId9">
            <a:alphaModFix/>
          </a:blip>
          <a:srcRect/>
          <a:stretch/>
        </p:blipFill>
        <p:spPr>
          <a:xfrm>
            <a:off x="6445052" y="5201477"/>
            <a:ext cx="914400" cy="914400"/>
          </a:xfrm>
          <a:prstGeom prst="rect">
            <a:avLst/>
          </a:prstGeom>
          <a:noFill/>
          <a:ln>
            <a:noFill/>
          </a:ln>
        </p:spPr>
      </p:pic>
      <p:pic>
        <p:nvPicPr>
          <p:cNvPr id="322" name="Google Shape;322;p12" descr="{0} with solid fill"/>
          <p:cNvPicPr preferRelativeResize="0"/>
          <p:nvPr/>
        </p:nvPicPr>
        <p:blipFill rotWithShape="1">
          <a:blip r:embed="rId10">
            <a:alphaModFix/>
          </a:blip>
          <a:srcRect/>
          <a:stretch/>
        </p:blipFill>
        <p:spPr>
          <a:xfrm>
            <a:off x="10475785" y="1800225"/>
            <a:ext cx="914400" cy="914400"/>
          </a:xfrm>
          <a:prstGeom prst="rect">
            <a:avLst/>
          </a:prstGeom>
          <a:noFill/>
          <a:ln>
            <a:noFill/>
          </a:ln>
        </p:spPr>
      </p:pic>
      <p:pic>
        <p:nvPicPr>
          <p:cNvPr id="323" name="Google Shape;323;p12" descr="Smart Phone with solid fill"/>
          <p:cNvPicPr preferRelativeResize="0"/>
          <p:nvPr/>
        </p:nvPicPr>
        <p:blipFill rotWithShape="1">
          <a:blip r:embed="rId11">
            <a:alphaModFix/>
          </a:blip>
          <a:srcRect/>
          <a:stretch/>
        </p:blipFill>
        <p:spPr>
          <a:xfrm>
            <a:off x="10494258" y="5327904"/>
            <a:ext cx="914400" cy="914400"/>
          </a:xfrm>
          <a:prstGeom prst="rect">
            <a:avLst/>
          </a:prstGeom>
          <a:noFill/>
          <a:ln>
            <a:noFill/>
          </a:ln>
        </p:spPr>
      </p:pic>
      <p:pic>
        <p:nvPicPr>
          <p:cNvPr id="324" name="Google Shape;324;p12" descr="Online Network with solid fill"/>
          <p:cNvPicPr preferRelativeResize="0"/>
          <p:nvPr/>
        </p:nvPicPr>
        <p:blipFill rotWithShape="1">
          <a:blip r:embed="rId12">
            <a:alphaModFix/>
          </a:blip>
          <a:srcRect/>
          <a:stretch/>
        </p:blipFill>
        <p:spPr>
          <a:xfrm>
            <a:off x="5274939" y="3461015"/>
            <a:ext cx="914400" cy="914400"/>
          </a:xfrm>
          <a:prstGeom prst="rect">
            <a:avLst/>
          </a:prstGeom>
          <a:noFill/>
          <a:ln>
            <a:noFill/>
          </a:ln>
        </p:spPr>
      </p:pic>
      <p:pic>
        <p:nvPicPr>
          <p:cNvPr id="325" name="Google Shape;325;p12" descr="Exit with solid fill"/>
          <p:cNvPicPr preferRelativeResize="0"/>
          <p:nvPr/>
        </p:nvPicPr>
        <p:blipFill rotWithShape="1">
          <a:blip r:embed="rId13">
            <a:alphaModFix/>
          </a:blip>
          <a:srcRect/>
          <a:stretch/>
        </p:blipFill>
        <p:spPr>
          <a:xfrm>
            <a:off x="10403641" y="3591780"/>
            <a:ext cx="914400" cy="914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3"/>
          <p:cNvSpPr txBox="1">
            <a:spLocks noGrp="1"/>
          </p:cNvSpPr>
          <p:nvPr>
            <p:ph type="body" idx="3"/>
          </p:nvPr>
        </p:nvSpPr>
        <p:spPr>
          <a:xfrm>
            <a:off x="0" y="528638"/>
            <a:ext cx="3826933" cy="4799266"/>
          </a:xfrm>
          <a:prstGeom prst="rect">
            <a:avLst/>
          </a:prstGeom>
          <a:noFill/>
          <a:ln>
            <a:noFill/>
          </a:ln>
        </p:spPr>
        <p:txBody>
          <a:bodyPr spcFirstLastPara="1" wrap="square" lIns="91425" tIns="45700" rIns="91425" bIns="45700" anchor="t" anchorCtr="0">
            <a:normAutofit/>
          </a:bodyPr>
          <a:lstStyle/>
          <a:p>
            <a:pPr marL="0" lvl="0" indent="0" rtl="0">
              <a:lnSpc>
                <a:spcPct val="90000"/>
              </a:lnSpc>
              <a:spcBef>
                <a:spcPts val="0"/>
              </a:spcBef>
              <a:spcAft>
                <a:spcPts val="0"/>
              </a:spcAft>
              <a:buClr>
                <a:schemeClr val="lt1"/>
              </a:buClr>
              <a:buSzPts val="3600"/>
              <a:buNone/>
            </a:pPr>
            <a:r>
              <a:rPr lang="en-US" sz="3300" dirty="0"/>
              <a:t>QUESTIONS </a:t>
            </a:r>
          </a:p>
          <a:p>
            <a:pPr marL="0" lvl="0" indent="0" rtl="0">
              <a:lnSpc>
                <a:spcPct val="90000"/>
              </a:lnSpc>
              <a:spcBef>
                <a:spcPts val="0"/>
              </a:spcBef>
              <a:spcAft>
                <a:spcPts val="0"/>
              </a:spcAft>
              <a:buClr>
                <a:schemeClr val="lt1"/>
              </a:buClr>
              <a:buSzPts val="3600"/>
              <a:buNone/>
            </a:pPr>
            <a:r>
              <a:rPr lang="en-US" sz="3300" dirty="0"/>
              <a:t>NON RÉSOLUES MISES EN ATTENTE</a:t>
            </a:r>
            <a:endParaRPr sz="3300" dirty="0"/>
          </a:p>
        </p:txBody>
      </p:sp>
      <p:pic>
        <p:nvPicPr>
          <p:cNvPr id="332" name="Google Shape;332;p13" descr="Large car car park from above"/>
          <p:cNvPicPr preferRelativeResize="0"/>
          <p:nvPr/>
        </p:nvPicPr>
        <p:blipFill rotWithShape="1">
          <a:blip r:embed="rId3">
            <a:alphaModFix/>
          </a:blip>
          <a:srcRect/>
          <a:stretch/>
        </p:blipFill>
        <p:spPr>
          <a:xfrm>
            <a:off x="3572933" y="0"/>
            <a:ext cx="8619068"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
          <p:cNvSpPr txBox="1">
            <a:spLocks noGrp="1"/>
          </p:cNvSpPr>
          <p:nvPr>
            <p:ph type="body" idx="1"/>
          </p:nvPr>
        </p:nvSpPr>
        <p:spPr>
          <a:xfrm>
            <a:off x="1375731" y="3429000"/>
            <a:ext cx="9440535" cy="21965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None/>
            </a:pPr>
            <a:r>
              <a:rPr lang="fr-FR" dirty="0"/>
              <a:t>Présentation du cours et des participants</a:t>
            </a:r>
            <a:endParaRPr dirty="0"/>
          </a:p>
          <a:p>
            <a:pPr marL="457200" lvl="0" indent="-457200" algn="l" rtl="0">
              <a:lnSpc>
                <a:spcPct val="90000"/>
              </a:lnSpc>
              <a:spcBef>
                <a:spcPts val="1000"/>
              </a:spcBef>
              <a:spcAft>
                <a:spcPts val="0"/>
              </a:spcAft>
              <a:buClr>
                <a:schemeClr val="lt1"/>
              </a:buClr>
              <a:buSzPts val="2600"/>
              <a:buFont typeface="Arial"/>
              <a:buChar char="•"/>
            </a:pPr>
            <a:r>
              <a:rPr lang="fr-FR" sz="2600" b="0" dirty="0"/>
              <a:t>L'orateur invité et les présentations</a:t>
            </a:r>
            <a:r>
              <a:rPr lang="en-US" sz="2600" b="0" dirty="0"/>
              <a:t> </a:t>
            </a:r>
            <a:endParaRPr lang="en-US" dirty="0"/>
          </a:p>
          <a:p>
            <a:pPr marL="457200" lvl="0" indent="-457200" algn="l" rtl="0">
              <a:lnSpc>
                <a:spcPct val="90000"/>
              </a:lnSpc>
              <a:spcBef>
                <a:spcPts val="1000"/>
              </a:spcBef>
              <a:spcAft>
                <a:spcPts val="0"/>
              </a:spcAft>
              <a:buClr>
                <a:schemeClr val="lt1"/>
              </a:buClr>
              <a:buSzPts val="2600"/>
              <a:buFont typeface="Arial"/>
              <a:buChar char="•"/>
            </a:pPr>
            <a:r>
              <a:rPr lang="fr-FR" sz="2600" b="0" dirty="0"/>
              <a:t>Aperçu de la formation, ordre du jour et facilitation</a:t>
            </a:r>
            <a:r>
              <a:rPr lang="en-US" sz="2600" b="0" dirty="0"/>
              <a:t>   </a:t>
            </a:r>
            <a:endParaRPr lang="en-US" dirty="0"/>
          </a:p>
          <a:p>
            <a:pPr marL="457200" lvl="0" indent="-457200" algn="l" rtl="0">
              <a:lnSpc>
                <a:spcPct val="90000"/>
              </a:lnSpc>
              <a:spcBef>
                <a:spcPts val="1000"/>
              </a:spcBef>
              <a:spcAft>
                <a:spcPts val="0"/>
              </a:spcAft>
              <a:buClr>
                <a:schemeClr val="lt1"/>
              </a:buClr>
              <a:buSzPts val="2600"/>
              <a:buFont typeface="Arial"/>
              <a:buChar char="•"/>
            </a:pPr>
            <a:r>
              <a:rPr lang="fr-FR" sz="2600" b="0" dirty="0"/>
              <a:t>Attentes en matière de formation</a:t>
            </a:r>
            <a:endParaRPr dirty="0"/>
          </a:p>
        </p:txBody>
      </p:sp>
      <p:sp>
        <p:nvSpPr>
          <p:cNvPr id="232" name="Google Shape;232;p2"/>
          <p:cNvSpPr txBox="1">
            <a:spLocks noGrp="1"/>
          </p:cNvSpPr>
          <p:nvPr>
            <p:ph type="body" idx="2"/>
          </p:nvPr>
        </p:nvSpPr>
        <p:spPr>
          <a:xfrm>
            <a:off x="222371" y="885860"/>
            <a:ext cx="11747253" cy="237476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None/>
            </a:pPr>
            <a:r>
              <a:rPr lang="en-US" sz="4000" b="1" dirty="0"/>
              <a:t>SÉANCE 1</a:t>
            </a:r>
          </a:p>
          <a:p>
            <a:pPr marL="0" lvl="0" indent="0" algn="ctr" rtl="0">
              <a:lnSpc>
                <a:spcPct val="90000"/>
              </a:lnSpc>
              <a:spcBef>
                <a:spcPts val="0"/>
              </a:spcBef>
              <a:spcAft>
                <a:spcPts val="0"/>
              </a:spcAft>
              <a:buClr>
                <a:schemeClr val="lt1"/>
              </a:buClr>
              <a:buSzPts val="4000"/>
              <a:buNone/>
            </a:pPr>
            <a:r>
              <a:rPr lang="en-US" sz="4000" b="1" dirty="0"/>
              <a:t>INTRODUCTION</a:t>
            </a:r>
            <a:endParaRPr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3" name="Image 2">
            <a:extLst>
              <a:ext uri="{FF2B5EF4-FFF2-40B4-BE49-F238E27FC236}">
                <a16:creationId xmlns:a16="http://schemas.microsoft.com/office/drawing/2014/main" id="{56487F0D-1185-B6F2-B72F-50574C6BD569}"/>
              </a:ext>
            </a:extLst>
          </p:cNvPr>
          <p:cNvPicPr>
            <a:picLocks noChangeAspect="1"/>
          </p:cNvPicPr>
          <p:nvPr/>
        </p:nvPicPr>
        <p:blipFill>
          <a:blip r:embed="rId3">
            <a:alphaModFix amt="70000"/>
          </a:blip>
          <a:stretch>
            <a:fillRect/>
          </a:stretch>
        </p:blipFill>
        <p:spPr>
          <a:xfrm>
            <a:off x="566737" y="1714500"/>
            <a:ext cx="11058525" cy="3429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
          <p:cNvSpPr txBox="1">
            <a:spLocks noGrp="1"/>
          </p:cNvSpPr>
          <p:nvPr>
            <p:ph type="body" idx="1"/>
          </p:nvPr>
        </p:nvSpPr>
        <p:spPr>
          <a:xfrm>
            <a:off x="1828006" y="1310574"/>
            <a:ext cx="8535987" cy="62793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800"/>
              <a:buNone/>
            </a:pPr>
            <a:r>
              <a:rPr lang="en-US" sz="3800" dirty="0"/>
              <a:t>ORATEUR INVITÉ</a:t>
            </a:r>
            <a:endParaRPr dirty="0"/>
          </a:p>
        </p:txBody>
      </p:sp>
      <p:sp>
        <p:nvSpPr>
          <p:cNvPr id="244" name="Google Shape;244;p4"/>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p>
            <a:pPr marL="0" lvl="0" indent="0">
              <a:spcBef>
                <a:spcPts val="0"/>
              </a:spcBef>
            </a:pPr>
            <a:r>
              <a:rPr lang="fr-FR" dirty="0"/>
              <a:t>AJOUTER À CETTE DIAPOSITIVE: NOM, PHOTO, TITRE/FONCTION DE L'ORATEUR INVITÉ</a:t>
            </a:r>
            <a:endParaRPr dirty="0"/>
          </a:p>
        </p:txBody>
      </p:sp>
      <p:pic>
        <p:nvPicPr>
          <p:cNvPr id="245" name="Google Shape;245;p4" descr="A picture containing shape&#10;&#10;Description automatically generated"/>
          <p:cNvPicPr preferRelativeResize="0"/>
          <p:nvPr/>
        </p:nvPicPr>
        <p:blipFill rotWithShape="1">
          <a:blip r:embed="rId3">
            <a:alphaModFix/>
          </a:blip>
          <a:srcRect/>
          <a:stretch/>
        </p:blipFill>
        <p:spPr>
          <a:xfrm>
            <a:off x="10597508" y="266445"/>
            <a:ext cx="1310075" cy="12715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5"/>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800"/>
              <a:buNone/>
            </a:pPr>
            <a:r>
              <a:rPr lang="fr-FR" dirty="0"/>
              <a:t>AJOUTER L'ÉQUIPE DE FACILITATION LOCALE : INDIQUER LES NOMS, LA FONCTION, L'ORGANISATION (ET UNE PHOTO SUR CETTE DIAPOSITIVE SI LA FACILITATION SE FAIT EN LIGNE). </a:t>
            </a:r>
            <a:endParaRPr dirty="0"/>
          </a:p>
        </p:txBody>
      </p:sp>
      <p:sp>
        <p:nvSpPr>
          <p:cNvPr id="252" name="Google Shape;252;p5"/>
          <p:cNvSpPr txBox="1">
            <a:spLocks noGrp="1"/>
          </p:cNvSpPr>
          <p:nvPr>
            <p:ph type="body" idx="1"/>
          </p:nvPr>
        </p:nvSpPr>
        <p:spPr>
          <a:xfrm>
            <a:off x="1828006" y="1310574"/>
            <a:ext cx="8535987" cy="62793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800"/>
              <a:buNone/>
            </a:pPr>
            <a:r>
              <a:rPr lang="en-US" sz="3800" dirty="0"/>
              <a:t>FACILITEURS</a:t>
            </a:r>
            <a:endParaRPr dirty="0"/>
          </a:p>
        </p:txBody>
      </p:sp>
      <p:pic>
        <p:nvPicPr>
          <p:cNvPr id="253" name="Google Shape;253;p5" descr="A picture containing shape&#10;&#10;Description automatically generated"/>
          <p:cNvPicPr preferRelativeResize="0"/>
          <p:nvPr/>
        </p:nvPicPr>
        <p:blipFill rotWithShape="1">
          <a:blip r:embed="rId3">
            <a:alphaModFix/>
          </a:blip>
          <a:srcRect/>
          <a:stretch/>
        </p:blipFill>
        <p:spPr>
          <a:xfrm>
            <a:off x="10597508" y="266445"/>
            <a:ext cx="1310075" cy="127158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600"/>
              <a:buFont typeface="Helvetica Neue"/>
              <a:buNone/>
            </a:pPr>
            <a:r>
              <a:rPr lang="en-US" dirty="0"/>
              <a:t>ACTIVITÉ : PRÉSENTATION ET </a:t>
            </a:r>
            <a:br>
              <a:rPr lang="en-US" dirty="0"/>
            </a:br>
            <a:r>
              <a:rPr lang="en-US" dirty="0"/>
              <a:t>ATTENTES</a:t>
            </a:r>
            <a:endParaRPr dirty="0"/>
          </a:p>
        </p:txBody>
      </p:sp>
      <p:sp>
        <p:nvSpPr>
          <p:cNvPr id="259" name="Google Shape;259;p6"/>
          <p:cNvSpPr txBox="1">
            <a:spLocks noGrp="1"/>
          </p:cNvSpPr>
          <p:nvPr>
            <p:ph type="body" idx="2"/>
          </p:nvPr>
        </p:nvSpPr>
        <p:spPr>
          <a:xfrm>
            <a:off x="685992" y="2342764"/>
            <a:ext cx="10820015" cy="3771900"/>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150000"/>
              </a:lnSpc>
              <a:spcBef>
                <a:spcPts val="0"/>
              </a:spcBef>
              <a:spcAft>
                <a:spcPts val="0"/>
              </a:spcAft>
              <a:buSzPct val="100000"/>
              <a:buFont typeface="Helvetica Neue"/>
              <a:buChar char="•"/>
            </a:pPr>
            <a:r>
              <a:rPr lang="fr-FR" dirty="0"/>
              <a:t>Associez-vous à quelqu’un/quelqu’une que vous ne connaissez pas</a:t>
            </a:r>
            <a:endParaRPr lang="en-US" dirty="0"/>
          </a:p>
          <a:p>
            <a:pPr marL="228600" lvl="0" indent="-228600" algn="l" rtl="0">
              <a:lnSpc>
                <a:spcPct val="150000"/>
              </a:lnSpc>
              <a:spcBef>
                <a:spcPts val="1000"/>
              </a:spcBef>
              <a:spcAft>
                <a:spcPts val="0"/>
              </a:spcAft>
              <a:buSzPct val="100000"/>
              <a:buFont typeface="Helvetica Neue"/>
              <a:buChar char="•"/>
            </a:pPr>
            <a:r>
              <a:rPr lang="fr-FR" dirty="0"/>
              <a:t>Présentez-vous (nom, rôle, organisation, domaine opérationnel)</a:t>
            </a:r>
            <a:endParaRPr lang="en-US" dirty="0"/>
          </a:p>
          <a:p>
            <a:pPr marL="228600" lvl="0" indent="-228600" algn="l" rtl="0">
              <a:lnSpc>
                <a:spcPct val="150000"/>
              </a:lnSpc>
              <a:spcBef>
                <a:spcPts val="1000"/>
              </a:spcBef>
              <a:spcAft>
                <a:spcPts val="0"/>
              </a:spcAft>
              <a:buSzPct val="100000"/>
              <a:buFont typeface="Helvetica Neue"/>
              <a:buChar char="•"/>
            </a:pPr>
            <a:r>
              <a:rPr lang="fr-FR" dirty="0"/>
              <a:t>Discutez de ce que vous attendez de la formation</a:t>
            </a:r>
            <a:r>
              <a:rPr lang="en-US" dirty="0"/>
              <a:t> </a:t>
            </a:r>
            <a:endParaRPr dirty="0"/>
          </a:p>
          <a:p>
            <a:pPr marL="228600" lvl="0" indent="-228600" algn="l" rtl="0">
              <a:lnSpc>
                <a:spcPct val="150000"/>
              </a:lnSpc>
              <a:spcBef>
                <a:spcPts val="1000"/>
              </a:spcBef>
              <a:spcAft>
                <a:spcPts val="0"/>
              </a:spcAft>
              <a:buSzPct val="100000"/>
              <a:buFont typeface="Helvetica Neue"/>
              <a:buChar char="•"/>
            </a:pPr>
            <a:r>
              <a:rPr lang="fr-FR" dirty="0"/>
              <a:t>Choisissez vos trois principales attentes, au sein de votre binôme, et placez chacune d'entre elles sur un feuillet post-it</a:t>
            </a:r>
            <a:r>
              <a:rPr lang="en-US" dirty="0"/>
              <a:t> </a:t>
            </a:r>
            <a:endParaRPr dirty="0"/>
          </a:p>
          <a:p>
            <a:pPr marL="228600" lvl="0" indent="-228600" algn="l" rtl="0">
              <a:lnSpc>
                <a:spcPct val="150000"/>
              </a:lnSpc>
              <a:spcBef>
                <a:spcPts val="1000"/>
              </a:spcBef>
              <a:spcAft>
                <a:spcPts val="0"/>
              </a:spcAft>
              <a:buSzPct val="100000"/>
              <a:buFont typeface="Helvetica Neue"/>
              <a:buChar char="•"/>
            </a:pPr>
            <a:r>
              <a:rPr lang="fr-FR" dirty="0"/>
              <a:t>Venez en binôme, présentez-vous au groupe et inscrivez vos attentes sur le tableau de conférence</a:t>
            </a:r>
            <a:r>
              <a:rPr lang="en-US" dirty="0"/>
              <a:t> </a:t>
            </a:r>
            <a:endParaRPr dirty="0"/>
          </a:p>
          <a:p>
            <a:pPr marL="228600" lvl="0" indent="-90804" algn="l" rtl="0">
              <a:lnSpc>
                <a:spcPct val="90000"/>
              </a:lnSpc>
              <a:spcBef>
                <a:spcPts val="1000"/>
              </a:spcBef>
              <a:spcAft>
                <a:spcPts val="0"/>
              </a:spcAft>
              <a:buClr>
                <a:schemeClr val="accent3"/>
              </a:buClr>
              <a:buSzPct val="100000"/>
              <a:buNone/>
            </a:pPr>
            <a:endParaRPr dirty="0"/>
          </a:p>
        </p:txBody>
      </p:sp>
      <p:pic>
        <p:nvPicPr>
          <p:cNvPr id="260" name="Google Shape;260;p6"/>
          <p:cNvPicPr preferRelativeResize="0"/>
          <p:nvPr/>
        </p:nvPicPr>
        <p:blipFill rotWithShape="1">
          <a:blip r:embed="rId3">
            <a:alphaModFix/>
          </a:blip>
          <a:srcRect/>
          <a:stretch/>
        </p:blipFill>
        <p:spPr>
          <a:xfrm>
            <a:off x="8952236" y="-230217"/>
            <a:ext cx="3386757" cy="338675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7"/>
          <p:cNvSpPr txBox="1">
            <a:spLocks noGrp="1"/>
          </p:cNvSpPr>
          <p:nvPr>
            <p:ph type="body" idx="1"/>
          </p:nvPr>
        </p:nvSpPr>
        <p:spPr>
          <a:xfrm>
            <a:off x="4100524" y="528650"/>
            <a:ext cx="6595800" cy="1271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6794"/>
              </a:buClr>
              <a:buSzPts val="3600"/>
              <a:buNone/>
            </a:pPr>
            <a:r>
              <a:rPr lang="fr-FR" sz="3600" dirty="0"/>
              <a:t>À la fin du cours, vous serez en mesure de :</a:t>
            </a:r>
            <a:endParaRPr dirty="0"/>
          </a:p>
        </p:txBody>
      </p:sp>
      <p:sp>
        <p:nvSpPr>
          <p:cNvPr id="267" name="Google Shape;267;p7"/>
          <p:cNvSpPr txBox="1">
            <a:spLocks noGrp="1"/>
          </p:cNvSpPr>
          <p:nvPr>
            <p:ph type="body" idx="2"/>
          </p:nvPr>
        </p:nvSpPr>
        <p:spPr>
          <a:xfrm>
            <a:off x="4100525" y="2017051"/>
            <a:ext cx="7300800" cy="4312200"/>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accent3"/>
              </a:buClr>
              <a:buSzPts val="2800"/>
              <a:buChar char="•"/>
            </a:pPr>
            <a:r>
              <a:rPr lang="fr-FR" dirty="0"/>
              <a:t>Évaluer les activités productives des enfants, le travail des enfants et les pires formes de travail des enfants dans votre propre contexte</a:t>
            </a:r>
            <a:endParaRPr lang="en-US" dirty="0"/>
          </a:p>
          <a:p>
            <a:pPr marL="228600" lvl="0" indent="-228600" algn="l" rtl="0">
              <a:lnSpc>
                <a:spcPct val="90000"/>
              </a:lnSpc>
              <a:spcBef>
                <a:spcPts val="0"/>
              </a:spcBef>
              <a:spcAft>
                <a:spcPts val="0"/>
              </a:spcAft>
              <a:buClr>
                <a:schemeClr val="accent3"/>
              </a:buClr>
              <a:buSzPts val="2800"/>
              <a:buChar char="•"/>
            </a:pPr>
            <a:endParaRPr lang="en-US" dirty="0"/>
          </a:p>
          <a:p>
            <a:pPr marL="228600" lvl="0" indent="-228600" algn="l" rtl="0">
              <a:lnSpc>
                <a:spcPct val="90000"/>
              </a:lnSpc>
              <a:spcBef>
                <a:spcPts val="0"/>
              </a:spcBef>
              <a:spcAft>
                <a:spcPts val="0"/>
              </a:spcAft>
              <a:buClr>
                <a:schemeClr val="accent3"/>
              </a:buClr>
              <a:buSzPts val="2800"/>
              <a:buChar char="•"/>
            </a:pPr>
            <a:r>
              <a:rPr lang="fr-FR" dirty="0"/>
              <a:t>Décrire les meilleures pratiques de prévention et de réponse au sein de la protection de l'enfance et d'autres secteurs humanitaires</a:t>
            </a:r>
            <a:endParaRPr lang="en-US" dirty="0"/>
          </a:p>
          <a:p>
            <a:pPr marL="228600" lvl="0" indent="-228600" algn="l" rtl="0">
              <a:lnSpc>
                <a:spcPct val="90000"/>
              </a:lnSpc>
              <a:spcBef>
                <a:spcPts val="0"/>
              </a:spcBef>
              <a:spcAft>
                <a:spcPts val="0"/>
              </a:spcAft>
              <a:buClr>
                <a:schemeClr val="accent3"/>
              </a:buClr>
              <a:buSzPts val="2800"/>
              <a:buChar char="•"/>
            </a:pPr>
            <a:endParaRPr lang="en-US" dirty="0"/>
          </a:p>
          <a:p>
            <a:pPr marL="228600" lvl="0" indent="-228600" algn="l" rtl="0">
              <a:lnSpc>
                <a:spcPct val="90000"/>
              </a:lnSpc>
              <a:spcBef>
                <a:spcPts val="0"/>
              </a:spcBef>
              <a:spcAft>
                <a:spcPts val="0"/>
              </a:spcAft>
              <a:buClr>
                <a:schemeClr val="accent3"/>
              </a:buClr>
              <a:buSzPts val="2800"/>
              <a:buChar char="•"/>
            </a:pPr>
            <a:r>
              <a:rPr lang="fr-FR" dirty="0"/>
              <a:t>Reconnaître votre propre rôle dans la prévention et la réponse au travail des enfants et aux pires formes de travail des enfants dans les situations humanitaires</a:t>
            </a:r>
            <a:r>
              <a:rPr lang="en-US" dirty="0"/>
              <a:t> </a:t>
            </a:r>
            <a:endParaRPr dirty="0"/>
          </a:p>
          <a:p>
            <a:pPr marL="228600" lvl="0" indent="-50800" algn="l" rtl="0">
              <a:lnSpc>
                <a:spcPct val="90000"/>
              </a:lnSpc>
              <a:spcBef>
                <a:spcPts val="1600"/>
              </a:spcBef>
              <a:spcAft>
                <a:spcPts val="0"/>
              </a:spcAft>
              <a:buClr>
                <a:schemeClr val="accent3"/>
              </a:buClr>
              <a:buSzPts val="2800"/>
              <a:buNone/>
            </a:pPr>
            <a:endParaRPr dirty="0"/>
          </a:p>
        </p:txBody>
      </p:sp>
      <p:sp>
        <p:nvSpPr>
          <p:cNvPr id="268" name="Google Shape;268;p7"/>
          <p:cNvSpPr txBox="1">
            <a:spLocks noGrp="1"/>
          </p:cNvSpPr>
          <p:nvPr>
            <p:ph type="body" idx="3"/>
          </p:nvPr>
        </p:nvSpPr>
        <p:spPr>
          <a:xfrm>
            <a:off x="284426" y="528650"/>
            <a:ext cx="3173400" cy="4799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US" sz="4000" dirty="0"/>
              <a:t>OBJECTIFS </a:t>
            </a:r>
            <a:r>
              <a:rPr lang="en-US" sz="2400" dirty="0"/>
              <a:t>D'APPRENTISSAGE </a:t>
            </a:r>
            <a:endParaRPr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f55cd9b5ea_0_3"/>
          <p:cNvSpPr txBox="1">
            <a:spLocks noGrp="1"/>
          </p:cNvSpPr>
          <p:nvPr>
            <p:ph type="body" idx="1"/>
          </p:nvPr>
        </p:nvSpPr>
        <p:spPr>
          <a:xfrm>
            <a:off x="4190881" y="59089"/>
            <a:ext cx="7570093" cy="1271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fr-FR" dirty="0"/>
              <a:t>Liens vers le cadre de compétences de la CPHA</a:t>
            </a:r>
            <a:endParaRPr dirty="0"/>
          </a:p>
        </p:txBody>
      </p:sp>
      <p:sp>
        <p:nvSpPr>
          <p:cNvPr id="275" name="Google Shape;275;gf55cd9b5ea_0_3"/>
          <p:cNvSpPr txBox="1">
            <a:spLocks noGrp="1"/>
          </p:cNvSpPr>
          <p:nvPr>
            <p:ph type="body" idx="2"/>
          </p:nvPr>
        </p:nvSpPr>
        <p:spPr>
          <a:xfrm>
            <a:off x="4100513" y="2364600"/>
            <a:ext cx="7300800" cy="2128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dirty="0"/>
          </a:p>
        </p:txBody>
      </p:sp>
      <p:sp>
        <p:nvSpPr>
          <p:cNvPr id="276" name="Google Shape;276;gf55cd9b5ea_0_3"/>
          <p:cNvSpPr txBox="1">
            <a:spLocks noGrp="1"/>
          </p:cNvSpPr>
          <p:nvPr>
            <p:ph type="body" idx="3"/>
          </p:nvPr>
        </p:nvSpPr>
        <p:spPr>
          <a:xfrm>
            <a:off x="0" y="528650"/>
            <a:ext cx="3607800" cy="47994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Compétences</a:t>
            </a:r>
            <a:endParaRPr dirty="0"/>
          </a:p>
        </p:txBody>
      </p:sp>
      <p:pic>
        <p:nvPicPr>
          <p:cNvPr id="3" name="Image 2">
            <a:extLst>
              <a:ext uri="{FF2B5EF4-FFF2-40B4-BE49-F238E27FC236}">
                <a16:creationId xmlns:a16="http://schemas.microsoft.com/office/drawing/2014/main" id="{B8319314-8DB3-B753-0BFE-547B85D8089D}"/>
              </a:ext>
            </a:extLst>
          </p:cNvPr>
          <p:cNvPicPr>
            <a:picLocks noChangeAspect="1"/>
          </p:cNvPicPr>
          <p:nvPr/>
        </p:nvPicPr>
        <p:blipFill>
          <a:blip r:embed="rId3"/>
          <a:stretch>
            <a:fillRect/>
          </a:stretch>
        </p:blipFill>
        <p:spPr>
          <a:xfrm>
            <a:off x="4027669" y="1066223"/>
            <a:ext cx="7446487" cy="568696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8"/>
          <p:cNvSpPr txBox="1">
            <a:spLocks noGrp="1"/>
          </p:cNvSpPr>
          <p:nvPr>
            <p:ph type="body" idx="1"/>
          </p:nvPr>
        </p:nvSpPr>
        <p:spPr>
          <a:xfrm>
            <a:off x="3830596" y="528638"/>
            <a:ext cx="8048880" cy="2037706"/>
          </a:xfrm>
          <a:prstGeom prst="rect">
            <a:avLst/>
          </a:prstGeom>
          <a:noFill/>
          <a:ln>
            <a:noFill/>
          </a:ln>
        </p:spPr>
        <p:txBody>
          <a:bodyPr spcFirstLastPara="1" wrap="square" lIns="91425" tIns="45700" rIns="91425" bIns="45700" anchor="t" anchorCtr="0">
            <a:normAutofit fontScale="70000" lnSpcReduction="20000"/>
          </a:bodyPr>
          <a:lstStyle/>
          <a:p>
            <a:pPr marL="0" lvl="0" indent="0" algn="ctr" rtl="0">
              <a:lnSpc>
                <a:spcPct val="90000"/>
              </a:lnSpc>
              <a:spcBef>
                <a:spcPts val="0"/>
              </a:spcBef>
              <a:spcAft>
                <a:spcPts val="0"/>
              </a:spcAft>
              <a:buClr>
                <a:srgbClr val="026794"/>
              </a:buClr>
              <a:buSzPct val="100000"/>
              <a:buNone/>
            </a:pPr>
            <a:endParaRPr lang="en-US" sz="3800" dirty="0"/>
          </a:p>
          <a:p>
            <a:pPr marL="0" lvl="0" indent="0" algn="ctr" rtl="0">
              <a:lnSpc>
                <a:spcPct val="90000"/>
              </a:lnSpc>
              <a:spcBef>
                <a:spcPts val="0"/>
              </a:spcBef>
              <a:spcAft>
                <a:spcPts val="0"/>
              </a:spcAft>
              <a:buClr>
                <a:srgbClr val="026794"/>
              </a:buClr>
              <a:buSzPct val="100000"/>
              <a:buNone/>
            </a:pPr>
            <a:r>
              <a:rPr lang="en-US" sz="3800" dirty="0"/>
              <a:t>BUTS ET OBJECTIFS GLOBAUX</a:t>
            </a:r>
          </a:p>
          <a:p>
            <a:pPr marL="0" lvl="0" indent="0" algn="ctr" rtl="0">
              <a:lnSpc>
                <a:spcPct val="90000"/>
              </a:lnSpc>
              <a:spcBef>
                <a:spcPts val="0"/>
              </a:spcBef>
              <a:spcAft>
                <a:spcPts val="0"/>
              </a:spcAft>
              <a:buClr>
                <a:srgbClr val="026794"/>
              </a:buClr>
              <a:buSzPct val="100000"/>
              <a:buNone/>
            </a:pPr>
            <a:r>
              <a:rPr lang="fr-FR" sz="3800" dirty="0">
                <a:solidFill>
                  <a:srgbClr val="35B2B4"/>
                </a:solidFill>
              </a:rPr>
              <a:t>ALLIANCE POUR LA PROTECTION DE L'ENFANCE DANS L'ACTION HUMANITAIRE</a:t>
            </a:r>
            <a:r>
              <a:rPr lang="en-US" sz="3800" dirty="0">
                <a:solidFill>
                  <a:srgbClr val="35B2B4"/>
                </a:solidFill>
              </a:rPr>
              <a:t> </a:t>
            </a:r>
            <a:endParaRPr dirty="0"/>
          </a:p>
          <a:p>
            <a:pPr marL="0" lvl="0" indent="0" algn="ctr" rtl="0">
              <a:lnSpc>
                <a:spcPct val="90000"/>
              </a:lnSpc>
              <a:spcBef>
                <a:spcPts val="1000"/>
              </a:spcBef>
              <a:spcAft>
                <a:spcPts val="0"/>
              </a:spcAft>
              <a:buClr>
                <a:srgbClr val="AC6B97"/>
              </a:buClr>
              <a:buSzPct val="100000"/>
              <a:buNone/>
            </a:pPr>
            <a:r>
              <a:rPr lang="fr-FR" sz="3800" dirty="0">
                <a:solidFill>
                  <a:srgbClr val="AC6B97"/>
                </a:solidFill>
              </a:rPr>
              <a:t>GROUPE DE TRAVAIL SUR LE TRAVAIL DES ENFANTS</a:t>
            </a:r>
            <a:endParaRPr dirty="0"/>
          </a:p>
        </p:txBody>
      </p:sp>
      <p:sp>
        <p:nvSpPr>
          <p:cNvPr id="283" name="Google Shape;283;p8"/>
          <p:cNvSpPr txBox="1">
            <a:spLocks noGrp="1"/>
          </p:cNvSpPr>
          <p:nvPr>
            <p:ph type="body" idx="2"/>
          </p:nvPr>
        </p:nvSpPr>
        <p:spPr>
          <a:xfrm>
            <a:off x="4204580" y="2928271"/>
            <a:ext cx="7300912" cy="333774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3"/>
              </a:buClr>
              <a:buSzPts val="3200"/>
              <a:buChar char="•"/>
            </a:pPr>
            <a:r>
              <a:rPr lang="fr-FR" sz="2600" dirty="0"/>
              <a:t>Soutenir la mise en œuvre de la Boîte à outils inter-agences : Prévention et réponse au travail des enfants dans l'action humanitaire</a:t>
            </a:r>
            <a:r>
              <a:rPr lang="en-US" sz="2600" dirty="0"/>
              <a:t> </a:t>
            </a:r>
            <a:endParaRPr sz="2600" dirty="0"/>
          </a:p>
          <a:p>
            <a:pPr marL="228600" lvl="0" indent="-228600" algn="l" rtl="0">
              <a:lnSpc>
                <a:spcPct val="90000"/>
              </a:lnSpc>
              <a:spcBef>
                <a:spcPts val="1000"/>
              </a:spcBef>
              <a:spcAft>
                <a:spcPts val="0"/>
              </a:spcAft>
              <a:buClr>
                <a:schemeClr val="accent3"/>
              </a:buClr>
              <a:buSzPts val="3200"/>
              <a:buChar char="•"/>
            </a:pPr>
            <a:r>
              <a:rPr lang="fr-FR" sz="2600" dirty="0"/>
              <a:t>Améliorer les connaissances et les compétences des acteurs humanitaires et de développement pour la prévention et la réponse au travail des enfants dans l'action humanitaire</a:t>
            </a:r>
            <a:r>
              <a:rPr lang="en-US" sz="2600" dirty="0"/>
              <a:t> </a:t>
            </a:r>
            <a:endParaRPr sz="2600" b="1" dirty="0"/>
          </a:p>
          <a:p>
            <a:pPr marL="228600" lvl="0" indent="-50800" algn="l" rtl="0">
              <a:lnSpc>
                <a:spcPct val="90000"/>
              </a:lnSpc>
              <a:spcBef>
                <a:spcPts val="1000"/>
              </a:spcBef>
              <a:spcAft>
                <a:spcPts val="0"/>
              </a:spcAft>
              <a:buClr>
                <a:schemeClr val="accent3"/>
              </a:buClr>
              <a:buSzPts val="2800"/>
              <a:buNone/>
            </a:pPr>
            <a:endParaRPr dirty="0"/>
          </a:p>
        </p:txBody>
      </p:sp>
      <p:sp>
        <p:nvSpPr>
          <p:cNvPr id="284" name="Google Shape;284;p8"/>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US" dirty="0"/>
              <a:t>OBJECTIFS</a:t>
            </a:r>
            <a:endParaRPr dirty="0"/>
          </a:p>
        </p:txBody>
      </p:sp>
      <p:pic>
        <p:nvPicPr>
          <p:cNvPr id="285" name="Google Shape;285;p8" descr="A group of people sitting at a table&#10;&#10;Description automatically generated"/>
          <p:cNvPicPr preferRelativeResize="0"/>
          <p:nvPr/>
        </p:nvPicPr>
        <p:blipFill rotWithShape="1">
          <a:blip r:embed="rId3">
            <a:alphaModFix/>
          </a:blip>
          <a:srcRect/>
          <a:stretch/>
        </p:blipFill>
        <p:spPr>
          <a:xfrm>
            <a:off x="0" y="1800225"/>
            <a:ext cx="3622461" cy="50577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TotalTime>
  <Words>772</Words>
  <Application>Microsoft Office PowerPoint</Application>
  <PresentationFormat>Grand écran</PresentationFormat>
  <Paragraphs>83</Paragraphs>
  <Slides>14</Slides>
  <Notes>14</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14</vt:i4>
      </vt:variant>
    </vt:vector>
  </HeadingPairs>
  <TitlesOfParts>
    <vt:vector size="18" baseType="lpstr">
      <vt:lpstr>Calibri</vt:lpstr>
      <vt:lpstr>Arial</vt:lpstr>
      <vt:lpstr>Helvetica Neue</vt:lpstr>
      <vt:lpstr>Office Theme</vt:lpstr>
      <vt:lpstr>Présentation PowerPoint</vt:lpstr>
      <vt:lpstr>Présentation PowerPoint</vt:lpstr>
      <vt:lpstr>Présentation PowerPoint</vt:lpstr>
      <vt:lpstr>Présentation PowerPoint</vt:lpstr>
      <vt:lpstr>Présentation PowerPoint</vt:lpstr>
      <vt:lpstr>ACTIVITÉ : PRÉSENTATION ET  ATTENTES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Dominique Mwepu</cp:lastModifiedBy>
  <cp:revision>49</cp:revision>
  <dcterms:created xsi:type="dcterms:W3CDTF">2017-12-20T18:51:03Z</dcterms:created>
  <dcterms:modified xsi:type="dcterms:W3CDTF">2023-05-11T21:45:37Z</dcterms:modified>
</cp:coreProperties>
</file>