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7"/>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Lst>
  <p:sldSz cx="12192000" cy="6858000"/>
  <p:notesSz cx="6858000" cy="9144000"/>
  <p:embeddedFontLst>
    <p:embeddedFont>
      <p:font typeface="Calibri" panose="020F0502020204030204" pitchFamily="34" charset="0"/>
      <p:regular r:id="rId18"/>
      <p:bold r:id="rId19"/>
      <p:italic r:id="rId20"/>
      <p:boldItalic r:id="rId21"/>
    </p:embeddedFont>
    <p:embeddedFont>
      <p:font typeface="Helvetica Neue" panose="020B0604020202020204" charset="0"/>
      <p:regular r:id="rId22"/>
      <p:bold r:id="rId23"/>
      <p:italic r:id="rId24"/>
      <p:boldItalic r:id="rId25"/>
    </p:embeddedFont>
    <p:embeddedFont>
      <p:font typeface="Roboto" panose="020B0604020202020204" charset="0"/>
      <p:regular r:id="rId26"/>
      <p:bold r:id="rId27"/>
      <p:italic r:id="rId28"/>
      <p:boldItalic r:id="rId2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30" roundtripDataSignature="AMtx7mj3sHp60RSrMfg+/yrd5YjNCSaZV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8868" autoAdjust="0"/>
  </p:normalViewPr>
  <p:slideViewPr>
    <p:cSldViewPr snapToGrid="0">
      <p:cViewPr varScale="1">
        <p:scale>
          <a:sx n="64" d="100"/>
          <a:sy n="64" d="100"/>
        </p:scale>
        <p:origin x="954" y="7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font" Target="fonts/font1.fntdata"/><Relationship Id="rId26" Type="http://schemas.openxmlformats.org/officeDocument/2006/relationships/font" Target="fonts/font9.fntdata"/><Relationship Id="rId3" Type="http://schemas.openxmlformats.org/officeDocument/2006/relationships/slide" Target="slides/slide2.xml"/><Relationship Id="rId21" Type="http://schemas.openxmlformats.org/officeDocument/2006/relationships/font" Target="fonts/font4.fntdata"/><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5" Type="http://schemas.openxmlformats.org/officeDocument/2006/relationships/font" Target="fonts/font8.fntdata"/><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3.fntdata"/><Relationship Id="rId29" Type="http://schemas.openxmlformats.org/officeDocument/2006/relationships/font" Target="fonts/font12.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7.fntdata"/><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6.fntdata"/><Relationship Id="rId28" Type="http://schemas.openxmlformats.org/officeDocument/2006/relationships/font" Target="fonts/font11.fntdata"/><Relationship Id="rId10" Type="http://schemas.openxmlformats.org/officeDocument/2006/relationships/slide" Target="slides/slide9.xml"/><Relationship Id="rId19" Type="http://schemas.openxmlformats.org/officeDocument/2006/relationships/font" Target="fonts/font2.fntdata"/><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5.fntdata"/><Relationship Id="rId27" Type="http://schemas.openxmlformats.org/officeDocument/2006/relationships/font" Target="fonts/font10.fntdata"/><Relationship Id="rId30" Type="http://customschemas.google.com/relationships/presentationmetadata" Target="metadata"/><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959705044"/>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
        <p:cNvGrpSpPr/>
        <p:nvPr/>
      </p:nvGrpSpPr>
      <p:grpSpPr>
        <a:xfrm>
          <a:off x="0" y="0"/>
          <a:ext cx="0" cy="0"/>
          <a:chOff x="0" y="0"/>
          <a:chExt cx="0" cy="0"/>
        </a:xfrm>
      </p:grpSpPr>
      <p:sp>
        <p:nvSpPr>
          <p:cNvPr id="223" name="Google Shape;223;gcdb871241c_0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4" name="Google Shape;224;gcdb871241c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0"/>
        <p:cNvGrpSpPr/>
        <p:nvPr/>
      </p:nvGrpSpPr>
      <p:grpSpPr>
        <a:xfrm>
          <a:off x="0" y="0"/>
          <a:ext cx="0" cy="0"/>
          <a:chOff x="0" y="0"/>
          <a:chExt cx="0" cy="0"/>
        </a:xfrm>
      </p:grpSpPr>
      <p:sp>
        <p:nvSpPr>
          <p:cNvPr id="311" name="Google Shape;311;gdd043eda5f_0_1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a:t>Séance 3</a:t>
            </a:r>
            <a:r>
              <a:rPr lang="en-US" baseline="0" dirty="0"/>
              <a:t> : </a:t>
            </a:r>
            <a:r>
              <a:rPr lang="fr-FR" sz="1200" b="0" i="0" u="none" strike="noStrike" cap="none" dirty="0">
                <a:solidFill>
                  <a:schemeClr val="dk1"/>
                </a:solidFill>
                <a:effectLst/>
                <a:latin typeface="Calibri"/>
                <a:ea typeface="Calibri"/>
                <a:cs typeface="Calibri"/>
                <a:sym typeface="Calibri"/>
              </a:rPr>
              <a:t>Vérification et libération</a:t>
            </a:r>
            <a:endParaRPr dirty="0"/>
          </a:p>
        </p:txBody>
      </p:sp>
      <p:sp>
        <p:nvSpPr>
          <p:cNvPr id="312" name="Google Shape;312;gdd043eda5f_0_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7"/>
        <p:cNvGrpSpPr/>
        <p:nvPr/>
      </p:nvGrpSpPr>
      <p:grpSpPr>
        <a:xfrm>
          <a:off x="0" y="0"/>
          <a:ext cx="0" cy="0"/>
          <a:chOff x="0" y="0"/>
          <a:chExt cx="0" cy="0"/>
        </a:xfrm>
      </p:grpSpPr>
      <p:sp>
        <p:nvSpPr>
          <p:cNvPr id="318" name="Google Shape;318;gced3f6e66a_0_537: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a:t>Séance 3</a:t>
            </a:r>
            <a:r>
              <a:rPr lang="en-US" baseline="0" dirty="0"/>
              <a:t> : </a:t>
            </a:r>
            <a:r>
              <a:rPr lang="fr-FR" sz="1200" b="0" i="0" u="none" strike="noStrike" cap="none" dirty="0">
                <a:solidFill>
                  <a:schemeClr val="dk1"/>
                </a:solidFill>
                <a:effectLst/>
                <a:latin typeface="Calibri"/>
                <a:ea typeface="Calibri"/>
                <a:cs typeface="Calibri"/>
                <a:sym typeface="Calibri"/>
              </a:rPr>
              <a:t>Vérification et libération</a:t>
            </a:r>
            <a:endParaRPr dirty="0"/>
          </a:p>
        </p:txBody>
      </p:sp>
      <p:sp>
        <p:nvSpPr>
          <p:cNvPr id="319" name="Google Shape;319;gced3f6e66a_0_53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3"/>
        <p:cNvGrpSpPr/>
        <p:nvPr/>
      </p:nvGrpSpPr>
      <p:grpSpPr>
        <a:xfrm>
          <a:off x="0" y="0"/>
          <a:ext cx="0" cy="0"/>
          <a:chOff x="0" y="0"/>
          <a:chExt cx="0" cy="0"/>
        </a:xfrm>
      </p:grpSpPr>
      <p:sp>
        <p:nvSpPr>
          <p:cNvPr id="324" name="Google Shape;324;p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dirty="0"/>
              <a:t>Séance 4</a:t>
            </a:r>
            <a:r>
              <a:rPr lang="en-US" baseline="0" dirty="0"/>
              <a:t> : </a:t>
            </a:r>
            <a:r>
              <a:rPr lang="fr-FR" sz="1200" b="0" i="0" u="none" strike="noStrike" cap="none" dirty="0">
                <a:solidFill>
                  <a:schemeClr val="dk1"/>
                </a:solidFill>
                <a:effectLst/>
                <a:latin typeface="Calibri"/>
                <a:ea typeface="Calibri"/>
                <a:cs typeface="Calibri"/>
                <a:sym typeface="Calibri"/>
              </a:rPr>
              <a:t>Prise en charge alternative</a:t>
            </a:r>
            <a:endParaRPr lang="en-US" sz="1200" b="0" i="0" u="none" strike="noStrike" cap="none" dirty="0">
              <a:solidFill>
                <a:schemeClr val="dk1"/>
              </a:solidFill>
              <a:effectLst/>
              <a:latin typeface="Calibri"/>
              <a:ea typeface="Calibri"/>
              <a:cs typeface="Calibri"/>
              <a:sym typeface="Calibri"/>
            </a:endParaRPr>
          </a:p>
          <a:p>
            <a:pPr marL="0" lvl="0" indent="0" algn="l" rtl="0">
              <a:spcBef>
                <a:spcPts val="0"/>
              </a:spcBef>
              <a:spcAft>
                <a:spcPts val="0"/>
              </a:spcAft>
              <a:buNone/>
            </a:pPr>
            <a:endParaRPr dirty="0"/>
          </a:p>
        </p:txBody>
      </p:sp>
      <p:sp>
        <p:nvSpPr>
          <p:cNvPr id="325" name="Google Shape;325;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9"/>
        <p:cNvGrpSpPr/>
        <p:nvPr/>
      </p:nvGrpSpPr>
      <p:grpSpPr>
        <a:xfrm>
          <a:off x="0" y="0"/>
          <a:ext cx="0" cy="0"/>
          <a:chOff x="0" y="0"/>
          <a:chExt cx="0" cy="0"/>
        </a:xfrm>
      </p:grpSpPr>
      <p:sp>
        <p:nvSpPr>
          <p:cNvPr id="330" name="Google Shape;330;gced3f6e66a_0_549: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dirty="0"/>
              <a:t>Séance 4</a:t>
            </a:r>
            <a:r>
              <a:rPr lang="en-US" baseline="0" dirty="0"/>
              <a:t> : </a:t>
            </a:r>
            <a:r>
              <a:rPr lang="fr-FR" sz="1200" b="0" i="0" u="none" strike="noStrike" cap="none" dirty="0">
                <a:solidFill>
                  <a:schemeClr val="dk1"/>
                </a:solidFill>
                <a:effectLst/>
                <a:latin typeface="Calibri"/>
                <a:ea typeface="Calibri"/>
                <a:cs typeface="Calibri"/>
                <a:sym typeface="Calibri"/>
              </a:rPr>
              <a:t>Prise en charge alternative</a:t>
            </a:r>
            <a:endParaRPr lang="en-US" sz="1200" b="0" i="0" u="none" strike="noStrike" cap="none" dirty="0">
              <a:solidFill>
                <a:schemeClr val="dk1"/>
              </a:solidFill>
              <a:effectLst/>
              <a:latin typeface="Calibri"/>
              <a:ea typeface="Calibri"/>
              <a:cs typeface="Calibri"/>
              <a:sym typeface="Calibri"/>
            </a:endParaRPr>
          </a:p>
          <a:p>
            <a:pPr marL="0" lvl="0" indent="0" algn="l" rtl="0">
              <a:spcBef>
                <a:spcPts val="0"/>
              </a:spcBef>
              <a:spcAft>
                <a:spcPts val="0"/>
              </a:spcAft>
              <a:buNone/>
            </a:pPr>
            <a:endParaRPr dirty="0"/>
          </a:p>
        </p:txBody>
      </p:sp>
      <p:sp>
        <p:nvSpPr>
          <p:cNvPr id="331" name="Google Shape;331;gced3f6e66a_0_54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6"/>
        <p:cNvGrpSpPr/>
        <p:nvPr/>
      </p:nvGrpSpPr>
      <p:grpSpPr>
        <a:xfrm>
          <a:off x="0" y="0"/>
          <a:ext cx="0" cy="0"/>
          <a:chOff x="0" y="0"/>
          <a:chExt cx="0" cy="0"/>
        </a:xfrm>
      </p:grpSpPr>
      <p:sp>
        <p:nvSpPr>
          <p:cNvPr id="337" name="Google Shape;337;p1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US" dirty="0"/>
              <a:t>Séance 4</a:t>
            </a:r>
            <a:r>
              <a:rPr lang="en-US" baseline="0" dirty="0"/>
              <a:t> : </a:t>
            </a:r>
            <a:r>
              <a:rPr lang="fr-FR" sz="1200" b="0" i="0" u="none" strike="noStrike" cap="none" dirty="0">
                <a:solidFill>
                  <a:schemeClr val="dk1"/>
                </a:solidFill>
                <a:effectLst/>
                <a:latin typeface="Calibri"/>
                <a:ea typeface="Calibri"/>
                <a:cs typeface="Calibri"/>
                <a:sym typeface="Calibri"/>
              </a:rPr>
              <a:t>Prise en charge alternative</a:t>
            </a:r>
            <a:endParaRPr lang="en-US" sz="1200" b="0" i="0" u="none" strike="noStrike" cap="none" dirty="0">
              <a:solidFill>
                <a:schemeClr val="dk1"/>
              </a:solidFill>
              <a:effectLst/>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endParaRPr dirty="0">
              <a:solidFill>
                <a:srgbClr val="545554"/>
              </a:solidFill>
            </a:endParaRPr>
          </a:p>
          <a:p>
            <a:pPr marL="0" lvl="0" indent="0" algn="l" rtl="0">
              <a:spcBef>
                <a:spcPts val="0"/>
              </a:spcBef>
              <a:spcAft>
                <a:spcPts val="0"/>
              </a:spcAft>
              <a:buNone/>
            </a:pPr>
            <a:endParaRPr dirty="0"/>
          </a:p>
        </p:txBody>
      </p:sp>
      <p:sp>
        <p:nvSpPr>
          <p:cNvPr id="338" name="Google Shape;338;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3"/>
        <p:cNvGrpSpPr/>
        <p:nvPr/>
      </p:nvGrpSpPr>
      <p:grpSpPr>
        <a:xfrm>
          <a:off x="0" y="0"/>
          <a:ext cx="0" cy="0"/>
          <a:chOff x="0" y="0"/>
          <a:chExt cx="0" cy="0"/>
        </a:xfrm>
      </p:grpSpPr>
      <p:sp>
        <p:nvSpPr>
          <p:cNvPr id="344" name="Google Shape;344;gced3f6e66a_0_56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US" dirty="0"/>
              <a:t>Séance 4</a:t>
            </a:r>
            <a:r>
              <a:rPr lang="en-US" baseline="0" dirty="0"/>
              <a:t> : </a:t>
            </a:r>
            <a:r>
              <a:rPr lang="fr-FR" sz="1200" b="0" i="0" u="none" strike="noStrike" cap="none" dirty="0">
                <a:solidFill>
                  <a:schemeClr val="dk1"/>
                </a:solidFill>
                <a:effectLst/>
                <a:latin typeface="Calibri"/>
                <a:ea typeface="Calibri"/>
                <a:cs typeface="Calibri"/>
                <a:sym typeface="Calibri"/>
              </a:rPr>
              <a:t>Prise en charge alternative</a:t>
            </a:r>
            <a:endParaRPr lang="en-US" sz="1200" b="0" i="0" u="none" strike="noStrike" cap="none" dirty="0">
              <a:solidFill>
                <a:schemeClr val="dk1"/>
              </a:solidFill>
              <a:effectLst/>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endParaRPr dirty="0">
              <a:solidFill>
                <a:srgbClr val="545554"/>
              </a:solidFill>
            </a:endParaRPr>
          </a:p>
          <a:p>
            <a:pPr marL="0" lvl="0" indent="0" algn="l" rtl="0">
              <a:spcBef>
                <a:spcPts val="0"/>
              </a:spcBef>
              <a:spcAft>
                <a:spcPts val="0"/>
              </a:spcAft>
              <a:buClr>
                <a:schemeClr val="dk1"/>
              </a:buClr>
              <a:buSzPts val="1100"/>
              <a:buFont typeface="Arial"/>
              <a:buNone/>
            </a:pPr>
            <a:endParaRPr dirty="0">
              <a:solidFill>
                <a:srgbClr val="545554"/>
              </a:solidFill>
            </a:endParaRPr>
          </a:p>
          <a:p>
            <a:pPr marL="0" lvl="0" indent="0" algn="l" rtl="0">
              <a:spcBef>
                <a:spcPts val="0"/>
              </a:spcBef>
              <a:spcAft>
                <a:spcPts val="0"/>
              </a:spcAft>
              <a:buNone/>
            </a:pPr>
            <a:endParaRPr dirty="0"/>
          </a:p>
        </p:txBody>
      </p:sp>
      <p:sp>
        <p:nvSpPr>
          <p:cNvPr id="345" name="Google Shape;345;gced3f6e66a_0_56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
        <p:cNvGrpSpPr/>
        <p:nvPr/>
      </p:nvGrpSpPr>
      <p:grpSpPr>
        <a:xfrm>
          <a:off x="0" y="0"/>
          <a:ext cx="0" cy="0"/>
          <a:chOff x="0" y="0"/>
          <a:chExt cx="0" cy="0"/>
        </a:xfrm>
      </p:grpSpPr>
      <p:sp>
        <p:nvSpPr>
          <p:cNvPr id="231" name="Google Shape;231;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2" name="Google Shape;232;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6"/>
        <p:cNvGrpSpPr/>
        <p:nvPr/>
      </p:nvGrpSpPr>
      <p:grpSpPr>
        <a:xfrm>
          <a:off x="0" y="0"/>
          <a:ext cx="0" cy="0"/>
          <a:chOff x="0" y="0"/>
          <a:chExt cx="0" cy="0"/>
        </a:xfrm>
      </p:grpSpPr>
      <p:sp>
        <p:nvSpPr>
          <p:cNvPr id="237" name="Google Shape;237;gced3f6e66a_0_6: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a:t>Séance 1: </a:t>
            </a:r>
            <a:r>
              <a:rPr lang="fr-FR" sz="1200" b="0" i="0" u="none" strike="noStrike" cap="none" dirty="0">
                <a:solidFill>
                  <a:schemeClr val="dk1"/>
                </a:solidFill>
                <a:effectLst/>
                <a:latin typeface="Calibri"/>
                <a:ea typeface="Calibri"/>
                <a:cs typeface="Calibri"/>
                <a:sym typeface="Calibri"/>
              </a:rPr>
              <a:t>Mot de bienvenue et présentations</a:t>
            </a:r>
            <a:endParaRPr b="0" dirty="0"/>
          </a:p>
        </p:txBody>
      </p:sp>
      <p:sp>
        <p:nvSpPr>
          <p:cNvPr id="238" name="Google Shape;238;gced3f6e66a_0_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3"/>
        <p:cNvGrpSpPr/>
        <p:nvPr/>
      </p:nvGrpSpPr>
      <p:grpSpPr>
        <a:xfrm>
          <a:off x="0" y="0"/>
          <a:ext cx="0" cy="0"/>
          <a:chOff x="0" y="0"/>
          <a:chExt cx="0" cy="0"/>
        </a:xfrm>
      </p:grpSpPr>
      <p:sp>
        <p:nvSpPr>
          <p:cNvPr id="244" name="Google Shape;244;gced3f6e66a_0_12: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245" name="Google Shape;245;gced3f6e66a_0_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8"/>
        <p:cNvGrpSpPr/>
        <p:nvPr/>
      </p:nvGrpSpPr>
      <p:grpSpPr>
        <a:xfrm>
          <a:off x="0" y="0"/>
          <a:ext cx="0" cy="0"/>
          <a:chOff x="0" y="0"/>
          <a:chExt cx="0" cy="0"/>
        </a:xfrm>
      </p:grpSpPr>
      <p:sp>
        <p:nvSpPr>
          <p:cNvPr id="279" name="Google Shape;279;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a:t>Séance 2</a:t>
            </a:r>
            <a:r>
              <a:rPr lang="en-US" baseline="0" dirty="0"/>
              <a:t> : </a:t>
            </a:r>
            <a:r>
              <a:rPr lang="fr-FR" sz="1200" b="0" i="0" u="none" strike="noStrike" cap="none" dirty="0">
                <a:solidFill>
                  <a:schemeClr val="dk1"/>
                </a:solidFill>
                <a:effectLst/>
                <a:latin typeface="Calibri"/>
                <a:ea typeface="Calibri"/>
                <a:cs typeface="Calibri"/>
                <a:sym typeface="Calibri"/>
              </a:rPr>
              <a:t>Vérification et libération</a:t>
            </a:r>
            <a:endParaRPr dirty="0"/>
          </a:p>
          <a:p>
            <a:pPr marL="0" lvl="0" indent="0" algn="l" rtl="0">
              <a:spcBef>
                <a:spcPts val="0"/>
              </a:spcBef>
              <a:spcAft>
                <a:spcPts val="0"/>
              </a:spcAft>
              <a:buNone/>
            </a:pPr>
            <a:endParaRPr dirty="0"/>
          </a:p>
        </p:txBody>
      </p:sp>
      <p:sp>
        <p:nvSpPr>
          <p:cNvPr id="280" name="Google Shape;280;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4"/>
        <p:cNvGrpSpPr/>
        <p:nvPr/>
      </p:nvGrpSpPr>
      <p:grpSpPr>
        <a:xfrm>
          <a:off x="0" y="0"/>
          <a:ext cx="0" cy="0"/>
          <a:chOff x="0" y="0"/>
          <a:chExt cx="0" cy="0"/>
        </a:xfrm>
      </p:grpSpPr>
      <p:sp>
        <p:nvSpPr>
          <p:cNvPr id="285" name="Google Shape;285;gced3f6e66a_0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dirty="0"/>
              <a:t>Séance 2</a:t>
            </a:r>
            <a:r>
              <a:rPr lang="en-US" baseline="0" dirty="0"/>
              <a:t> : </a:t>
            </a:r>
            <a:r>
              <a:rPr lang="fr-FR" sz="1200" b="0" i="0" u="none" strike="noStrike" cap="none" dirty="0">
                <a:solidFill>
                  <a:schemeClr val="dk1"/>
                </a:solidFill>
                <a:effectLst/>
                <a:latin typeface="Calibri"/>
                <a:ea typeface="Calibri"/>
                <a:cs typeface="Calibri"/>
                <a:sym typeface="Calibri"/>
              </a:rPr>
              <a:t>Vérification des rapports du MRM</a:t>
            </a:r>
            <a:endParaRPr lang="en-US" sz="1200" b="0" i="0" u="none" strike="noStrike" cap="none" dirty="0">
              <a:solidFill>
                <a:schemeClr val="dk1"/>
              </a:solidFill>
              <a:effectLst/>
              <a:latin typeface="Calibri"/>
              <a:ea typeface="Calibri"/>
              <a:cs typeface="Calibri"/>
              <a:sym typeface="Calibri"/>
            </a:endParaRPr>
          </a:p>
          <a:p>
            <a:pPr marL="0" lvl="0" indent="0" algn="l" rtl="0">
              <a:spcBef>
                <a:spcPts val="0"/>
              </a:spcBef>
              <a:spcAft>
                <a:spcPts val="0"/>
              </a:spcAft>
              <a:buNone/>
            </a:pPr>
            <a:endParaRPr dirty="0"/>
          </a:p>
        </p:txBody>
      </p:sp>
      <p:sp>
        <p:nvSpPr>
          <p:cNvPr id="286" name="Google Shape;286;gced3f6e66a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1"/>
        <p:cNvGrpSpPr/>
        <p:nvPr/>
      </p:nvGrpSpPr>
      <p:grpSpPr>
        <a:xfrm>
          <a:off x="0" y="0"/>
          <a:ext cx="0" cy="0"/>
          <a:chOff x="0" y="0"/>
          <a:chExt cx="0" cy="0"/>
        </a:xfrm>
      </p:grpSpPr>
      <p:sp>
        <p:nvSpPr>
          <p:cNvPr id="292" name="Google Shape;292;gced3f6e66a_0_524: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US" dirty="0">
                <a:solidFill>
                  <a:srgbClr val="545554"/>
                </a:solidFill>
              </a:rPr>
              <a:t>Séance 2</a:t>
            </a:r>
            <a:r>
              <a:rPr lang="en-US" baseline="0" dirty="0">
                <a:solidFill>
                  <a:srgbClr val="545554"/>
                </a:solidFill>
              </a:rPr>
              <a:t> : </a:t>
            </a:r>
            <a:r>
              <a:rPr lang="fr-FR" sz="1200" b="0" i="0" u="none" strike="noStrike" cap="none" dirty="0">
                <a:solidFill>
                  <a:schemeClr val="dk1"/>
                </a:solidFill>
                <a:effectLst/>
                <a:latin typeface="Calibri"/>
                <a:ea typeface="Calibri"/>
                <a:cs typeface="Calibri"/>
                <a:sym typeface="Calibri"/>
              </a:rPr>
              <a:t>Vérification des rapports du MRM</a:t>
            </a:r>
            <a:endParaRPr lang="en-US" sz="1200" b="0" i="0" u="none" strike="noStrike" cap="none" dirty="0">
              <a:solidFill>
                <a:schemeClr val="dk1"/>
              </a:solidFill>
              <a:effectLst/>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endParaRPr dirty="0">
              <a:solidFill>
                <a:srgbClr val="545554"/>
              </a:solidFill>
            </a:endParaRPr>
          </a:p>
          <a:p>
            <a:pPr marL="0" lvl="0" indent="0" algn="l" rtl="0">
              <a:spcBef>
                <a:spcPts val="0"/>
              </a:spcBef>
              <a:spcAft>
                <a:spcPts val="0"/>
              </a:spcAft>
              <a:buNone/>
            </a:pPr>
            <a:endParaRPr dirty="0">
              <a:solidFill>
                <a:srgbClr val="545554"/>
              </a:solidFill>
            </a:endParaRPr>
          </a:p>
        </p:txBody>
      </p:sp>
      <p:sp>
        <p:nvSpPr>
          <p:cNvPr id="293" name="Google Shape;293;gced3f6e66a_0_5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7"/>
        <p:cNvGrpSpPr/>
        <p:nvPr/>
      </p:nvGrpSpPr>
      <p:grpSpPr>
        <a:xfrm>
          <a:off x="0" y="0"/>
          <a:ext cx="0" cy="0"/>
          <a:chOff x="0" y="0"/>
          <a:chExt cx="0" cy="0"/>
        </a:xfrm>
      </p:grpSpPr>
      <p:sp>
        <p:nvSpPr>
          <p:cNvPr id="298" name="Google Shape;298;gced3f6e66a_0_53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US" dirty="0">
                <a:solidFill>
                  <a:srgbClr val="545554"/>
                </a:solidFill>
              </a:rPr>
              <a:t>Séance 2</a:t>
            </a:r>
            <a:r>
              <a:rPr lang="en-US" baseline="0" dirty="0">
                <a:solidFill>
                  <a:srgbClr val="545554"/>
                </a:solidFill>
              </a:rPr>
              <a:t> : </a:t>
            </a:r>
            <a:r>
              <a:rPr lang="fr-FR" sz="1200" b="0" i="0" u="none" strike="noStrike" cap="none" dirty="0">
                <a:solidFill>
                  <a:schemeClr val="dk1"/>
                </a:solidFill>
                <a:effectLst/>
                <a:latin typeface="Calibri"/>
                <a:ea typeface="Calibri"/>
                <a:cs typeface="Calibri"/>
                <a:sym typeface="Calibri"/>
              </a:rPr>
              <a:t>Vérification des rapports du MRM</a:t>
            </a:r>
            <a:endParaRPr lang="en-US" sz="1200" b="0" i="0" u="none" strike="noStrike" cap="none" dirty="0">
              <a:solidFill>
                <a:schemeClr val="dk1"/>
              </a:solidFill>
              <a:effectLst/>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endParaRPr dirty="0">
              <a:solidFill>
                <a:srgbClr val="545554"/>
              </a:solidFill>
            </a:endParaRPr>
          </a:p>
          <a:p>
            <a:pPr marL="0" lvl="0" indent="0" algn="l" rtl="0">
              <a:spcBef>
                <a:spcPts val="0"/>
              </a:spcBef>
              <a:spcAft>
                <a:spcPts val="0"/>
              </a:spcAft>
              <a:buNone/>
            </a:pPr>
            <a:endParaRPr dirty="0">
              <a:solidFill>
                <a:srgbClr val="545554"/>
              </a:solidFill>
            </a:endParaRPr>
          </a:p>
        </p:txBody>
      </p:sp>
      <p:sp>
        <p:nvSpPr>
          <p:cNvPr id="299" name="Google Shape;299;gced3f6e66a_0_53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4"/>
        <p:cNvGrpSpPr/>
        <p:nvPr/>
      </p:nvGrpSpPr>
      <p:grpSpPr>
        <a:xfrm>
          <a:off x="0" y="0"/>
          <a:ext cx="0" cy="0"/>
          <a:chOff x="0" y="0"/>
          <a:chExt cx="0" cy="0"/>
        </a:xfrm>
      </p:grpSpPr>
      <p:sp>
        <p:nvSpPr>
          <p:cNvPr id="305" name="Google Shape;305;gdd043eda5f_0_6: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a:t>Séance 3</a:t>
            </a:r>
            <a:r>
              <a:rPr lang="en-US" baseline="0" dirty="0"/>
              <a:t> : </a:t>
            </a:r>
            <a:r>
              <a:rPr lang="fr-FR" sz="1200" b="0" i="0" u="none" strike="noStrike" cap="none" dirty="0">
                <a:solidFill>
                  <a:schemeClr val="dk1"/>
                </a:solidFill>
                <a:effectLst/>
                <a:latin typeface="Calibri"/>
                <a:ea typeface="Calibri"/>
                <a:cs typeface="Calibri"/>
                <a:sym typeface="Calibri"/>
              </a:rPr>
              <a:t>Vérification et libération</a:t>
            </a:r>
            <a:endParaRPr dirty="0"/>
          </a:p>
          <a:p>
            <a:pPr marL="0" lvl="0" indent="0" algn="l" rtl="0">
              <a:spcBef>
                <a:spcPts val="0"/>
              </a:spcBef>
              <a:spcAft>
                <a:spcPts val="0"/>
              </a:spcAft>
              <a:buNone/>
            </a:pPr>
            <a:endParaRPr dirty="0"/>
          </a:p>
        </p:txBody>
      </p:sp>
      <p:sp>
        <p:nvSpPr>
          <p:cNvPr id="306" name="Google Shape;306;gdd043eda5f_0_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Cover - Blue Background">
  <p:cSld name="Cover - Blue Background">
    <p:bg>
      <p:bgPr>
        <a:blipFill>
          <a:blip r:embed="rId2">
            <a:alphaModFix/>
          </a:blip>
          <a:stretch>
            <a:fillRect/>
          </a:stretch>
        </a:blipFill>
        <a:effectLst/>
      </p:bgPr>
    </p:bg>
    <p:spTree>
      <p:nvGrpSpPr>
        <p:cNvPr id="1" name="Shape 12"/>
        <p:cNvGrpSpPr/>
        <p:nvPr/>
      </p:nvGrpSpPr>
      <p:grpSpPr>
        <a:xfrm>
          <a:off x="0" y="0"/>
          <a:ext cx="0" cy="0"/>
          <a:chOff x="0" y="0"/>
          <a:chExt cx="0" cy="0"/>
        </a:xfrm>
      </p:grpSpPr>
      <p:sp>
        <p:nvSpPr>
          <p:cNvPr id="13" name="Google Shape;13;p24"/>
          <p:cNvSpPr/>
          <p:nvPr/>
        </p:nvSpPr>
        <p:spPr>
          <a:xfrm>
            <a:off x="0" y="0"/>
            <a:ext cx="12192000" cy="6858000"/>
          </a:xfrm>
          <a:prstGeom prst="rect">
            <a:avLst/>
          </a:prstGeom>
          <a:solidFill>
            <a:srgbClr val="026794">
              <a:alpha val="74901"/>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4" name="Google Shape;14;p24"/>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 name="Google Shape;15;p24"/>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 name="Google Shape;16;p24"/>
          <p:cNvSpPr/>
          <p:nvPr/>
        </p:nvSpPr>
        <p:spPr>
          <a:xfrm>
            <a:off x="5083215" y="2704632"/>
            <a:ext cx="2025570" cy="119131"/>
          </a:xfrm>
          <a:prstGeom prst="rect">
            <a:avLst/>
          </a:prstGeom>
          <a:solidFill>
            <a:srgbClr val="97467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405E79"/>
              </a:solidFill>
              <a:latin typeface="Calibri"/>
              <a:ea typeface="Calibri"/>
              <a:cs typeface="Calibri"/>
              <a:sym typeface="Calibri"/>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mp; Text - Blue">
  <p:cSld name="Title &amp; Text - Blue">
    <p:spTree>
      <p:nvGrpSpPr>
        <p:cNvPr id="1" name="Shape 65"/>
        <p:cNvGrpSpPr/>
        <p:nvPr/>
      </p:nvGrpSpPr>
      <p:grpSpPr>
        <a:xfrm>
          <a:off x="0" y="0"/>
          <a:ext cx="0" cy="0"/>
          <a:chOff x="0" y="0"/>
          <a:chExt cx="0" cy="0"/>
        </a:xfrm>
      </p:grpSpPr>
      <p:sp>
        <p:nvSpPr>
          <p:cNvPr id="66" name="Google Shape;66;p33"/>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1"/>
              </a:buClr>
              <a:buSzPts val="3600"/>
              <a:buFont typeface="Helvetica Neue"/>
              <a:buNone/>
              <a:defRPr sz="3600" b="1">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67" name="Google Shape;67;p33"/>
          <p:cNvCxnSpPr/>
          <p:nvPr/>
        </p:nvCxnSpPr>
        <p:spPr>
          <a:xfrm rot="10800000" flipH="1">
            <a:off x="656024" y="1635973"/>
            <a:ext cx="10820189" cy="33878"/>
          </a:xfrm>
          <a:prstGeom prst="straightConnector1">
            <a:avLst/>
          </a:prstGeom>
          <a:noFill/>
          <a:ln w="9525" cap="flat" cmpd="sng">
            <a:solidFill>
              <a:srgbClr val="036794"/>
            </a:solidFill>
            <a:prstDash val="solid"/>
            <a:miter lim="800000"/>
            <a:headEnd type="none" w="sm" len="sm"/>
            <a:tailEnd type="none" w="sm" len="sm"/>
          </a:ln>
        </p:spPr>
      </p:cxnSp>
      <p:sp>
        <p:nvSpPr>
          <p:cNvPr id="68" name="Google Shape;68;p33"/>
          <p:cNvSpPr/>
          <p:nvPr/>
        </p:nvSpPr>
        <p:spPr>
          <a:xfrm>
            <a:off x="7858954" y="1589835"/>
            <a:ext cx="3617259" cy="92275"/>
          </a:xfrm>
          <a:prstGeom prst="rect">
            <a:avLst/>
          </a:prstGeom>
          <a:solidFill>
            <a:srgbClr val="03679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69" name="Google Shape;69;p33"/>
          <p:cNvSpPr txBox="1">
            <a:spLocks noGrp="1"/>
          </p:cNvSpPr>
          <p:nvPr>
            <p:ph type="body" idx="1"/>
          </p:nvPr>
        </p:nvSpPr>
        <p:spPr>
          <a:xfrm>
            <a:off x="656022" y="1971675"/>
            <a:ext cx="10820015" cy="50006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2800"/>
              <a:buNone/>
              <a:defRPr b="1">
                <a:solidFill>
                  <a:schemeClr val="accent3"/>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0" name="Google Shape;70;p33"/>
          <p:cNvSpPr txBox="1">
            <a:spLocks noGrp="1"/>
          </p:cNvSpPr>
          <p:nvPr>
            <p:ph type="body" idx="2"/>
          </p:nvPr>
        </p:nvSpPr>
        <p:spPr>
          <a:xfrm>
            <a:off x="656021" y="2614613"/>
            <a:ext cx="10820015" cy="3771900"/>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3"/>
              </a:buClr>
              <a:buSzPts val="2800"/>
              <a:buChar char="•"/>
              <a:defRPr>
                <a:solidFill>
                  <a:schemeClr val="dk1"/>
                </a:solidFill>
              </a:defRPr>
            </a:lvl1pPr>
            <a:lvl2pPr marL="914400" lvl="1" indent="-381000" algn="l">
              <a:lnSpc>
                <a:spcPct val="90000"/>
              </a:lnSpc>
              <a:spcBef>
                <a:spcPts val="500"/>
              </a:spcBef>
              <a:spcAft>
                <a:spcPts val="0"/>
              </a:spcAft>
              <a:buClr>
                <a:schemeClr val="accent3"/>
              </a:buClr>
              <a:buSzPts val="2400"/>
              <a:buChar char="•"/>
              <a:defRPr>
                <a:solidFill>
                  <a:schemeClr val="dk1"/>
                </a:solidFill>
              </a:defRPr>
            </a:lvl2pPr>
            <a:lvl3pPr marL="1371600" lvl="2" indent="-355600" algn="l">
              <a:lnSpc>
                <a:spcPct val="90000"/>
              </a:lnSpc>
              <a:spcBef>
                <a:spcPts val="500"/>
              </a:spcBef>
              <a:spcAft>
                <a:spcPts val="0"/>
              </a:spcAft>
              <a:buClr>
                <a:schemeClr val="accent3"/>
              </a:buClr>
              <a:buSzPts val="2000"/>
              <a:buChar char="•"/>
              <a:defRPr>
                <a:solidFill>
                  <a:schemeClr val="dk1"/>
                </a:solidFill>
              </a:defRPr>
            </a:lvl3pPr>
            <a:lvl4pPr marL="1828800" lvl="3" indent="-342900" algn="l">
              <a:lnSpc>
                <a:spcPct val="90000"/>
              </a:lnSpc>
              <a:spcBef>
                <a:spcPts val="500"/>
              </a:spcBef>
              <a:spcAft>
                <a:spcPts val="0"/>
              </a:spcAft>
              <a:buClr>
                <a:schemeClr val="accent3"/>
              </a:buClr>
              <a:buSzPts val="1800"/>
              <a:buChar char="•"/>
              <a:defRPr>
                <a:solidFill>
                  <a:schemeClr val="dk1"/>
                </a:solidFill>
              </a:defRPr>
            </a:lvl4pPr>
            <a:lvl5pPr marL="2286000" lvl="4" indent="-342900" algn="l">
              <a:lnSpc>
                <a:spcPct val="90000"/>
              </a:lnSpc>
              <a:spcBef>
                <a:spcPts val="500"/>
              </a:spcBef>
              <a:spcAft>
                <a:spcPts val="0"/>
              </a:spcAft>
              <a:buClr>
                <a:schemeClr val="accent3"/>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mp; Text - Purple">
  <p:cSld name="Title &amp; Text - Purple">
    <p:spTree>
      <p:nvGrpSpPr>
        <p:cNvPr id="1" name="Shape 71"/>
        <p:cNvGrpSpPr/>
        <p:nvPr/>
      </p:nvGrpSpPr>
      <p:grpSpPr>
        <a:xfrm>
          <a:off x="0" y="0"/>
          <a:ext cx="0" cy="0"/>
          <a:chOff x="0" y="0"/>
          <a:chExt cx="0" cy="0"/>
        </a:xfrm>
      </p:grpSpPr>
      <p:sp>
        <p:nvSpPr>
          <p:cNvPr id="72" name="Google Shape;72;p34"/>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3"/>
              </a:buClr>
              <a:buSzPts val="3600"/>
              <a:buFont typeface="Helvetica Neue"/>
              <a:buNone/>
              <a:defRPr sz="3600" b="1">
                <a:solidFill>
                  <a:schemeClr val="accent3"/>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73" name="Google Shape;73;p34"/>
          <p:cNvCxnSpPr/>
          <p:nvPr/>
        </p:nvCxnSpPr>
        <p:spPr>
          <a:xfrm rot="10800000" flipH="1">
            <a:off x="656024" y="1635973"/>
            <a:ext cx="10820189" cy="33878"/>
          </a:xfrm>
          <a:prstGeom prst="straightConnector1">
            <a:avLst/>
          </a:prstGeom>
          <a:noFill/>
          <a:ln w="9525" cap="flat" cmpd="sng">
            <a:solidFill>
              <a:schemeClr val="accent3"/>
            </a:solidFill>
            <a:prstDash val="solid"/>
            <a:miter lim="800000"/>
            <a:headEnd type="none" w="sm" len="sm"/>
            <a:tailEnd type="none" w="sm" len="sm"/>
          </a:ln>
        </p:spPr>
      </p:cxnSp>
      <p:sp>
        <p:nvSpPr>
          <p:cNvPr id="74" name="Google Shape;74;p34"/>
          <p:cNvSpPr/>
          <p:nvPr/>
        </p:nvSpPr>
        <p:spPr>
          <a:xfrm>
            <a:off x="7858954" y="1589835"/>
            <a:ext cx="3617259" cy="92275"/>
          </a:xfrm>
          <a:prstGeom prst="rect">
            <a:avLst/>
          </a:prstGeom>
          <a:solidFill>
            <a:schemeClr val="accent3"/>
          </a:solidFill>
          <a:ln w="12700"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75" name="Google Shape;75;p34"/>
          <p:cNvSpPr txBox="1">
            <a:spLocks noGrp="1"/>
          </p:cNvSpPr>
          <p:nvPr>
            <p:ph type="body" idx="1"/>
          </p:nvPr>
        </p:nvSpPr>
        <p:spPr>
          <a:xfrm>
            <a:off x="656022" y="1971675"/>
            <a:ext cx="10820015" cy="48577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2800"/>
              <a:buNone/>
              <a:defRPr b="1">
                <a:solidFill>
                  <a:schemeClr val="accent1"/>
                </a:solidFill>
              </a:defRPr>
            </a:lvl1pPr>
            <a:lvl2pPr marL="914400" lvl="1" indent="-381000" algn="l">
              <a:lnSpc>
                <a:spcPct val="90000"/>
              </a:lnSpc>
              <a:spcBef>
                <a:spcPts val="500"/>
              </a:spcBef>
              <a:spcAft>
                <a:spcPts val="0"/>
              </a:spcAft>
              <a:buClr>
                <a:schemeClr val="accent1"/>
              </a:buClr>
              <a:buSzPts val="2400"/>
              <a:buChar char="•"/>
              <a:defRPr/>
            </a:lvl2pPr>
            <a:lvl3pPr marL="1371600" lvl="2" indent="-355600" algn="l">
              <a:lnSpc>
                <a:spcPct val="90000"/>
              </a:lnSpc>
              <a:spcBef>
                <a:spcPts val="500"/>
              </a:spcBef>
              <a:spcAft>
                <a:spcPts val="0"/>
              </a:spcAft>
              <a:buClr>
                <a:schemeClr val="accent1"/>
              </a:buClr>
              <a:buSzPts val="2000"/>
              <a:buChar char="•"/>
              <a:defRPr/>
            </a:lvl3pPr>
            <a:lvl4pPr marL="1828800" lvl="3" indent="-342900" algn="l">
              <a:lnSpc>
                <a:spcPct val="90000"/>
              </a:lnSpc>
              <a:spcBef>
                <a:spcPts val="500"/>
              </a:spcBef>
              <a:spcAft>
                <a:spcPts val="0"/>
              </a:spcAft>
              <a:buClr>
                <a:schemeClr val="accent1"/>
              </a:buClr>
              <a:buSzPts val="1800"/>
              <a:buChar char="•"/>
              <a:defRPr/>
            </a:lvl4pPr>
            <a:lvl5pPr marL="2286000" lvl="4" indent="-342900" algn="l">
              <a:lnSpc>
                <a:spcPct val="90000"/>
              </a:lnSpc>
              <a:spcBef>
                <a:spcPts val="500"/>
              </a:spcBef>
              <a:spcAft>
                <a:spcPts val="0"/>
              </a:spcAft>
              <a:buClr>
                <a:schemeClr val="accent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6" name="Google Shape;76;p34"/>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1"/>
              </a:buClr>
              <a:buSzPts val="2800"/>
              <a:buChar char="•"/>
              <a:defRPr>
                <a:solidFill>
                  <a:schemeClr val="dk1"/>
                </a:solidFill>
              </a:defRPr>
            </a:lvl1pPr>
            <a:lvl2pPr marL="914400" lvl="1" indent="-381000" algn="l">
              <a:lnSpc>
                <a:spcPct val="90000"/>
              </a:lnSpc>
              <a:spcBef>
                <a:spcPts val="500"/>
              </a:spcBef>
              <a:spcAft>
                <a:spcPts val="0"/>
              </a:spcAft>
              <a:buClr>
                <a:schemeClr val="accent1"/>
              </a:buClr>
              <a:buSzPts val="2400"/>
              <a:buChar char="•"/>
              <a:defRPr>
                <a:solidFill>
                  <a:schemeClr val="dk1"/>
                </a:solidFill>
              </a:defRPr>
            </a:lvl2pPr>
            <a:lvl3pPr marL="1371600" lvl="2" indent="-355600" algn="l">
              <a:lnSpc>
                <a:spcPct val="90000"/>
              </a:lnSpc>
              <a:spcBef>
                <a:spcPts val="500"/>
              </a:spcBef>
              <a:spcAft>
                <a:spcPts val="0"/>
              </a:spcAft>
              <a:buClr>
                <a:schemeClr val="accent1"/>
              </a:buClr>
              <a:buSzPts val="2000"/>
              <a:buChar char="•"/>
              <a:defRPr>
                <a:solidFill>
                  <a:schemeClr val="dk1"/>
                </a:solidFill>
              </a:defRPr>
            </a:lvl3pPr>
            <a:lvl4pPr marL="1828800" lvl="3" indent="-342900" algn="l">
              <a:lnSpc>
                <a:spcPct val="90000"/>
              </a:lnSpc>
              <a:spcBef>
                <a:spcPts val="500"/>
              </a:spcBef>
              <a:spcAft>
                <a:spcPts val="0"/>
              </a:spcAft>
              <a:buClr>
                <a:schemeClr val="accent1"/>
              </a:buClr>
              <a:buSzPts val="1800"/>
              <a:buChar char="•"/>
              <a:defRPr>
                <a:solidFill>
                  <a:schemeClr val="dk1"/>
                </a:solidFill>
              </a:defRPr>
            </a:lvl4pPr>
            <a:lvl5pPr marL="2286000" lvl="4" indent="-342900" algn="l">
              <a:lnSpc>
                <a:spcPct val="90000"/>
              </a:lnSpc>
              <a:spcBef>
                <a:spcPts val="500"/>
              </a:spcBef>
              <a:spcAft>
                <a:spcPts val="0"/>
              </a:spcAft>
              <a:buClr>
                <a:schemeClr val="accent1"/>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mp; Text - Teal">
  <p:cSld name="Title &amp; Text - Teal">
    <p:spTree>
      <p:nvGrpSpPr>
        <p:cNvPr id="1" name="Shape 77"/>
        <p:cNvGrpSpPr/>
        <p:nvPr/>
      </p:nvGrpSpPr>
      <p:grpSpPr>
        <a:xfrm>
          <a:off x="0" y="0"/>
          <a:ext cx="0" cy="0"/>
          <a:chOff x="0" y="0"/>
          <a:chExt cx="0" cy="0"/>
        </a:xfrm>
      </p:grpSpPr>
      <p:sp>
        <p:nvSpPr>
          <p:cNvPr id="78" name="Google Shape;78;p35"/>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5"/>
              </a:buClr>
              <a:buSzPts val="3600"/>
              <a:buFont typeface="Helvetica Neue"/>
              <a:buNone/>
              <a:defRPr sz="3600" b="1">
                <a:solidFill>
                  <a:schemeClr val="accent5"/>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79" name="Google Shape;79;p35"/>
          <p:cNvCxnSpPr/>
          <p:nvPr/>
        </p:nvCxnSpPr>
        <p:spPr>
          <a:xfrm rot="10800000" flipH="1">
            <a:off x="656024" y="1635973"/>
            <a:ext cx="10820189" cy="33878"/>
          </a:xfrm>
          <a:prstGeom prst="straightConnector1">
            <a:avLst/>
          </a:prstGeom>
          <a:noFill/>
          <a:ln w="9525" cap="flat" cmpd="sng">
            <a:solidFill>
              <a:schemeClr val="accent5"/>
            </a:solidFill>
            <a:prstDash val="solid"/>
            <a:miter lim="800000"/>
            <a:headEnd type="none" w="sm" len="sm"/>
            <a:tailEnd type="none" w="sm" len="sm"/>
          </a:ln>
        </p:spPr>
      </p:cxnSp>
      <p:sp>
        <p:nvSpPr>
          <p:cNvPr id="80" name="Google Shape;80;p35"/>
          <p:cNvSpPr/>
          <p:nvPr/>
        </p:nvSpPr>
        <p:spPr>
          <a:xfrm>
            <a:off x="7858954" y="1589835"/>
            <a:ext cx="3617259" cy="92275"/>
          </a:xfrm>
          <a:prstGeom prst="rect">
            <a:avLst/>
          </a:prstGeom>
          <a:solidFill>
            <a:schemeClr val="accent5"/>
          </a:solidFill>
          <a:ln w="12700" cap="flat" cmpd="sng">
            <a:solidFill>
              <a:schemeClr val="accent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81" name="Google Shape;81;p35"/>
          <p:cNvSpPr txBox="1">
            <a:spLocks noGrp="1"/>
          </p:cNvSpPr>
          <p:nvPr>
            <p:ph type="body" idx="1"/>
          </p:nvPr>
        </p:nvSpPr>
        <p:spPr>
          <a:xfrm>
            <a:off x="656022" y="1971676"/>
            <a:ext cx="10820015" cy="57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2800"/>
              <a:buNone/>
              <a:defRPr b="1">
                <a:solidFill>
                  <a:schemeClr val="accent6"/>
                </a:solidFill>
              </a:defRPr>
            </a:lvl1pPr>
            <a:lvl2pPr marL="914400" lvl="1" indent="-381000" algn="l">
              <a:lnSpc>
                <a:spcPct val="90000"/>
              </a:lnSpc>
              <a:spcBef>
                <a:spcPts val="500"/>
              </a:spcBef>
              <a:spcAft>
                <a:spcPts val="0"/>
              </a:spcAft>
              <a:buClr>
                <a:schemeClr val="accent6"/>
              </a:buClr>
              <a:buSzPts val="2400"/>
              <a:buChar char="•"/>
              <a:defRPr/>
            </a:lvl2pPr>
            <a:lvl3pPr marL="1371600" lvl="2" indent="-355600" algn="l">
              <a:lnSpc>
                <a:spcPct val="90000"/>
              </a:lnSpc>
              <a:spcBef>
                <a:spcPts val="500"/>
              </a:spcBef>
              <a:spcAft>
                <a:spcPts val="0"/>
              </a:spcAft>
              <a:buClr>
                <a:schemeClr val="accent6"/>
              </a:buClr>
              <a:buSzPts val="2000"/>
              <a:buChar char="•"/>
              <a:defRPr/>
            </a:lvl3pPr>
            <a:lvl4pPr marL="1828800" lvl="3" indent="-342900" algn="l">
              <a:lnSpc>
                <a:spcPct val="90000"/>
              </a:lnSpc>
              <a:spcBef>
                <a:spcPts val="500"/>
              </a:spcBef>
              <a:spcAft>
                <a:spcPts val="0"/>
              </a:spcAft>
              <a:buClr>
                <a:schemeClr val="accent6"/>
              </a:buClr>
              <a:buSzPts val="1800"/>
              <a:buChar char="•"/>
              <a:defRPr/>
            </a:lvl4pPr>
            <a:lvl5pPr marL="2286000" lvl="4" indent="-342900" algn="l">
              <a:lnSpc>
                <a:spcPct val="90000"/>
              </a:lnSpc>
              <a:spcBef>
                <a:spcPts val="500"/>
              </a:spcBef>
              <a:spcAft>
                <a:spcPts val="0"/>
              </a:spcAft>
              <a:buClr>
                <a:schemeClr val="accent6"/>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2" name="Google Shape;82;p35"/>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6"/>
              </a:buClr>
              <a:buSzPts val="2800"/>
              <a:buChar char="•"/>
              <a:defRPr>
                <a:solidFill>
                  <a:schemeClr val="dk1"/>
                </a:solidFill>
              </a:defRPr>
            </a:lvl1pPr>
            <a:lvl2pPr marL="914400" lvl="1" indent="-381000" algn="l">
              <a:lnSpc>
                <a:spcPct val="90000"/>
              </a:lnSpc>
              <a:spcBef>
                <a:spcPts val="500"/>
              </a:spcBef>
              <a:spcAft>
                <a:spcPts val="0"/>
              </a:spcAft>
              <a:buClr>
                <a:schemeClr val="accent6"/>
              </a:buClr>
              <a:buSzPts val="2400"/>
              <a:buChar char="•"/>
              <a:defRPr>
                <a:solidFill>
                  <a:schemeClr val="dk1"/>
                </a:solidFill>
              </a:defRPr>
            </a:lvl2pPr>
            <a:lvl3pPr marL="1371600" lvl="2" indent="-355600" algn="l">
              <a:lnSpc>
                <a:spcPct val="90000"/>
              </a:lnSpc>
              <a:spcBef>
                <a:spcPts val="500"/>
              </a:spcBef>
              <a:spcAft>
                <a:spcPts val="0"/>
              </a:spcAft>
              <a:buClr>
                <a:schemeClr val="accent6"/>
              </a:buClr>
              <a:buSzPts val="2000"/>
              <a:buChar char="•"/>
              <a:defRPr>
                <a:solidFill>
                  <a:schemeClr val="dk1"/>
                </a:solidFill>
              </a:defRPr>
            </a:lvl3pPr>
            <a:lvl4pPr marL="1828800" lvl="3" indent="-342900" algn="l">
              <a:lnSpc>
                <a:spcPct val="90000"/>
              </a:lnSpc>
              <a:spcBef>
                <a:spcPts val="500"/>
              </a:spcBef>
              <a:spcAft>
                <a:spcPts val="0"/>
              </a:spcAft>
              <a:buClr>
                <a:schemeClr val="accent6"/>
              </a:buClr>
              <a:buSzPts val="1800"/>
              <a:buChar char="•"/>
              <a:defRPr>
                <a:solidFill>
                  <a:schemeClr val="dk1"/>
                </a:solidFill>
              </a:defRPr>
            </a:lvl4pPr>
            <a:lvl5pPr marL="2286000" lvl="4" indent="-342900" algn="l">
              <a:lnSpc>
                <a:spcPct val="90000"/>
              </a:lnSpc>
              <a:spcBef>
                <a:spcPts val="500"/>
              </a:spcBef>
              <a:spcAft>
                <a:spcPts val="0"/>
              </a:spcAft>
              <a:buClr>
                <a:schemeClr val="accent6"/>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mp; Text - Green">
  <p:cSld name="Title &amp; Text - Green">
    <p:spTree>
      <p:nvGrpSpPr>
        <p:cNvPr id="1" name="Shape 83"/>
        <p:cNvGrpSpPr/>
        <p:nvPr/>
      </p:nvGrpSpPr>
      <p:grpSpPr>
        <a:xfrm>
          <a:off x="0" y="0"/>
          <a:ext cx="0" cy="0"/>
          <a:chOff x="0" y="0"/>
          <a:chExt cx="0" cy="0"/>
        </a:xfrm>
      </p:grpSpPr>
      <p:sp>
        <p:nvSpPr>
          <p:cNvPr id="84" name="Google Shape;84;p36"/>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4"/>
              </a:buClr>
              <a:buSzPts val="3600"/>
              <a:buFont typeface="Helvetica Neue"/>
              <a:buNone/>
              <a:defRPr sz="3600" b="1">
                <a:solidFill>
                  <a:schemeClr val="accent4"/>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85" name="Google Shape;85;p36"/>
          <p:cNvCxnSpPr/>
          <p:nvPr/>
        </p:nvCxnSpPr>
        <p:spPr>
          <a:xfrm rot="10800000" flipH="1">
            <a:off x="656024" y="1635973"/>
            <a:ext cx="10820189" cy="33878"/>
          </a:xfrm>
          <a:prstGeom prst="straightConnector1">
            <a:avLst/>
          </a:prstGeom>
          <a:noFill/>
          <a:ln w="9525" cap="flat" cmpd="sng">
            <a:solidFill>
              <a:schemeClr val="accent4"/>
            </a:solidFill>
            <a:prstDash val="solid"/>
            <a:miter lim="800000"/>
            <a:headEnd type="none" w="sm" len="sm"/>
            <a:tailEnd type="none" w="sm" len="sm"/>
          </a:ln>
        </p:spPr>
      </p:cxnSp>
      <p:sp>
        <p:nvSpPr>
          <p:cNvPr id="86" name="Google Shape;86;p36"/>
          <p:cNvSpPr/>
          <p:nvPr/>
        </p:nvSpPr>
        <p:spPr>
          <a:xfrm>
            <a:off x="7858954" y="1589835"/>
            <a:ext cx="3617259" cy="92275"/>
          </a:xfrm>
          <a:prstGeom prst="rect">
            <a:avLst/>
          </a:prstGeom>
          <a:solidFill>
            <a:schemeClr val="accent4"/>
          </a:solidFill>
          <a:ln w="127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87" name="Google Shape;87;p36"/>
          <p:cNvSpPr txBox="1">
            <a:spLocks noGrp="1"/>
          </p:cNvSpPr>
          <p:nvPr>
            <p:ph type="body" idx="1"/>
          </p:nvPr>
        </p:nvSpPr>
        <p:spPr>
          <a:xfrm>
            <a:off x="656022" y="1971675"/>
            <a:ext cx="10820015" cy="42862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800"/>
              <a:buNone/>
              <a:defRPr b="1">
                <a:solidFill>
                  <a:schemeClr val="accent2"/>
                </a:solidFill>
              </a:defRPr>
            </a:lvl1pPr>
            <a:lvl2pPr marL="914400" lvl="1" indent="-381000" algn="l">
              <a:lnSpc>
                <a:spcPct val="90000"/>
              </a:lnSpc>
              <a:spcBef>
                <a:spcPts val="500"/>
              </a:spcBef>
              <a:spcAft>
                <a:spcPts val="0"/>
              </a:spcAft>
              <a:buClr>
                <a:schemeClr val="accent2"/>
              </a:buClr>
              <a:buSzPts val="2400"/>
              <a:buChar char="•"/>
              <a:defRPr/>
            </a:lvl2pPr>
            <a:lvl3pPr marL="1371600" lvl="2" indent="-355600" algn="l">
              <a:lnSpc>
                <a:spcPct val="90000"/>
              </a:lnSpc>
              <a:spcBef>
                <a:spcPts val="500"/>
              </a:spcBef>
              <a:spcAft>
                <a:spcPts val="0"/>
              </a:spcAft>
              <a:buClr>
                <a:schemeClr val="accent2"/>
              </a:buClr>
              <a:buSzPts val="2000"/>
              <a:buChar char="•"/>
              <a:defRPr/>
            </a:lvl3pPr>
            <a:lvl4pPr marL="1828800" lvl="3" indent="-342900" algn="l">
              <a:lnSpc>
                <a:spcPct val="90000"/>
              </a:lnSpc>
              <a:spcBef>
                <a:spcPts val="500"/>
              </a:spcBef>
              <a:spcAft>
                <a:spcPts val="0"/>
              </a:spcAft>
              <a:buClr>
                <a:schemeClr val="accent2"/>
              </a:buClr>
              <a:buSzPts val="1800"/>
              <a:buChar char="•"/>
              <a:defRPr/>
            </a:lvl4pPr>
            <a:lvl5pPr marL="2286000" lvl="4" indent="-342900" algn="l">
              <a:lnSpc>
                <a:spcPct val="90000"/>
              </a:lnSpc>
              <a:spcBef>
                <a:spcPts val="500"/>
              </a:spcBef>
              <a:spcAft>
                <a:spcPts val="0"/>
              </a:spcAft>
              <a:buClr>
                <a:schemeClr val="accent2"/>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8" name="Google Shape;88;p36"/>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2"/>
              </a:buClr>
              <a:buSzPts val="2800"/>
              <a:buChar char="•"/>
              <a:defRPr>
                <a:solidFill>
                  <a:schemeClr val="dk1"/>
                </a:solidFill>
              </a:defRPr>
            </a:lvl1pPr>
            <a:lvl2pPr marL="914400" lvl="1" indent="-381000" algn="l">
              <a:lnSpc>
                <a:spcPct val="90000"/>
              </a:lnSpc>
              <a:spcBef>
                <a:spcPts val="500"/>
              </a:spcBef>
              <a:spcAft>
                <a:spcPts val="0"/>
              </a:spcAft>
              <a:buClr>
                <a:schemeClr val="accent2"/>
              </a:buClr>
              <a:buSzPts val="2400"/>
              <a:buChar char="•"/>
              <a:defRPr>
                <a:solidFill>
                  <a:schemeClr val="dk1"/>
                </a:solidFill>
              </a:defRPr>
            </a:lvl2pPr>
            <a:lvl3pPr marL="1371600" lvl="2" indent="-355600" algn="l">
              <a:lnSpc>
                <a:spcPct val="90000"/>
              </a:lnSpc>
              <a:spcBef>
                <a:spcPts val="500"/>
              </a:spcBef>
              <a:spcAft>
                <a:spcPts val="0"/>
              </a:spcAft>
              <a:buClr>
                <a:schemeClr val="accent2"/>
              </a:buClr>
              <a:buSzPts val="2000"/>
              <a:buChar char="•"/>
              <a:defRPr>
                <a:solidFill>
                  <a:schemeClr val="dk1"/>
                </a:solidFill>
              </a:defRPr>
            </a:lvl3pPr>
            <a:lvl4pPr marL="1828800" lvl="3" indent="-342900" algn="l">
              <a:lnSpc>
                <a:spcPct val="90000"/>
              </a:lnSpc>
              <a:spcBef>
                <a:spcPts val="500"/>
              </a:spcBef>
              <a:spcAft>
                <a:spcPts val="0"/>
              </a:spcAft>
              <a:buClr>
                <a:schemeClr val="accent2"/>
              </a:buClr>
              <a:buSzPts val="1800"/>
              <a:buChar char="•"/>
              <a:defRPr>
                <a:solidFill>
                  <a:schemeClr val="dk1"/>
                </a:solidFill>
              </a:defRPr>
            </a:lvl4pPr>
            <a:lvl5pPr marL="2286000" lvl="4" indent="-342900" algn="l">
              <a:lnSpc>
                <a:spcPct val="90000"/>
              </a:lnSpc>
              <a:spcBef>
                <a:spcPts val="500"/>
              </a:spcBef>
              <a:spcAft>
                <a:spcPts val="0"/>
              </a:spcAft>
              <a:buClr>
                <a:schemeClr val="accent2"/>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Image &amp; Text - Purple">
  <p:cSld name="Image &amp; Text - Purple">
    <p:spTree>
      <p:nvGrpSpPr>
        <p:cNvPr id="1" name="Shape 89"/>
        <p:cNvGrpSpPr/>
        <p:nvPr/>
      </p:nvGrpSpPr>
      <p:grpSpPr>
        <a:xfrm>
          <a:off x="0" y="0"/>
          <a:ext cx="0" cy="0"/>
          <a:chOff x="0" y="0"/>
          <a:chExt cx="0" cy="0"/>
        </a:xfrm>
      </p:grpSpPr>
      <p:sp>
        <p:nvSpPr>
          <p:cNvPr id="90" name="Google Shape;90;p37"/>
          <p:cNvSpPr txBox="1">
            <a:spLocks noGrp="1"/>
          </p:cNvSpPr>
          <p:nvPr>
            <p:ph type="title"/>
          </p:nvPr>
        </p:nvSpPr>
        <p:spPr>
          <a:xfrm>
            <a:off x="4890099" y="257176"/>
            <a:ext cx="6943302"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3"/>
              </a:buClr>
              <a:buSzPts val="3200"/>
              <a:buFont typeface="Helvetica Neue"/>
              <a:buNone/>
              <a:defRPr sz="3200" b="1">
                <a:solidFill>
                  <a:schemeClr val="accent3"/>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91" name="Google Shape;91;p37"/>
          <p:cNvCxnSpPr/>
          <p:nvPr/>
        </p:nvCxnSpPr>
        <p:spPr>
          <a:xfrm rot="10800000" flipH="1">
            <a:off x="5027117" y="1509236"/>
            <a:ext cx="6806284" cy="17612"/>
          </a:xfrm>
          <a:prstGeom prst="straightConnector1">
            <a:avLst/>
          </a:prstGeom>
          <a:noFill/>
          <a:ln w="9525" cap="flat" cmpd="sng">
            <a:solidFill>
              <a:schemeClr val="accent1"/>
            </a:solidFill>
            <a:prstDash val="solid"/>
            <a:miter lim="800000"/>
            <a:headEnd type="none" w="sm" len="sm"/>
            <a:tailEnd type="none" w="sm" len="sm"/>
          </a:ln>
        </p:spPr>
      </p:cxnSp>
      <p:sp>
        <p:nvSpPr>
          <p:cNvPr id="92" name="Google Shape;92;p37"/>
          <p:cNvSpPr/>
          <p:nvPr/>
        </p:nvSpPr>
        <p:spPr>
          <a:xfrm>
            <a:off x="9351335" y="1467293"/>
            <a:ext cx="2482066" cy="78223"/>
          </a:xfrm>
          <a:prstGeom prst="rect">
            <a:avLst/>
          </a:prstGeom>
          <a:solidFill>
            <a:schemeClr val="accent1"/>
          </a:solidFill>
          <a:ln w="1270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93" name="Google Shape;93;p37"/>
          <p:cNvSpPr>
            <a:spLocks noGrp="1"/>
          </p:cNvSpPr>
          <p:nvPr>
            <p:ph type="pic" idx="2"/>
          </p:nvPr>
        </p:nvSpPr>
        <p:spPr>
          <a:xfrm>
            <a:off x="0" y="0"/>
            <a:ext cx="4340225" cy="6858000"/>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4" name="Google Shape;94;p37"/>
          <p:cNvSpPr txBox="1">
            <a:spLocks noGrp="1"/>
          </p:cNvSpPr>
          <p:nvPr>
            <p:ph type="body" idx="1"/>
          </p:nvPr>
        </p:nvSpPr>
        <p:spPr>
          <a:xfrm>
            <a:off x="4890100" y="1907476"/>
            <a:ext cx="6943302" cy="4493324"/>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3"/>
              </a:buClr>
              <a:buSzPts val="2800"/>
              <a:buChar char="•"/>
              <a:defRPr>
                <a:solidFill>
                  <a:schemeClr val="dk1"/>
                </a:solidFill>
              </a:defRPr>
            </a:lvl1pPr>
            <a:lvl2pPr marL="914400" lvl="1" indent="-381000" algn="l">
              <a:lnSpc>
                <a:spcPct val="90000"/>
              </a:lnSpc>
              <a:spcBef>
                <a:spcPts val="500"/>
              </a:spcBef>
              <a:spcAft>
                <a:spcPts val="0"/>
              </a:spcAft>
              <a:buClr>
                <a:schemeClr val="accent3"/>
              </a:buClr>
              <a:buSzPts val="2400"/>
              <a:buChar char="•"/>
              <a:defRPr>
                <a:solidFill>
                  <a:schemeClr val="dk1"/>
                </a:solidFill>
              </a:defRPr>
            </a:lvl2pPr>
            <a:lvl3pPr marL="1371600" lvl="2" indent="-355600" algn="l">
              <a:lnSpc>
                <a:spcPct val="90000"/>
              </a:lnSpc>
              <a:spcBef>
                <a:spcPts val="500"/>
              </a:spcBef>
              <a:spcAft>
                <a:spcPts val="0"/>
              </a:spcAft>
              <a:buClr>
                <a:schemeClr val="accent3"/>
              </a:buClr>
              <a:buSzPts val="2000"/>
              <a:buChar char="•"/>
              <a:defRPr>
                <a:solidFill>
                  <a:schemeClr val="dk1"/>
                </a:solidFill>
              </a:defRPr>
            </a:lvl3pPr>
            <a:lvl4pPr marL="1828800" lvl="3" indent="-342900" algn="l">
              <a:lnSpc>
                <a:spcPct val="90000"/>
              </a:lnSpc>
              <a:spcBef>
                <a:spcPts val="500"/>
              </a:spcBef>
              <a:spcAft>
                <a:spcPts val="0"/>
              </a:spcAft>
              <a:buClr>
                <a:schemeClr val="accent3"/>
              </a:buClr>
              <a:buSzPts val="1800"/>
              <a:buChar char="•"/>
              <a:defRPr>
                <a:solidFill>
                  <a:schemeClr val="dk1"/>
                </a:solidFill>
              </a:defRPr>
            </a:lvl4pPr>
            <a:lvl5pPr marL="2286000" lvl="4" indent="-342900" algn="l">
              <a:lnSpc>
                <a:spcPct val="90000"/>
              </a:lnSpc>
              <a:spcBef>
                <a:spcPts val="500"/>
              </a:spcBef>
              <a:spcAft>
                <a:spcPts val="0"/>
              </a:spcAft>
              <a:buClr>
                <a:schemeClr val="accent3"/>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Image &amp; Text - Blue">
  <p:cSld name="Image &amp; Text - Blue">
    <p:spTree>
      <p:nvGrpSpPr>
        <p:cNvPr id="1" name="Shape 95"/>
        <p:cNvGrpSpPr/>
        <p:nvPr/>
      </p:nvGrpSpPr>
      <p:grpSpPr>
        <a:xfrm>
          <a:off x="0" y="0"/>
          <a:ext cx="0" cy="0"/>
          <a:chOff x="0" y="0"/>
          <a:chExt cx="0" cy="0"/>
        </a:xfrm>
      </p:grpSpPr>
      <p:sp>
        <p:nvSpPr>
          <p:cNvPr id="96" name="Google Shape;96;p38"/>
          <p:cNvSpPr txBox="1">
            <a:spLocks noGrp="1"/>
          </p:cNvSpPr>
          <p:nvPr>
            <p:ph type="title"/>
          </p:nvPr>
        </p:nvSpPr>
        <p:spPr>
          <a:xfrm>
            <a:off x="4890099" y="257176"/>
            <a:ext cx="6943302"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1"/>
              </a:buClr>
              <a:buSzPts val="3200"/>
              <a:buFont typeface="Helvetica Neue"/>
              <a:buNone/>
              <a:defRPr sz="3200" b="1">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97" name="Google Shape;97;p38"/>
          <p:cNvCxnSpPr/>
          <p:nvPr/>
        </p:nvCxnSpPr>
        <p:spPr>
          <a:xfrm rot="10800000" flipH="1">
            <a:off x="5027117" y="1509236"/>
            <a:ext cx="6806284" cy="17612"/>
          </a:xfrm>
          <a:prstGeom prst="straightConnector1">
            <a:avLst/>
          </a:prstGeom>
          <a:noFill/>
          <a:ln w="9525" cap="flat" cmpd="sng">
            <a:solidFill>
              <a:schemeClr val="accent3"/>
            </a:solidFill>
            <a:prstDash val="solid"/>
            <a:miter lim="800000"/>
            <a:headEnd type="none" w="sm" len="sm"/>
            <a:tailEnd type="none" w="sm" len="sm"/>
          </a:ln>
        </p:spPr>
      </p:cxnSp>
      <p:sp>
        <p:nvSpPr>
          <p:cNvPr id="98" name="Google Shape;98;p38"/>
          <p:cNvSpPr/>
          <p:nvPr/>
        </p:nvSpPr>
        <p:spPr>
          <a:xfrm>
            <a:off x="9351335" y="1467293"/>
            <a:ext cx="2482066" cy="78223"/>
          </a:xfrm>
          <a:prstGeom prst="rect">
            <a:avLst/>
          </a:prstGeom>
          <a:solidFill>
            <a:schemeClr val="accent3"/>
          </a:solidFill>
          <a:ln w="12700"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99" name="Google Shape;99;p38"/>
          <p:cNvSpPr>
            <a:spLocks noGrp="1"/>
          </p:cNvSpPr>
          <p:nvPr>
            <p:ph type="pic" idx="2"/>
          </p:nvPr>
        </p:nvSpPr>
        <p:spPr>
          <a:xfrm>
            <a:off x="0" y="0"/>
            <a:ext cx="4340225" cy="6858000"/>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0" name="Google Shape;100;p38"/>
          <p:cNvSpPr txBox="1">
            <a:spLocks noGrp="1"/>
          </p:cNvSpPr>
          <p:nvPr>
            <p:ph type="body" idx="1"/>
          </p:nvPr>
        </p:nvSpPr>
        <p:spPr>
          <a:xfrm>
            <a:off x="4890100" y="1907476"/>
            <a:ext cx="6943302" cy="4493324"/>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1"/>
              </a:buClr>
              <a:buSzPts val="2800"/>
              <a:buChar char="•"/>
              <a:defRPr>
                <a:solidFill>
                  <a:schemeClr val="dk1"/>
                </a:solidFill>
              </a:defRPr>
            </a:lvl1pPr>
            <a:lvl2pPr marL="914400" lvl="1" indent="-381000" algn="l">
              <a:lnSpc>
                <a:spcPct val="90000"/>
              </a:lnSpc>
              <a:spcBef>
                <a:spcPts val="500"/>
              </a:spcBef>
              <a:spcAft>
                <a:spcPts val="0"/>
              </a:spcAft>
              <a:buClr>
                <a:schemeClr val="accent1"/>
              </a:buClr>
              <a:buSzPts val="2400"/>
              <a:buChar char="•"/>
              <a:defRPr>
                <a:solidFill>
                  <a:schemeClr val="dk1"/>
                </a:solidFill>
              </a:defRPr>
            </a:lvl2pPr>
            <a:lvl3pPr marL="1371600" lvl="2" indent="-355600" algn="l">
              <a:lnSpc>
                <a:spcPct val="90000"/>
              </a:lnSpc>
              <a:spcBef>
                <a:spcPts val="500"/>
              </a:spcBef>
              <a:spcAft>
                <a:spcPts val="0"/>
              </a:spcAft>
              <a:buClr>
                <a:schemeClr val="accent1"/>
              </a:buClr>
              <a:buSzPts val="2000"/>
              <a:buChar char="•"/>
              <a:defRPr>
                <a:solidFill>
                  <a:schemeClr val="dk1"/>
                </a:solidFill>
              </a:defRPr>
            </a:lvl3pPr>
            <a:lvl4pPr marL="1828800" lvl="3" indent="-342900" algn="l">
              <a:lnSpc>
                <a:spcPct val="90000"/>
              </a:lnSpc>
              <a:spcBef>
                <a:spcPts val="500"/>
              </a:spcBef>
              <a:spcAft>
                <a:spcPts val="0"/>
              </a:spcAft>
              <a:buClr>
                <a:schemeClr val="accent1"/>
              </a:buClr>
              <a:buSzPts val="1800"/>
              <a:buChar char="•"/>
              <a:defRPr>
                <a:solidFill>
                  <a:schemeClr val="dk1"/>
                </a:solidFill>
              </a:defRPr>
            </a:lvl4pPr>
            <a:lvl5pPr marL="2286000" lvl="4" indent="-342900" algn="l">
              <a:lnSpc>
                <a:spcPct val="90000"/>
              </a:lnSpc>
              <a:spcBef>
                <a:spcPts val="500"/>
              </a:spcBef>
              <a:spcAft>
                <a:spcPts val="0"/>
              </a:spcAft>
              <a:buClr>
                <a:schemeClr val="accent1"/>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Image &amp; Text - Teal">
  <p:cSld name="Image &amp; Text - Teal">
    <p:spTree>
      <p:nvGrpSpPr>
        <p:cNvPr id="1" name="Shape 101"/>
        <p:cNvGrpSpPr/>
        <p:nvPr/>
      </p:nvGrpSpPr>
      <p:grpSpPr>
        <a:xfrm>
          <a:off x="0" y="0"/>
          <a:ext cx="0" cy="0"/>
          <a:chOff x="0" y="0"/>
          <a:chExt cx="0" cy="0"/>
        </a:xfrm>
      </p:grpSpPr>
      <p:sp>
        <p:nvSpPr>
          <p:cNvPr id="102" name="Google Shape;102;p39"/>
          <p:cNvSpPr txBox="1">
            <a:spLocks noGrp="1"/>
          </p:cNvSpPr>
          <p:nvPr>
            <p:ph type="title"/>
          </p:nvPr>
        </p:nvSpPr>
        <p:spPr>
          <a:xfrm>
            <a:off x="4890099" y="257176"/>
            <a:ext cx="6943302"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5"/>
              </a:buClr>
              <a:buSzPts val="3200"/>
              <a:buFont typeface="Helvetica Neue"/>
              <a:buNone/>
              <a:defRPr sz="3200" b="1">
                <a:solidFill>
                  <a:schemeClr val="accent5"/>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03" name="Google Shape;103;p39"/>
          <p:cNvCxnSpPr/>
          <p:nvPr/>
        </p:nvCxnSpPr>
        <p:spPr>
          <a:xfrm rot="10800000" flipH="1">
            <a:off x="5027117" y="1509236"/>
            <a:ext cx="6806284" cy="17612"/>
          </a:xfrm>
          <a:prstGeom prst="straightConnector1">
            <a:avLst/>
          </a:prstGeom>
          <a:noFill/>
          <a:ln w="9525" cap="flat" cmpd="sng">
            <a:solidFill>
              <a:schemeClr val="accent6"/>
            </a:solidFill>
            <a:prstDash val="solid"/>
            <a:miter lim="800000"/>
            <a:headEnd type="none" w="sm" len="sm"/>
            <a:tailEnd type="none" w="sm" len="sm"/>
          </a:ln>
        </p:spPr>
      </p:cxnSp>
      <p:sp>
        <p:nvSpPr>
          <p:cNvPr id="104" name="Google Shape;104;p39"/>
          <p:cNvSpPr/>
          <p:nvPr/>
        </p:nvSpPr>
        <p:spPr>
          <a:xfrm>
            <a:off x="9351335" y="1467293"/>
            <a:ext cx="2482066" cy="78223"/>
          </a:xfrm>
          <a:prstGeom prst="rect">
            <a:avLst/>
          </a:prstGeom>
          <a:solidFill>
            <a:schemeClr val="accent6"/>
          </a:solidFill>
          <a:ln w="12700" cap="flat" cmpd="sng">
            <a:solidFill>
              <a:schemeClr val="accent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05" name="Google Shape;105;p39"/>
          <p:cNvSpPr>
            <a:spLocks noGrp="1"/>
          </p:cNvSpPr>
          <p:nvPr>
            <p:ph type="pic" idx="2"/>
          </p:nvPr>
        </p:nvSpPr>
        <p:spPr>
          <a:xfrm>
            <a:off x="0" y="0"/>
            <a:ext cx="4340225" cy="6858000"/>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6" name="Google Shape;106;p39"/>
          <p:cNvSpPr txBox="1">
            <a:spLocks noGrp="1"/>
          </p:cNvSpPr>
          <p:nvPr>
            <p:ph type="body" idx="1"/>
          </p:nvPr>
        </p:nvSpPr>
        <p:spPr>
          <a:xfrm>
            <a:off x="4890100" y="1907476"/>
            <a:ext cx="6943302" cy="4493324"/>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5"/>
              </a:buClr>
              <a:buSzPts val="2800"/>
              <a:buChar char="•"/>
              <a:defRPr>
                <a:solidFill>
                  <a:schemeClr val="dk1"/>
                </a:solidFill>
              </a:defRPr>
            </a:lvl1pPr>
            <a:lvl2pPr marL="914400" lvl="1" indent="-381000" algn="l">
              <a:lnSpc>
                <a:spcPct val="90000"/>
              </a:lnSpc>
              <a:spcBef>
                <a:spcPts val="500"/>
              </a:spcBef>
              <a:spcAft>
                <a:spcPts val="0"/>
              </a:spcAft>
              <a:buClr>
                <a:schemeClr val="accent5"/>
              </a:buClr>
              <a:buSzPts val="2400"/>
              <a:buChar char="•"/>
              <a:defRPr>
                <a:solidFill>
                  <a:schemeClr val="dk1"/>
                </a:solidFill>
              </a:defRPr>
            </a:lvl2pPr>
            <a:lvl3pPr marL="1371600" lvl="2" indent="-355600" algn="l">
              <a:lnSpc>
                <a:spcPct val="90000"/>
              </a:lnSpc>
              <a:spcBef>
                <a:spcPts val="500"/>
              </a:spcBef>
              <a:spcAft>
                <a:spcPts val="0"/>
              </a:spcAft>
              <a:buClr>
                <a:schemeClr val="accent5"/>
              </a:buClr>
              <a:buSzPts val="2000"/>
              <a:buChar char="•"/>
              <a:defRPr>
                <a:solidFill>
                  <a:schemeClr val="dk1"/>
                </a:solidFill>
              </a:defRPr>
            </a:lvl3pPr>
            <a:lvl4pPr marL="1828800" lvl="3" indent="-342900" algn="l">
              <a:lnSpc>
                <a:spcPct val="90000"/>
              </a:lnSpc>
              <a:spcBef>
                <a:spcPts val="500"/>
              </a:spcBef>
              <a:spcAft>
                <a:spcPts val="0"/>
              </a:spcAft>
              <a:buClr>
                <a:schemeClr val="accent5"/>
              </a:buClr>
              <a:buSzPts val="1800"/>
              <a:buChar char="•"/>
              <a:defRPr>
                <a:solidFill>
                  <a:schemeClr val="dk1"/>
                </a:solidFill>
              </a:defRPr>
            </a:lvl4pPr>
            <a:lvl5pPr marL="2286000" lvl="4" indent="-342900" algn="l">
              <a:lnSpc>
                <a:spcPct val="90000"/>
              </a:lnSpc>
              <a:spcBef>
                <a:spcPts val="500"/>
              </a:spcBef>
              <a:spcAft>
                <a:spcPts val="0"/>
              </a:spcAft>
              <a:buClr>
                <a:schemeClr val="accent5"/>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Image &amp; Text - Green">
  <p:cSld name="Image &amp; Text - Green">
    <p:spTree>
      <p:nvGrpSpPr>
        <p:cNvPr id="1" name="Shape 107"/>
        <p:cNvGrpSpPr/>
        <p:nvPr/>
      </p:nvGrpSpPr>
      <p:grpSpPr>
        <a:xfrm>
          <a:off x="0" y="0"/>
          <a:ext cx="0" cy="0"/>
          <a:chOff x="0" y="0"/>
          <a:chExt cx="0" cy="0"/>
        </a:xfrm>
      </p:grpSpPr>
      <p:sp>
        <p:nvSpPr>
          <p:cNvPr id="108" name="Google Shape;108;p40"/>
          <p:cNvSpPr txBox="1">
            <a:spLocks noGrp="1"/>
          </p:cNvSpPr>
          <p:nvPr>
            <p:ph type="title"/>
          </p:nvPr>
        </p:nvSpPr>
        <p:spPr>
          <a:xfrm>
            <a:off x="4890099" y="257176"/>
            <a:ext cx="6943302"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4"/>
              </a:buClr>
              <a:buSzPts val="3200"/>
              <a:buFont typeface="Helvetica Neue"/>
              <a:buNone/>
              <a:defRPr sz="3200" b="1">
                <a:solidFill>
                  <a:schemeClr val="accent4"/>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09" name="Google Shape;109;p40"/>
          <p:cNvCxnSpPr/>
          <p:nvPr/>
        </p:nvCxnSpPr>
        <p:spPr>
          <a:xfrm rot="10800000" flipH="1">
            <a:off x="5027117" y="1509236"/>
            <a:ext cx="6806284" cy="17612"/>
          </a:xfrm>
          <a:prstGeom prst="straightConnector1">
            <a:avLst/>
          </a:prstGeom>
          <a:noFill/>
          <a:ln w="9525" cap="flat" cmpd="sng">
            <a:solidFill>
              <a:schemeClr val="accent4"/>
            </a:solidFill>
            <a:prstDash val="solid"/>
            <a:miter lim="800000"/>
            <a:headEnd type="none" w="sm" len="sm"/>
            <a:tailEnd type="none" w="sm" len="sm"/>
          </a:ln>
        </p:spPr>
      </p:cxnSp>
      <p:sp>
        <p:nvSpPr>
          <p:cNvPr id="110" name="Google Shape;110;p40"/>
          <p:cNvSpPr/>
          <p:nvPr/>
        </p:nvSpPr>
        <p:spPr>
          <a:xfrm>
            <a:off x="9351335" y="1467293"/>
            <a:ext cx="2482066" cy="78223"/>
          </a:xfrm>
          <a:prstGeom prst="rect">
            <a:avLst/>
          </a:prstGeom>
          <a:solidFill>
            <a:schemeClr val="accent4"/>
          </a:solidFill>
          <a:ln w="127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11" name="Google Shape;111;p40"/>
          <p:cNvSpPr>
            <a:spLocks noGrp="1"/>
          </p:cNvSpPr>
          <p:nvPr>
            <p:ph type="pic" idx="2"/>
          </p:nvPr>
        </p:nvSpPr>
        <p:spPr>
          <a:xfrm>
            <a:off x="0" y="0"/>
            <a:ext cx="4340225" cy="6858000"/>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2" name="Google Shape;112;p40"/>
          <p:cNvSpPr txBox="1">
            <a:spLocks noGrp="1"/>
          </p:cNvSpPr>
          <p:nvPr>
            <p:ph type="body" idx="1"/>
          </p:nvPr>
        </p:nvSpPr>
        <p:spPr>
          <a:xfrm>
            <a:off x="4890100" y="1907476"/>
            <a:ext cx="6943302" cy="4493324"/>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2"/>
              </a:buClr>
              <a:buSzPts val="2800"/>
              <a:buChar char="•"/>
              <a:defRPr>
                <a:solidFill>
                  <a:schemeClr val="dk1"/>
                </a:solidFill>
              </a:defRPr>
            </a:lvl1pPr>
            <a:lvl2pPr marL="914400" lvl="1" indent="-381000" algn="l">
              <a:lnSpc>
                <a:spcPct val="90000"/>
              </a:lnSpc>
              <a:spcBef>
                <a:spcPts val="500"/>
              </a:spcBef>
              <a:spcAft>
                <a:spcPts val="0"/>
              </a:spcAft>
              <a:buClr>
                <a:schemeClr val="accent2"/>
              </a:buClr>
              <a:buSzPts val="2400"/>
              <a:buChar char="•"/>
              <a:defRPr>
                <a:solidFill>
                  <a:schemeClr val="dk1"/>
                </a:solidFill>
              </a:defRPr>
            </a:lvl2pPr>
            <a:lvl3pPr marL="1371600" lvl="2" indent="-355600" algn="l">
              <a:lnSpc>
                <a:spcPct val="90000"/>
              </a:lnSpc>
              <a:spcBef>
                <a:spcPts val="500"/>
              </a:spcBef>
              <a:spcAft>
                <a:spcPts val="0"/>
              </a:spcAft>
              <a:buClr>
                <a:schemeClr val="accent2"/>
              </a:buClr>
              <a:buSzPts val="2000"/>
              <a:buChar char="•"/>
              <a:defRPr>
                <a:solidFill>
                  <a:schemeClr val="dk1"/>
                </a:solidFill>
              </a:defRPr>
            </a:lvl3pPr>
            <a:lvl4pPr marL="1828800" lvl="3" indent="-342900" algn="l">
              <a:lnSpc>
                <a:spcPct val="90000"/>
              </a:lnSpc>
              <a:spcBef>
                <a:spcPts val="500"/>
              </a:spcBef>
              <a:spcAft>
                <a:spcPts val="0"/>
              </a:spcAft>
              <a:buClr>
                <a:schemeClr val="accent2"/>
              </a:buClr>
              <a:buSzPts val="1800"/>
              <a:buChar char="•"/>
              <a:defRPr>
                <a:solidFill>
                  <a:schemeClr val="dk1"/>
                </a:solidFill>
              </a:defRPr>
            </a:lvl4pPr>
            <a:lvl5pPr marL="2286000" lvl="4" indent="-342900" algn="l">
              <a:lnSpc>
                <a:spcPct val="90000"/>
              </a:lnSpc>
              <a:spcBef>
                <a:spcPts val="500"/>
              </a:spcBef>
              <a:spcAft>
                <a:spcPts val="0"/>
              </a:spcAft>
              <a:buClr>
                <a:schemeClr val="accent2"/>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amp; Text with Dots - Blue">
  <p:cSld name="Title &amp; Text with Dots - Blue">
    <p:spTree>
      <p:nvGrpSpPr>
        <p:cNvPr id="1" name="Shape 113"/>
        <p:cNvGrpSpPr/>
        <p:nvPr/>
      </p:nvGrpSpPr>
      <p:grpSpPr>
        <a:xfrm>
          <a:off x="0" y="0"/>
          <a:ext cx="0" cy="0"/>
          <a:chOff x="0" y="0"/>
          <a:chExt cx="0" cy="0"/>
        </a:xfrm>
      </p:grpSpPr>
      <p:grpSp>
        <p:nvGrpSpPr>
          <p:cNvPr id="114" name="Google Shape;114;p41"/>
          <p:cNvGrpSpPr/>
          <p:nvPr/>
        </p:nvGrpSpPr>
        <p:grpSpPr>
          <a:xfrm>
            <a:off x="0" y="5303520"/>
            <a:ext cx="12192000" cy="1639827"/>
            <a:chOff x="0" y="5303520"/>
            <a:chExt cx="12192000" cy="1639827"/>
          </a:xfrm>
        </p:grpSpPr>
        <p:pic>
          <p:nvPicPr>
            <p:cNvPr id="115" name="Google Shape;115;p41"/>
            <p:cNvPicPr preferRelativeResize="0"/>
            <p:nvPr/>
          </p:nvPicPr>
          <p:blipFill rotWithShape="1">
            <a:blip r:embed="rId2">
              <a:alphaModFix amt="20000"/>
            </a:blip>
            <a:srcRect l="59836" t="10673" r="12104" b="6770"/>
            <a:stretch/>
          </p:blipFill>
          <p:spPr>
            <a:xfrm rot="5400000">
              <a:off x="2302155" y="3001365"/>
              <a:ext cx="1639827" cy="6244138"/>
            </a:xfrm>
            <a:prstGeom prst="rect">
              <a:avLst/>
            </a:prstGeom>
            <a:noFill/>
            <a:ln>
              <a:noFill/>
            </a:ln>
          </p:spPr>
        </p:pic>
        <p:pic>
          <p:nvPicPr>
            <p:cNvPr id="116" name="Google Shape;116;p41"/>
            <p:cNvPicPr preferRelativeResize="0"/>
            <p:nvPr/>
          </p:nvPicPr>
          <p:blipFill rotWithShape="1">
            <a:blip r:embed="rId2">
              <a:alphaModFix amt="20000"/>
            </a:blip>
            <a:srcRect l="60063" t="10673" r="11953" b="6770"/>
            <a:stretch/>
          </p:blipFill>
          <p:spPr>
            <a:xfrm rot="5400000">
              <a:off x="8439135" y="3108523"/>
              <a:ext cx="1557867" cy="5947862"/>
            </a:xfrm>
            <a:prstGeom prst="rect">
              <a:avLst/>
            </a:prstGeom>
            <a:noFill/>
            <a:ln>
              <a:noFill/>
            </a:ln>
          </p:spPr>
        </p:pic>
      </p:grpSp>
      <p:sp>
        <p:nvSpPr>
          <p:cNvPr id="117" name="Google Shape;117;p41"/>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1"/>
              </a:buClr>
              <a:buSzPts val="3600"/>
              <a:buFont typeface="Helvetica Neue"/>
              <a:buNone/>
              <a:defRPr sz="3600" b="1">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8" name="Google Shape;118;p41"/>
          <p:cNvSpPr txBox="1">
            <a:spLocks noGrp="1"/>
          </p:cNvSpPr>
          <p:nvPr>
            <p:ph type="body" idx="1"/>
          </p:nvPr>
        </p:nvSpPr>
        <p:spPr>
          <a:xfrm>
            <a:off x="656023" y="1690688"/>
            <a:ext cx="10820015" cy="50006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2800"/>
              <a:buNone/>
              <a:defRPr b="1">
                <a:solidFill>
                  <a:schemeClr val="accent3"/>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9" name="Google Shape;119;p41"/>
          <p:cNvSpPr txBox="1">
            <a:spLocks noGrp="1"/>
          </p:cNvSpPr>
          <p:nvPr>
            <p:ph type="body" idx="2"/>
          </p:nvPr>
        </p:nvSpPr>
        <p:spPr>
          <a:xfrm>
            <a:off x="656022" y="2333626"/>
            <a:ext cx="10820015" cy="3771900"/>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3"/>
              </a:buClr>
              <a:buSzPts val="2800"/>
              <a:buChar char="•"/>
              <a:defRPr>
                <a:solidFill>
                  <a:schemeClr val="dk1"/>
                </a:solidFill>
              </a:defRPr>
            </a:lvl1pPr>
            <a:lvl2pPr marL="914400" lvl="1" indent="-381000" algn="l">
              <a:lnSpc>
                <a:spcPct val="90000"/>
              </a:lnSpc>
              <a:spcBef>
                <a:spcPts val="500"/>
              </a:spcBef>
              <a:spcAft>
                <a:spcPts val="0"/>
              </a:spcAft>
              <a:buClr>
                <a:schemeClr val="accent3"/>
              </a:buClr>
              <a:buSzPts val="2400"/>
              <a:buChar char="•"/>
              <a:defRPr>
                <a:solidFill>
                  <a:schemeClr val="dk1"/>
                </a:solidFill>
              </a:defRPr>
            </a:lvl2pPr>
            <a:lvl3pPr marL="1371600" lvl="2" indent="-355600" algn="l">
              <a:lnSpc>
                <a:spcPct val="90000"/>
              </a:lnSpc>
              <a:spcBef>
                <a:spcPts val="500"/>
              </a:spcBef>
              <a:spcAft>
                <a:spcPts val="0"/>
              </a:spcAft>
              <a:buClr>
                <a:schemeClr val="accent3"/>
              </a:buClr>
              <a:buSzPts val="2000"/>
              <a:buChar char="•"/>
              <a:defRPr>
                <a:solidFill>
                  <a:schemeClr val="dk1"/>
                </a:solidFill>
              </a:defRPr>
            </a:lvl3pPr>
            <a:lvl4pPr marL="1828800" lvl="3" indent="-342900" algn="l">
              <a:lnSpc>
                <a:spcPct val="90000"/>
              </a:lnSpc>
              <a:spcBef>
                <a:spcPts val="500"/>
              </a:spcBef>
              <a:spcAft>
                <a:spcPts val="0"/>
              </a:spcAft>
              <a:buClr>
                <a:schemeClr val="accent3"/>
              </a:buClr>
              <a:buSzPts val="1800"/>
              <a:buChar char="•"/>
              <a:defRPr>
                <a:solidFill>
                  <a:schemeClr val="dk1"/>
                </a:solidFill>
              </a:defRPr>
            </a:lvl4pPr>
            <a:lvl5pPr marL="2286000" lvl="4" indent="-342900" algn="l">
              <a:lnSpc>
                <a:spcPct val="90000"/>
              </a:lnSpc>
              <a:spcBef>
                <a:spcPts val="500"/>
              </a:spcBef>
              <a:spcAft>
                <a:spcPts val="0"/>
              </a:spcAft>
              <a:buClr>
                <a:schemeClr val="accent3"/>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amp; Text with Dots - Purple">
  <p:cSld name="Title &amp; Text with Dots - Purple">
    <p:spTree>
      <p:nvGrpSpPr>
        <p:cNvPr id="1" name="Shape 120"/>
        <p:cNvGrpSpPr/>
        <p:nvPr/>
      </p:nvGrpSpPr>
      <p:grpSpPr>
        <a:xfrm>
          <a:off x="0" y="0"/>
          <a:ext cx="0" cy="0"/>
          <a:chOff x="0" y="0"/>
          <a:chExt cx="0" cy="0"/>
        </a:xfrm>
      </p:grpSpPr>
      <p:grpSp>
        <p:nvGrpSpPr>
          <p:cNvPr id="121" name="Google Shape;121;p42"/>
          <p:cNvGrpSpPr/>
          <p:nvPr/>
        </p:nvGrpSpPr>
        <p:grpSpPr>
          <a:xfrm>
            <a:off x="0" y="5303520"/>
            <a:ext cx="12192000" cy="1639827"/>
            <a:chOff x="0" y="5303520"/>
            <a:chExt cx="12192000" cy="1639827"/>
          </a:xfrm>
        </p:grpSpPr>
        <p:pic>
          <p:nvPicPr>
            <p:cNvPr id="122" name="Google Shape;122;p42"/>
            <p:cNvPicPr preferRelativeResize="0"/>
            <p:nvPr/>
          </p:nvPicPr>
          <p:blipFill rotWithShape="1">
            <a:blip r:embed="rId2">
              <a:alphaModFix amt="20000"/>
            </a:blip>
            <a:srcRect l="59836" t="10673" r="12104" b="6770"/>
            <a:stretch/>
          </p:blipFill>
          <p:spPr>
            <a:xfrm rot="5400000">
              <a:off x="2302155" y="3001365"/>
              <a:ext cx="1639827" cy="6244138"/>
            </a:xfrm>
            <a:prstGeom prst="rect">
              <a:avLst/>
            </a:prstGeom>
            <a:noFill/>
            <a:ln>
              <a:noFill/>
            </a:ln>
          </p:spPr>
        </p:pic>
        <p:pic>
          <p:nvPicPr>
            <p:cNvPr id="123" name="Google Shape;123;p42"/>
            <p:cNvPicPr preferRelativeResize="0"/>
            <p:nvPr/>
          </p:nvPicPr>
          <p:blipFill rotWithShape="1">
            <a:blip r:embed="rId2">
              <a:alphaModFix amt="20000"/>
            </a:blip>
            <a:srcRect l="60063" t="10673" r="11953" b="6770"/>
            <a:stretch/>
          </p:blipFill>
          <p:spPr>
            <a:xfrm rot="5400000">
              <a:off x="8439135" y="3108523"/>
              <a:ext cx="1557867" cy="5947862"/>
            </a:xfrm>
            <a:prstGeom prst="rect">
              <a:avLst/>
            </a:prstGeom>
            <a:noFill/>
            <a:ln>
              <a:noFill/>
            </a:ln>
          </p:spPr>
        </p:pic>
      </p:grpSp>
      <p:sp>
        <p:nvSpPr>
          <p:cNvPr id="124" name="Google Shape;124;p42"/>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3"/>
              </a:buClr>
              <a:buSzPts val="3600"/>
              <a:buFont typeface="Helvetica Neue"/>
              <a:buNone/>
              <a:defRPr sz="3600" b="1">
                <a:solidFill>
                  <a:schemeClr val="accent3"/>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5" name="Google Shape;125;p42"/>
          <p:cNvSpPr txBox="1">
            <a:spLocks noGrp="1"/>
          </p:cNvSpPr>
          <p:nvPr>
            <p:ph type="body" idx="1"/>
          </p:nvPr>
        </p:nvSpPr>
        <p:spPr>
          <a:xfrm>
            <a:off x="656022" y="1690688"/>
            <a:ext cx="10820015" cy="48577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2800"/>
              <a:buNone/>
              <a:defRPr b="1">
                <a:solidFill>
                  <a:schemeClr val="accent1"/>
                </a:solidFill>
              </a:defRPr>
            </a:lvl1pPr>
            <a:lvl2pPr marL="914400" lvl="1" indent="-381000" algn="l">
              <a:lnSpc>
                <a:spcPct val="90000"/>
              </a:lnSpc>
              <a:spcBef>
                <a:spcPts val="500"/>
              </a:spcBef>
              <a:spcAft>
                <a:spcPts val="0"/>
              </a:spcAft>
              <a:buClr>
                <a:schemeClr val="accent1"/>
              </a:buClr>
              <a:buSzPts val="2400"/>
              <a:buChar char="•"/>
              <a:defRPr/>
            </a:lvl2pPr>
            <a:lvl3pPr marL="1371600" lvl="2" indent="-355600" algn="l">
              <a:lnSpc>
                <a:spcPct val="90000"/>
              </a:lnSpc>
              <a:spcBef>
                <a:spcPts val="500"/>
              </a:spcBef>
              <a:spcAft>
                <a:spcPts val="0"/>
              </a:spcAft>
              <a:buClr>
                <a:schemeClr val="accent1"/>
              </a:buClr>
              <a:buSzPts val="2000"/>
              <a:buChar char="•"/>
              <a:defRPr/>
            </a:lvl3pPr>
            <a:lvl4pPr marL="1828800" lvl="3" indent="-342900" algn="l">
              <a:lnSpc>
                <a:spcPct val="90000"/>
              </a:lnSpc>
              <a:spcBef>
                <a:spcPts val="500"/>
              </a:spcBef>
              <a:spcAft>
                <a:spcPts val="0"/>
              </a:spcAft>
              <a:buClr>
                <a:schemeClr val="accent1"/>
              </a:buClr>
              <a:buSzPts val="1800"/>
              <a:buChar char="•"/>
              <a:defRPr/>
            </a:lvl4pPr>
            <a:lvl5pPr marL="2286000" lvl="4" indent="-342900" algn="l">
              <a:lnSpc>
                <a:spcPct val="90000"/>
              </a:lnSpc>
              <a:spcBef>
                <a:spcPts val="500"/>
              </a:spcBef>
              <a:spcAft>
                <a:spcPts val="0"/>
              </a:spcAft>
              <a:buClr>
                <a:schemeClr val="accent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6" name="Google Shape;126;p42"/>
          <p:cNvSpPr txBox="1">
            <a:spLocks noGrp="1"/>
          </p:cNvSpPr>
          <p:nvPr>
            <p:ph type="body" idx="2"/>
          </p:nvPr>
        </p:nvSpPr>
        <p:spPr>
          <a:xfrm>
            <a:off x="656021" y="2333625"/>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1"/>
              </a:buClr>
              <a:buSzPts val="2800"/>
              <a:buChar char="•"/>
              <a:defRPr>
                <a:solidFill>
                  <a:schemeClr val="dk1"/>
                </a:solidFill>
              </a:defRPr>
            </a:lvl1pPr>
            <a:lvl2pPr marL="914400" lvl="1" indent="-381000" algn="l">
              <a:lnSpc>
                <a:spcPct val="90000"/>
              </a:lnSpc>
              <a:spcBef>
                <a:spcPts val="500"/>
              </a:spcBef>
              <a:spcAft>
                <a:spcPts val="0"/>
              </a:spcAft>
              <a:buClr>
                <a:schemeClr val="accent1"/>
              </a:buClr>
              <a:buSzPts val="2400"/>
              <a:buChar char="•"/>
              <a:defRPr>
                <a:solidFill>
                  <a:schemeClr val="dk1"/>
                </a:solidFill>
              </a:defRPr>
            </a:lvl2pPr>
            <a:lvl3pPr marL="1371600" lvl="2" indent="-355600" algn="l">
              <a:lnSpc>
                <a:spcPct val="90000"/>
              </a:lnSpc>
              <a:spcBef>
                <a:spcPts val="500"/>
              </a:spcBef>
              <a:spcAft>
                <a:spcPts val="0"/>
              </a:spcAft>
              <a:buClr>
                <a:schemeClr val="accent1"/>
              </a:buClr>
              <a:buSzPts val="2000"/>
              <a:buChar char="•"/>
              <a:defRPr>
                <a:solidFill>
                  <a:schemeClr val="dk1"/>
                </a:solidFill>
              </a:defRPr>
            </a:lvl3pPr>
            <a:lvl4pPr marL="1828800" lvl="3" indent="-342900" algn="l">
              <a:lnSpc>
                <a:spcPct val="90000"/>
              </a:lnSpc>
              <a:spcBef>
                <a:spcPts val="500"/>
              </a:spcBef>
              <a:spcAft>
                <a:spcPts val="0"/>
              </a:spcAft>
              <a:buClr>
                <a:schemeClr val="accent1"/>
              </a:buClr>
              <a:buSzPts val="1800"/>
              <a:buChar char="•"/>
              <a:defRPr>
                <a:solidFill>
                  <a:schemeClr val="dk1"/>
                </a:solidFill>
              </a:defRPr>
            </a:lvl4pPr>
            <a:lvl5pPr marL="2286000" lvl="4" indent="-342900" algn="l">
              <a:lnSpc>
                <a:spcPct val="90000"/>
              </a:lnSpc>
              <a:spcBef>
                <a:spcPts val="500"/>
              </a:spcBef>
              <a:spcAft>
                <a:spcPts val="0"/>
              </a:spcAft>
              <a:buClr>
                <a:schemeClr val="accent1"/>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over - Teal Background">
  <p:cSld name="Cover - Teal Background">
    <p:bg>
      <p:bgPr>
        <a:blipFill>
          <a:blip r:embed="rId2">
            <a:alphaModFix/>
          </a:blip>
          <a:stretch>
            <a:fillRect/>
          </a:stretch>
        </a:blipFill>
        <a:effectLst/>
      </p:bgPr>
    </p:bg>
    <p:spTree>
      <p:nvGrpSpPr>
        <p:cNvPr id="1" name="Shape 17"/>
        <p:cNvGrpSpPr/>
        <p:nvPr/>
      </p:nvGrpSpPr>
      <p:grpSpPr>
        <a:xfrm>
          <a:off x="0" y="0"/>
          <a:ext cx="0" cy="0"/>
          <a:chOff x="0" y="0"/>
          <a:chExt cx="0" cy="0"/>
        </a:xfrm>
      </p:grpSpPr>
      <p:sp>
        <p:nvSpPr>
          <p:cNvPr id="18" name="Google Shape;18;p25"/>
          <p:cNvSpPr/>
          <p:nvPr/>
        </p:nvSpPr>
        <p:spPr>
          <a:xfrm>
            <a:off x="0" y="0"/>
            <a:ext cx="12192000" cy="6858000"/>
          </a:xfrm>
          <a:prstGeom prst="rect">
            <a:avLst/>
          </a:prstGeom>
          <a:solidFill>
            <a:srgbClr val="35B2B4">
              <a:alpha val="77647"/>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9" name="Google Shape;19;p25"/>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 name="Google Shape;20;p25"/>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1" name="Google Shape;21;p25"/>
          <p:cNvSpPr/>
          <p:nvPr/>
        </p:nvSpPr>
        <p:spPr>
          <a:xfrm>
            <a:off x="5083215" y="2704632"/>
            <a:ext cx="2025570" cy="119131"/>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405E79"/>
              </a:solidFill>
              <a:latin typeface="Calibri"/>
              <a:ea typeface="Calibri"/>
              <a:cs typeface="Calibri"/>
              <a:sym typeface="Calibri"/>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amp; Text with Dots - Teal">
  <p:cSld name="Title &amp; Text with Dots - Teal">
    <p:spTree>
      <p:nvGrpSpPr>
        <p:cNvPr id="1" name="Shape 127"/>
        <p:cNvGrpSpPr/>
        <p:nvPr/>
      </p:nvGrpSpPr>
      <p:grpSpPr>
        <a:xfrm>
          <a:off x="0" y="0"/>
          <a:ext cx="0" cy="0"/>
          <a:chOff x="0" y="0"/>
          <a:chExt cx="0" cy="0"/>
        </a:xfrm>
      </p:grpSpPr>
      <p:sp>
        <p:nvSpPr>
          <p:cNvPr id="128" name="Google Shape;128;p43"/>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5"/>
              </a:buClr>
              <a:buSzPts val="3600"/>
              <a:buFont typeface="Helvetica Neue"/>
              <a:buNone/>
              <a:defRPr sz="3600" b="1">
                <a:solidFill>
                  <a:schemeClr val="accent5"/>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9" name="Google Shape;129;p43"/>
          <p:cNvSpPr txBox="1">
            <a:spLocks noGrp="1"/>
          </p:cNvSpPr>
          <p:nvPr>
            <p:ph type="body" idx="1"/>
          </p:nvPr>
        </p:nvSpPr>
        <p:spPr>
          <a:xfrm>
            <a:off x="656022" y="1690688"/>
            <a:ext cx="10820015" cy="57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2800"/>
              <a:buNone/>
              <a:defRPr b="1">
                <a:solidFill>
                  <a:schemeClr val="accent6"/>
                </a:solidFill>
              </a:defRPr>
            </a:lvl1pPr>
            <a:lvl2pPr marL="914400" lvl="1" indent="-381000" algn="l">
              <a:lnSpc>
                <a:spcPct val="90000"/>
              </a:lnSpc>
              <a:spcBef>
                <a:spcPts val="500"/>
              </a:spcBef>
              <a:spcAft>
                <a:spcPts val="0"/>
              </a:spcAft>
              <a:buClr>
                <a:schemeClr val="accent6"/>
              </a:buClr>
              <a:buSzPts val="2400"/>
              <a:buChar char="•"/>
              <a:defRPr/>
            </a:lvl2pPr>
            <a:lvl3pPr marL="1371600" lvl="2" indent="-355600" algn="l">
              <a:lnSpc>
                <a:spcPct val="90000"/>
              </a:lnSpc>
              <a:spcBef>
                <a:spcPts val="500"/>
              </a:spcBef>
              <a:spcAft>
                <a:spcPts val="0"/>
              </a:spcAft>
              <a:buClr>
                <a:schemeClr val="accent6"/>
              </a:buClr>
              <a:buSzPts val="2000"/>
              <a:buChar char="•"/>
              <a:defRPr/>
            </a:lvl3pPr>
            <a:lvl4pPr marL="1828800" lvl="3" indent="-342900" algn="l">
              <a:lnSpc>
                <a:spcPct val="90000"/>
              </a:lnSpc>
              <a:spcBef>
                <a:spcPts val="500"/>
              </a:spcBef>
              <a:spcAft>
                <a:spcPts val="0"/>
              </a:spcAft>
              <a:buClr>
                <a:schemeClr val="accent6"/>
              </a:buClr>
              <a:buSzPts val="1800"/>
              <a:buChar char="•"/>
              <a:defRPr/>
            </a:lvl4pPr>
            <a:lvl5pPr marL="2286000" lvl="4" indent="-342900" algn="l">
              <a:lnSpc>
                <a:spcPct val="90000"/>
              </a:lnSpc>
              <a:spcBef>
                <a:spcPts val="500"/>
              </a:spcBef>
              <a:spcAft>
                <a:spcPts val="0"/>
              </a:spcAft>
              <a:buClr>
                <a:schemeClr val="accent6"/>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0" name="Google Shape;130;p43"/>
          <p:cNvSpPr txBox="1">
            <a:spLocks noGrp="1"/>
          </p:cNvSpPr>
          <p:nvPr>
            <p:ph type="body" idx="2"/>
          </p:nvPr>
        </p:nvSpPr>
        <p:spPr>
          <a:xfrm>
            <a:off x="656021" y="2333624"/>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6"/>
              </a:buClr>
              <a:buSzPts val="2800"/>
              <a:buChar char="•"/>
              <a:defRPr>
                <a:solidFill>
                  <a:schemeClr val="dk1"/>
                </a:solidFill>
              </a:defRPr>
            </a:lvl1pPr>
            <a:lvl2pPr marL="914400" lvl="1" indent="-381000" algn="l">
              <a:lnSpc>
                <a:spcPct val="90000"/>
              </a:lnSpc>
              <a:spcBef>
                <a:spcPts val="500"/>
              </a:spcBef>
              <a:spcAft>
                <a:spcPts val="0"/>
              </a:spcAft>
              <a:buClr>
                <a:schemeClr val="accent6"/>
              </a:buClr>
              <a:buSzPts val="2400"/>
              <a:buChar char="•"/>
              <a:defRPr>
                <a:solidFill>
                  <a:schemeClr val="dk1"/>
                </a:solidFill>
              </a:defRPr>
            </a:lvl2pPr>
            <a:lvl3pPr marL="1371600" lvl="2" indent="-355600" algn="l">
              <a:lnSpc>
                <a:spcPct val="90000"/>
              </a:lnSpc>
              <a:spcBef>
                <a:spcPts val="500"/>
              </a:spcBef>
              <a:spcAft>
                <a:spcPts val="0"/>
              </a:spcAft>
              <a:buClr>
                <a:schemeClr val="accent6"/>
              </a:buClr>
              <a:buSzPts val="2000"/>
              <a:buChar char="•"/>
              <a:defRPr>
                <a:solidFill>
                  <a:schemeClr val="dk1"/>
                </a:solidFill>
              </a:defRPr>
            </a:lvl3pPr>
            <a:lvl4pPr marL="1828800" lvl="3" indent="-342900" algn="l">
              <a:lnSpc>
                <a:spcPct val="90000"/>
              </a:lnSpc>
              <a:spcBef>
                <a:spcPts val="500"/>
              </a:spcBef>
              <a:spcAft>
                <a:spcPts val="0"/>
              </a:spcAft>
              <a:buClr>
                <a:schemeClr val="accent6"/>
              </a:buClr>
              <a:buSzPts val="1800"/>
              <a:buChar char="•"/>
              <a:defRPr>
                <a:solidFill>
                  <a:schemeClr val="dk1"/>
                </a:solidFill>
              </a:defRPr>
            </a:lvl4pPr>
            <a:lvl5pPr marL="2286000" lvl="4" indent="-342900" algn="l">
              <a:lnSpc>
                <a:spcPct val="90000"/>
              </a:lnSpc>
              <a:spcBef>
                <a:spcPts val="500"/>
              </a:spcBef>
              <a:spcAft>
                <a:spcPts val="0"/>
              </a:spcAft>
              <a:buClr>
                <a:schemeClr val="accent6"/>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131" name="Google Shape;131;p43"/>
          <p:cNvGrpSpPr/>
          <p:nvPr/>
        </p:nvGrpSpPr>
        <p:grpSpPr>
          <a:xfrm>
            <a:off x="0" y="5303520"/>
            <a:ext cx="12192000" cy="1639827"/>
            <a:chOff x="0" y="5303520"/>
            <a:chExt cx="12192000" cy="1639827"/>
          </a:xfrm>
        </p:grpSpPr>
        <p:pic>
          <p:nvPicPr>
            <p:cNvPr id="132" name="Google Shape;132;p43"/>
            <p:cNvPicPr preferRelativeResize="0"/>
            <p:nvPr/>
          </p:nvPicPr>
          <p:blipFill rotWithShape="1">
            <a:blip r:embed="rId2">
              <a:alphaModFix amt="20000"/>
            </a:blip>
            <a:srcRect l="59836" t="10673" r="12104" b="6770"/>
            <a:stretch/>
          </p:blipFill>
          <p:spPr>
            <a:xfrm rot="5400000">
              <a:off x="2302155" y="3001365"/>
              <a:ext cx="1639827" cy="6244138"/>
            </a:xfrm>
            <a:prstGeom prst="rect">
              <a:avLst/>
            </a:prstGeom>
            <a:noFill/>
            <a:ln>
              <a:noFill/>
            </a:ln>
          </p:spPr>
        </p:pic>
        <p:pic>
          <p:nvPicPr>
            <p:cNvPr id="133" name="Google Shape;133;p43"/>
            <p:cNvPicPr preferRelativeResize="0"/>
            <p:nvPr/>
          </p:nvPicPr>
          <p:blipFill rotWithShape="1">
            <a:blip r:embed="rId2">
              <a:alphaModFix amt="20000"/>
            </a:blip>
            <a:srcRect l="60063" t="10673" r="11953" b="6770"/>
            <a:stretch/>
          </p:blipFill>
          <p:spPr>
            <a:xfrm rot="5400000">
              <a:off x="8439135" y="3108523"/>
              <a:ext cx="1557867" cy="5947862"/>
            </a:xfrm>
            <a:prstGeom prst="rect">
              <a:avLst/>
            </a:prstGeom>
            <a:noFill/>
            <a:ln>
              <a:noFill/>
            </a:ln>
          </p:spPr>
        </p:pic>
      </p:gr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amp; Text with Dots- Green">
  <p:cSld name="Title &amp; Text with Dots- Green">
    <p:spTree>
      <p:nvGrpSpPr>
        <p:cNvPr id="1" name="Shape 134"/>
        <p:cNvGrpSpPr/>
        <p:nvPr/>
      </p:nvGrpSpPr>
      <p:grpSpPr>
        <a:xfrm>
          <a:off x="0" y="0"/>
          <a:ext cx="0" cy="0"/>
          <a:chOff x="0" y="0"/>
          <a:chExt cx="0" cy="0"/>
        </a:xfrm>
      </p:grpSpPr>
      <p:grpSp>
        <p:nvGrpSpPr>
          <p:cNvPr id="135" name="Google Shape;135;p44"/>
          <p:cNvGrpSpPr/>
          <p:nvPr/>
        </p:nvGrpSpPr>
        <p:grpSpPr>
          <a:xfrm>
            <a:off x="0" y="5303520"/>
            <a:ext cx="12192000" cy="1639827"/>
            <a:chOff x="0" y="5303520"/>
            <a:chExt cx="12192000" cy="1639827"/>
          </a:xfrm>
        </p:grpSpPr>
        <p:pic>
          <p:nvPicPr>
            <p:cNvPr id="136" name="Google Shape;136;p44"/>
            <p:cNvPicPr preferRelativeResize="0"/>
            <p:nvPr/>
          </p:nvPicPr>
          <p:blipFill rotWithShape="1">
            <a:blip r:embed="rId2">
              <a:alphaModFix amt="20000"/>
            </a:blip>
            <a:srcRect l="59836" t="10673" r="12104" b="6770"/>
            <a:stretch/>
          </p:blipFill>
          <p:spPr>
            <a:xfrm rot="5400000">
              <a:off x="2302155" y="3001365"/>
              <a:ext cx="1639827" cy="6244138"/>
            </a:xfrm>
            <a:prstGeom prst="rect">
              <a:avLst/>
            </a:prstGeom>
            <a:noFill/>
            <a:ln>
              <a:noFill/>
            </a:ln>
          </p:spPr>
        </p:pic>
        <p:pic>
          <p:nvPicPr>
            <p:cNvPr id="137" name="Google Shape;137;p44"/>
            <p:cNvPicPr preferRelativeResize="0"/>
            <p:nvPr/>
          </p:nvPicPr>
          <p:blipFill rotWithShape="1">
            <a:blip r:embed="rId2">
              <a:alphaModFix amt="20000"/>
            </a:blip>
            <a:srcRect l="60063" t="10673" r="11953" b="6770"/>
            <a:stretch/>
          </p:blipFill>
          <p:spPr>
            <a:xfrm rot="5400000">
              <a:off x="8439135" y="3108523"/>
              <a:ext cx="1557867" cy="5947862"/>
            </a:xfrm>
            <a:prstGeom prst="rect">
              <a:avLst/>
            </a:prstGeom>
            <a:noFill/>
            <a:ln>
              <a:noFill/>
            </a:ln>
          </p:spPr>
        </p:pic>
      </p:grpSp>
      <p:sp>
        <p:nvSpPr>
          <p:cNvPr id="138" name="Google Shape;138;p44"/>
          <p:cNvSpPr txBox="1">
            <a:spLocks noGrp="1"/>
          </p:cNvSpPr>
          <p:nvPr>
            <p:ph type="title"/>
          </p:nvPr>
        </p:nvSpPr>
        <p:spPr>
          <a:xfrm>
            <a:off x="656022" y="365125"/>
            <a:ext cx="10820013"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4"/>
              </a:buClr>
              <a:buSzPts val="3600"/>
              <a:buFont typeface="Helvetica Neue"/>
              <a:buNone/>
              <a:defRPr sz="3600" b="1">
                <a:solidFill>
                  <a:schemeClr val="accent4"/>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9" name="Google Shape;139;p44"/>
          <p:cNvSpPr txBox="1">
            <a:spLocks noGrp="1"/>
          </p:cNvSpPr>
          <p:nvPr>
            <p:ph type="body" idx="1"/>
          </p:nvPr>
        </p:nvSpPr>
        <p:spPr>
          <a:xfrm>
            <a:off x="656022" y="1690688"/>
            <a:ext cx="10820015" cy="42862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800"/>
              <a:buNone/>
              <a:defRPr b="1">
                <a:solidFill>
                  <a:schemeClr val="accent2"/>
                </a:solidFill>
              </a:defRPr>
            </a:lvl1pPr>
            <a:lvl2pPr marL="914400" lvl="1" indent="-381000" algn="l">
              <a:lnSpc>
                <a:spcPct val="90000"/>
              </a:lnSpc>
              <a:spcBef>
                <a:spcPts val="500"/>
              </a:spcBef>
              <a:spcAft>
                <a:spcPts val="0"/>
              </a:spcAft>
              <a:buClr>
                <a:schemeClr val="accent2"/>
              </a:buClr>
              <a:buSzPts val="2400"/>
              <a:buChar char="•"/>
              <a:defRPr/>
            </a:lvl2pPr>
            <a:lvl3pPr marL="1371600" lvl="2" indent="-355600" algn="l">
              <a:lnSpc>
                <a:spcPct val="90000"/>
              </a:lnSpc>
              <a:spcBef>
                <a:spcPts val="500"/>
              </a:spcBef>
              <a:spcAft>
                <a:spcPts val="0"/>
              </a:spcAft>
              <a:buClr>
                <a:schemeClr val="accent2"/>
              </a:buClr>
              <a:buSzPts val="2000"/>
              <a:buChar char="•"/>
              <a:defRPr/>
            </a:lvl3pPr>
            <a:lvl4pPr marL="1828800" lvl="3" indent="-342900" algn="l">
              <a:lnSpc>
                <a:spcPct val="90000"/>
              </a:lnSpc>
              <a:spcBef>
                <a:spcPts val="500"/>
              </a:spcBef>
              <a:spcAft>
                <a:spcPts val="0"/>
              </a:spcAft>
              <a:buClr>
                <a:schemeClr val="accent2"/>
              </a:buClr>
              <a:buSzPts val="1800"/>
              <a:buChar char="•"/>
              <a:defRPr/>
            </a:lvl4pPr>
            <a:lvl5pPr marL="2286000" lvl="4" indent="-342900" algn="l">
              <a:lnSpc>
                <a:spcPct val="90000"/>
              </a:lnSpc>
              <a:spcBef>
                <a:spcPts val="500"/>
              </a:spcBef>
              <a:spcAft>
                <a:spcPts val="0"/>
              </a:spcAft>
              <a:buClr>
                <a:schemeClr val="accent2"/>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0" name="Google Shape;140;p44"/>
          <p:cNvSpPr txBox="1">
            <a:spLocks noGrp="1"/>
          </p:cNvSpPr>
          <p:nvPr>
            <p:ph type="body" idx="2"/>
          </p:nvPr>
        </p:nvSpPr>
        <p:spPr>
          <a:xfrm>
            <a:off x="656021" y="2333625"/>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2"/>
              </a:buClr>
              <a:buSzPts val="2800"/>
              <a:buChar char="•"/>
              <a:defRPr>
                <a:solidFill>
                  <a:schemeClr val="dk1"/>
                </a:solidFill>
              </a:defRPr>
            </a:lvl1pPr>
            <a:lvl2pPr marL="914400" lvl="1" indent="-381000" algn="l">
              <a:lnSpc>
                <a:spcPct val="90000"/>
              </a:lnSpc>
              <a:spcBef>
                <a:spcPts val="500"/>
              </a:spcBef>
              <a:spcAft>
                <a:spcPts val="0"/>
              </a:spcAft>
              <a:buClr>
                <a:schemeClr val="accent2"/>
              </a:buClr>
              <a:buSzPts val="2400"/>
              <a:buChar char="•"/>
              <a:defRPr>
                <a:solidFill>
                  <a:schemeClr val="dk1"/>
                </a:solidFill>
              </a:defRPr>
            </a:lvl2pPr>
            <a:lvl3pPr marL="1371600" lvl="2" indent="-355600" algn="l">
              <a:lnSpc>
                <a:spcPct val="90000"/>
              </a:lnSpc>
              <a:spcBef>
                <a:spcPts val="500"/>
              </a:spcBef>
              <a:spcAft>
                <a:spcPts val="0"/>
              </a:spcAft>
              <a:buClr>
                <a:schemeClr val="accent2"/>
              </a:buClr>
              <a:buSzPts val="2000"/>
              <a:buChar char="•"/>
              <a:defRPr>
                <a:solidFill>
                  <a:schemeClr val="dk1"/>
                </a:solidFill>
              </a:defRPr>
            </a:lvl3pPr>
            <a:lvl4pPr marL="1828800" lvl="3" indent="-342900" algn="l">
              <a:lnSpc>
                <a:spcPct val="90000"/>
              </a:lnSpc>
              <a:spcBef>
                <a:spcPts val="500"/>
              </a:spcBef>
              <a:spcAft>
                <a:spcPts val="0"/>
              </a:spcAft>
              <a:buClr>
                <a:schemeClr val="accent2"/>
              </a:buClr>
              <a:buSzPts val="1800"/>
              <a:buChar char="•"/>
              <a:defRPr>
                <a:solidFill>
                  <a:schemeClr val="dk1"/>
                </a:solidFill>
              </a:defRPr>
            </a:lvl4pPr>
            <a:lvl5pPr marL="2286000" lvl="4" indent="-342900" algn="l">
              <a:lnSpc>
                <a:spcPct val="90000"/>
              </a:lnSpc>
              <a:spcBef>
                <a:spcPts val="500"/>
              </a:spcBef>
              <a:spcAft>
                <a:spcPts val="0"/>
              </a:spcAft>
              <a:buClr>
                <a:schemeClr val="accent2"/>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141"/>
        <p:cNvGrpSpPr/>
        <p:nvPr/>
      </p:nvGrpSpPr>
      <p:grpSpPr>
        <a:xfrm>
          <a:off x="0" y="0"/>
          <a:ext cx="0" cy="0"/>
          <a:chOff x="0" y="0"/>
          <a:chExt cx="0" cy="0"/>
        </a:xfrm>
      </p:grpSpPr>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amp; Two Column - Blue">
  <p:cSld name="Title &amp; Two Column - Blue">
    <p:spTree>
      <p:nvGrpSpPr>
        <p:cNvPr id="1" name="Shape 142"/>
        <p:cNvGrpSpPr/>
        <p:nvPr/>
      </p:nvGrpSpPr>
      <p:grpSpPr>
        <a:xfrm>
          <a:off x="0" y="0"/>
          <a:ext cx="0" cy="0"/>
          <a:chOff x="0" y="0"/>
          <a:chExt cx="0" cy="0"/>
        </a:xfrm>
      </p:grpSpPr>
      <p:sp>
        <p:nvSpPr>
          <p:cNvPr id="143" name="Google Shape;143;p46"/>
          <p:cNvSpPr/>
          <p:nvPr/>
        </p:nvSpPr>
        <p:spPr>
          <a:xfrm>
            <a:off x="0" y="0"/>
            <a:ext cx="12192000" cy="1609344"/>
          </a:xfrm>
          <a:prstGeom prst="rect">
            <a:avLst/>
          </a:prstGeom>
          <a:solidFill>
            <a:srgbClr val="016794"/>
          </a:solidFill>
          <a:ln w="12700" cap="flat" cmpd="sng">
            <a:solidFill>
              <a:srgbClr val="01476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grpSp>
        <p:nvGrpSpPr>
          <p:cNvPr id="144" name="Google Shape;144;p46"/>
          <p:cNvGrpSpPr/>
          <p:nvPr/>
        </p:nvGrpSpPr>
        <p:grpSpPr>
          <a:xfrm>
            <a:off x="-208788" y="0"/>
            <a:ext cx="12609576" cy="2174490"/>
            <a:chOff x="0" y="5043119"/>
            <a:chExt cx="12192000" cy="1814883"/>
          </a:xfrm>
        </p:grpSpPr>
        <p:pic>
          <p:nvPicPr>
            <p:cNvPr id="145" name="Google Shape;145;p46"/>
            <p:cNvPicPr preferRelativeResize="0"/>
            <p:nvPr/>
          </p:nvPicPr>
          <p:blipFill rotWithShape="1">
            <a:blip r:embed="rId2">
              <a:alphaModFix amt="20000"/>
            </a:blip>
            <a:srcRect l="50000" t="7392" r="19089" b="9029"/>
            <a:stretch/>
          </p:blipFill>
          <p:spPr>
            <a:xfrm rot="5400000">
              <a:off x="2349106" y="2694015"/>
              <a:ext cx="1814881" cy="6513094"/>
            </a:xfrm>
            <a:prstGeom prst="rect">
              <a:avLst/>
            </a:prstGeom>
            <a:noFill/>
            <a:ln>
              <a:noFill/>
            </a:ln>
          </p:spPr>
        </p:pic>
        <p:pic>
          <p:nvPicPr>
            <p:cNvPr id="146" name="Google Shape;146;p46"/>
            <p:cNvPicPr preferRelativeResize="0"/>
            <p:nvPr/>
          </p:nvPicPr>
          <p:blipFill rotWithShape="1">
            <a:blip r:embed="rId2">
              <a:alphaModFix amt="20000"/>
            </a:blip>
            <a:srcRect l="54597" t="31445" r="16826" b="9029"/>
            <a:stretch/>
          </p:blipFill>
          <p:spPr>
            <a:xfrm rot="5400000">
              <a:off x="8435259" y="3077812"/>
              <a:ext cx="1791433" cy="5722047"/>
            </a:xfrm>
            <a:prstGeom prst="rect">
              <a:avLst/>
            </a:prstGeom>
            <a:noFill/>
            <a:ln>
              <a:noFill/>
            </a:ln>
          </p:spPr>
        </p:pic>
      </p:grpSp>
      <p:cxnSp>
        <p:nvCxnSpPr>
          <p:cNvPr id="147" name="Google Shape;147;p46"/>
          <p:cNvCxnSpPr/>
          <p:nvPr/>
        </p:nvCxnSpPr>
        <p:spPr>
          <a:xfrm>
            <a:off x="6125488" y="3178428"/>
            <a:ext cx="0" cy="3127254"/>
          </a:xfrm>
          <a:prstGeom prst="straightConnector1">
            <a:avLst/>
          </a:prstGeom>
          <a:noFill/>
          <a:ln w="9525" cap="flat" cmpd="sng">
            <a:solidFill>
              <a:srgbClr val="A5A5A5"/>
            </a:solidFill>
            <a:prstDash val="solid"/>
            <a:miter lim="800000"/>
            <a:headEnd type="none" w="sm" len="sm"/>
            <a:tailEnd type="none" w="sm" len="sm"/>
          </a:ln>
        </p:spPr>
      </p:cxnSp>
      <p:sp>
        <p:nvSpPr>
          <p:cNvPr id="148" name="Google Shape;148;p46"/>
          <p:cNvSpPr txBox="1">
            <a:spLocks noGrp="1"/>
          </p:cNvSpPr>
          <p:nvPr>
            <p:ph type="title"/>
          </p:nvPr>
        </p:nvSpPr>
        <p:spPr>
          <a:xfrm>
            <a:off x="656023" y="246594"/>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600"/>
              <a:buFont typeface="Helvetica Neue"/>
              <a:buNone/>
              <a:defRPr sz="36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49" name="Google Shape;149;p46"/>
          <p:cNvSpPr txBox="1">
            <a:spLocks noGrp="1"/>
          </p:cNvSpPr>
          <p:nvPr>
            <p:ph type="body" idx="1"/>
          </p:nvPr>
        </p:nvSpPr>
        <p:spPr>
          <a:xfrm>
            <a:off x="656022" y="1903943"/>
            <a:ext cx="10820015" cy="50006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2800"/>
              <a:buNone/>
              <a:defRPr b="1">
                <a:solidFill>
                  <a:schemeClr val="accent3"/>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0" name="Google Shape;150;p46"/>
          <p:cNvSpPr txBox="1">
            <a:spLocks noGrp="1"/>
          </p:cNvSpPr>
          <p:nvPr>
            <p:ph type="body" idx="2"/>
          </p:nvPr>
        </p:nvSpPr>
        <p:spPr>
          <a:xfrm>
            <a:off x="656021" y="2479149"/>
            <a:ext cx="10820015" cy="52117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2400"/>
              <a:buNone/>
              <a:defRPr sz="2400">
                <a:solidFill>
                  <a:schemeClr val="dk1"/>
                </a:solidFill>
              </a:defRPr>
            </a:lvl1pPr>
            <a:lvl2pPr marL="914400" lvl="1" indent="-228600" algn="l">
              <a:lnSpc>
                <a:spcPct val="90000"/>
              </a:lnSpc>
              <a:spcBef>
                <a:spcPts val="500"/>
              </a:spcBef>
              <a:spcAft>
                <a:spcPts val="0"/>
              </a:spcAft>
              <a:buClr>
                <a:schemeClr val="accent3"/>
              </a:buClr>
              <a:buSzPts val="2400"/>
              <a:buNone/>
              <a:defRPr>
                <a:solidFill>
                  <a:schemeClr val="dk1"/>
                </a:solidFill>
              </a:defRPr>
            </a:lvl2pPr>
            <a:lvl3pPr marL="1371600" lvl="2" indent="-228600" algn="l">
              <a:lnSpc>
                <a:spcPct val="90000"/>
              </a:lnSpc>
              <a:spcBef>
                <a:spcPts val="500"/>
              </a:spcBef>
              <a:spcAft>
                <a:spcPts val="0"/>
              </a:spcAft>
              <a:buClr>
                <a:schemeClr val="accent3"/>
              </a:buClr>
              <a:buSzPts val="2000"/>
              <a:buNone/>
              <a:defRPr>
                <a:solidFill>
                  <a:schemeClr val="dk1"/>
                </a:solidFill>
              </a:defRPr>
            </a:lvl3pPr>
            <a:lvl4pPr marL="1828800" lvl="3" indent="-228600" algn="l">
              <a:lnSpc>
                <a:spcPct val="90000"/>
              </a:lnSpc>
              <a:spcBef>
                <a:spcPts val="500"/>
              </a:spcBef>
              <a:spcAft>
                <a:spcPts val="0"/>
              </a:spcAft>
              <a:buClr>
                <a:schemeClr val="accent3"/>
              </a:buClr>
              <a:buSzPts val="1800"/>
              <a:buNone/>
              <a:defRPr>
                <a:solidFill>
                  <a:schemeClr val="dk1"/>
                </a:solidFill>
              </a:defRPr>
            </a:lvl4pPr>
            <a:lvl5pPr marL="2286000" lvl="4" indent="-228600" algn="l">
              <a:lnSpc>
                <a:spcPct val="90000"/>
              </a:lnSpc>
              <a:spcBef>
                <a:spcPts val="500"/>
              </a:spcBef>
              <a:spcAft>
                <a:spcPts val="0"/>
              </a:spcAft>
              <a:buClr>
                <a:schemeClr val="accent3"/>
              </a:buClr>
              <a:buSzPts val="1800"/>
              <a:buNone/>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1" name="Google Shape;151;p46"/>
          <p:cNvSpPr txBox="1">
            <a:spLocks noGrp="1"/>
          </p:cNvSpPr>
          <p:nvPr>
            <p:ph type="body" idx="3"/>
          </p:nvPr>
        </p:nvSpPr>
        <p:spPr>
          <a:xfrm>
            <a:off x="656022" y="3358502"/>
            <a:ext cx="4661045" cy="60507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2400"/>
              <a:buNone/>
              <a:defRPr sz="2400" b="1">
                <a:solidFill>
                  <a:schemeClr val="accent3"/>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2" name="Google Shape;152;p46"/>
          <p:cNvSpPr txBox="1">
            <a:spLocks noGrp="1"/>
          </p:cNvSpPr>
          <p:nvPr>
            <p:ph type="body" idx="4"/>
          </p:nvPr>
        </p:nvSpPr>
        <p:spPr>
          <a:xfrm>
            <a:off x="656022" y="4066959"/>
            <a:ext cx="4661046" cy="2238723"/>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accent3"/>
              </a:buClr>
              <a:buSzPts val="2400"/>
              <a:buChar char="•"/>
              <a:defRPr sz="2400">
                <a:solidFill>
                  <a:schemeClr val="dk1"/>
                </a:solidFill>
              </a:defRPr>
            </a:lvl1pPr>
            <a:lvl2pPr marL="914400" lvl="1" indent="-381000" algn="l">
              <a:lnSpc>
                <a:spcPct val="90000"/>
              </a:lnSpc>
              <a:spcBef>
                <a:spcPts val="500"/>
              </a:spcBef>
              <a:spcAft>
                <a:spcPts val="0"/>
              </a:spcAft>
              <a:buClr>
                <a:schemeClr val="accent3"/>
              </a:buClr>
              <a:buSzPts val="2400"/>
              <a:buChar char="•"/>
              <a:defRPr sz="2400">
                <a:solidFill>
                  <a:schemeClr val="dk1"/>
                </a:solidFill>
              </a:defRPr>
            </a:lvl2pPr>
            <a:lvl3pPr marL="1371600" lvl="2" indent="-381000" algn="l">
              <a:lnSpc>
                <a:spcPct val="90000"/>
              </a:lnSpc>
              <a:spcBef>
                <a:spcPts val="500"/>
              </a:spcBef>
              <a:spcAft>
                <a:spcPts val="0"/>
              </a:spcAft>
              <a:buClr>
                <a:schemeClr val="accent3"/>
              </a:buClr>
              <a:buSzPts val="2400"/>
              <a:buChar char="•"/>
              <a:defRPr sz="2400">
                <a:solidFill>
                  <a:schemeClr val="dk1"/>
                </a:solidFill>
              </a:defRPr>
            </a:lvl3pPr>
            <a:lvl4pPr marL="1828800" lvl="3" indent="-381000" algn="l">
              <a:lnSpc>
                <a:spcPct val="90000"/>
              </a:lnSpc>
              <a:spcBef>
                <a:spcPts val="500"/>
              </a:spcBef>
              <a:spcAft>
                <a:spcPts val="0"/>
              </a:spcAft>
              <a:buClr>
                <a:schemeClr val="accent3"/>
              </a:buClr>
              <a:buSzPts val="2400"/>
              <a:buChar char="•"/>
              <a:defRPr sz="2400">
                <a:solidFill>
                  <a:schemeClr val="dk1"/>
                </a:solidFill>
              </a:defRPr>
            </a:lvl4pPr>
            <a:lvl5pPr marL="2286000" lvl="4" indent="-381000" algn="l">
              <a:lnSpc>
                <a:spcPct val="90000"/>
              </a:lnSpc>
              <a:spcBef>
                <a:spcPts val="500"/>
              </a:spcBef>
              <a:spcAft>
                <a:spcPts val="0"/>
              </a:spcAft>
              <a:buClr>
                <a:schemeClr val="accent3"/>
              </a:buClr>
              <a:buSzPts val="2400"/>
              <a:buChar char="•"/>
              <a:defRPr sz="24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3" name="Google Shape;153;p46"/>
          <p:cNvSpPr txBox="1">
            <a:spLocks noGrp="1"/>
          </p:cNvSpPr>
          <p:nvPr>
            <p:ph type="body" idx="5"/>
          </p:nvPr>
        </p:nvSpPr>
        <p:spPr>
          <a:xfrm>
            <a:off x="6814990" y="3358502"/>
            <a:ext cx="4661045" cy="60507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2400"/>
              <a:buNone/>
              <a:defRPr sz="2400" b="1">
                <a:solidFill>
                  <a:schemeClr val="accent3"/>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4" name="Google Shape;154;p46"/>
          <p:cNvSpPr txBox="1">
            <a:spLocks noGrp="1"/>
          </p:cNvSpPr>
          <p:nvPr>
            <p:ph type="body" idx="6"/>
          </p:nvPr>
        </p:nvSpPr>
        <p:spPr>
          <a:xfrm>
            <a:off x="6814990" y="4066959"/>
            <a:ext cx="4661046" cy="2238723"/>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accent3"/>
              </a:buClr>
              <a:buSzPts val="2400"/>
              <a:buChar char="•"/>
              <a:defRPr sz="2400">
                <a:solidFill>
                  <a:schemeClr val="dk1"/>
                </a:solidFill>
              </a:defRPr>
            </a:lvl1pPr>
            <a:lvl2pPr marL="914400" lvl="1" indent="-381000" algn="l">
              <a:lnSpc>
                <a:spcPct val="90000"/>
              </a:lnSpc>
              <a:spcBef>
                <a:spcPts val="500"/>
              </a:spcBef>
              <a:spcAft>
                <a:spcPts val="0"/>
              </a:spcAft>
              <a:buClr>
                <a:schemeClr val="accent3"/>
              </a:buClr>
              <a:buSzPts val="2400"/>
              <a:buChar char="•"/>
              <a:defRPr sz="2400">
                <a:solidFill>
                  <a:schemeClr val="dk1"/>
                </a:solidFill>
              </a:defRPr>
            </a:lvl2pPr>
            <a:lvl3pPr marL="1371600" lvl="2" indent="-381000" algn="l">
              <a:lnSpc>
                <a:spcPct val="90000"/>
              </a:lnSpc>
              <a:spcBef>
                <a:spcPts val="500"/>
              </a:spcBef>
              <a:spcAft>
                <a:spcPts val="0"/>
              </a:spcAft>
              <a:buClr>
                <a:schemeClr val="accent3"/>
              </a:buClr>
              <a:buSzPts val="2400"/>
              <a:buChar char="•"/>
              <a:defRPr sz="2400">
                <a:solidFill>
                  <a:schemeClr val="dk1"/>
                </a:solidFill>
              </a:defRPr>
            </a:lvl3pPr>
            <a:lvl4pPr marL="1828800" lvl="3" indent="-381000" algn="l">
              <a:lnSpc>
                <a:spcPct val="90000"/>
              </a:lnSpc>
              <a:spcBef>
                <a:spcPts val="500"/>
              </a:spcBef>
              <a:spcAft>
                <a:spcPts val="0"/>
              </a:spcAft>
              <a:buClr>
                <a:schemeClr val="accent3"/>
              </a:buClr>
              <a:buSzPts val="2400"/>
              <a:buChar char="•"/>
              <a:defRPr sz="2400">
                <a:solidFill>
                  <a:schemeClr val="dk1"/>
                </a:solidFill>
              </a:defRPr>
            </a:lvl4pPr>
            <a:lvl5pPr marL="2286000" lvl="4" indent="-381000" algn="l">
              <a:lnSpc>
                <a:spcPct val="90000"/>
              </a:lnSpc>
              <a:spcBef>
                <a:spcPts val="500"/>
              </a:spcBef>
              <a:spcAft>
                <a:spcPts val="0"/>
              </a:spcAft>
              <a:buClr>
                <a:schemeClr val="accent3"/>
              </a:buClr>
              <a:buSzPts val="2400"/>
              <a:buChar char="•"/>
              <a:defRPr sz="24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itle &amp; Two Column - Purple">
  <p:cSld name="Title &amp; Two Column - Purple">
    <p:spTree>
      <p:nvGrpSpPr>
        <p:cNvPr id="1" name="Shape 155"/>
        <p:cNvGrpSpPr/>
        <p:nvPr/>
      </p:nvGrpSpPr>
      <p:grpSpPr>
        <a:xfrm>
          <a:off x="0" y="0"/>
          <a:ext cx="0" cy="0"/>
          <a:chOff x="0" y="0"/>
          <a:chExt cx="0" cy="0"/>
        </a:xfrm>
      </p:grpSpPr>
      <p:sp>
        <p:nvSpPr>
          <p:cNvPr id="156" name="Google Shape;156;p47"/>
          <p:cNvSpPr/>
          <p:nvPr/>
        </p:nvSpPr>
        <p:spPr>
          <a:xfrm>
            <a:off x="0" y="0"/>
            <a:ext cx="12192000" cy="1609344"/>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grpSp>
        <p:nvGrpSpPr>
          <p:cNvPr id="157" name="Google Shape;157;p47"/>
          <p:cNvGrpSpPr/>
          <p:nvPr/>
        </p:nvGrpSpPr>
        <p:grpSpPr>
          <a:xfrm>
            <a:off x="-208788" y="0"/>
            <a:ext cx="12609576" cy="2174490"/>
            <a:chOff x="0" y="5043119"/>
            <a:chExt cx="12192000" cy="1814883"/>
          </a:xfrm>
        </p:grpSpPr>
        <p:pic>
          <p:nvPicPr>
            <p:cNvPr id="158" name="Google Shape;158;p47"/>
            <p:cNvPicPr preferRelativeResize="0"/>
            <p:nvPr/>
          </p:nvPicPr>
          <p:blipFill rotWithShape="1">
            <a:blip r:embed="rId2">
              <a:alphaModFix amt="20000"/>
            </a:blip>
            <a:srcRect l="50000" t="7392" r="19089" b="9029"/>
            <a:stretch/>
          </p:blipFill>
          <p:spPr>
            <a:xfrm rot="5400000">
              <a:off x="2349106" y="2694015"/>
              <a:ext cx="1814881" cy="6513094"/>
            </a:xfrm>
            <a:prstGeom prst="rect">
              <a:avLst/>
            </a:prstGeom>
            <a:noFill/>
            <a:ln>
              <a:noFill/>
            </a:ln>
          </p:spPr>
        </p:pic>
        <p:pic>
          <p:nvPicPr>
            <p:cNvPr id="159" name="Google Shape;159;p47"/>
            <p:cNvPicPr preferRelativeResize="0"/>
            <p:nvPr/>
          </p:nvPicPr>
          <p:blipFill rotWithShape="1">
            <a:blip r:embed="rId2">
              <a:alphaModFix amt="20000"/>
            </a:blip>
            <a:srcRect l="54597" t="31445" r="16826" b="9029"/>
            <a:stretch/>
          </p:blipFill>
          <p:spPr>
            <a:xfrm rot="5400000">
              <a:off x="8435259" y="3077812"/>
              <a:ext cx="1791433" cy="5722047"/>
            </a:xfrm>
            <a:prstGeom prst="rect">
              <a:avLst/>
            </a:prstGeom>
            <a:noFill/>
            <a:ln>
              <a:noFill/>
            </a:ln>
          </p:spPr>
        </p:pic>
      </p:grpSp>
      <p:cxnSp>
        <p:nvCxnSpPr>
          <p:cNvPr id="160" name="Google Shape;160;p47"/>
          <p:cNvCxnSpPr/>
          <p:nvPr/>
        </p:nvCxnSpPr>
        <p:spPr>
          <a:xfrm>
            <a:off x="6125488" y="3178428"/>
            <a:ext cx="0" cy="3127254"/>
          </a:xfrm>
          <a:prstGeom prst="straightConnector1">
            <a:avLst/>
          </a:prstGeom>
          <a:noFill/>
          <a:ln w="9525" cap="flat" cmpd="sng">
            <a:solidFill>
              <a:srgbClr val="A5A5A5"/>
            </a:solidFill>
            <a:prstDash val="solid"/>
            <a:miter lim="800000"/>
            <a:headEnd type="none" w="sm" len="sm"/>
            <a:tailEnd type="none" w="sm" len="sm"/>
          </a:ln>
        </p:spPr>
      </p:cxnSp>
      <p:sp>
        <p:nvSpPr>
          <p:cNvPr id="161" name="Google Shape;161;p47"/>
          <p:cNvSpPr txBox="1">
            <a:spLocks noGrp="1"/>
          </p:cNvSpPr>
          <p:nvPr>
            <p:ph type="title"/>
          </p:nvPr>
        </p:nvSpPr>
        <p:spPr>
          <a:xfrm>
            <a:off x="656023" y="246594"/>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600"/>
              <a:buFont typeface="Helvetica Neue"/>
              <a:buNone/>
              <a:defRPr sz="36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62" name="Google Shape;162;p47"/>
          <p:cNvSpPr txBox="1">
            <a:spLocks noGrp="1"/>
          </p:cNvSpPr>
          <p:nvPr>
            <p:ph type="body" idx="1"/>
          </p:nvPr>
        </p:nvSpPr>
        <p:spPr>
          <a:xfrm>
            <a:off x="656022" y="1903943"/>
            <a:ext cx="10820015" cy="50006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2800"/>
              <a:buNone/>
              <a:defRPr b="1">
                <a:solidFill>
                  <a:schemeClr val="accen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3" name="Google Shape;163;p47"/>
          <p:cNvSpPr txBox="1">
            <a:spLocks noGrp="1"/>
          </p:cNvSpPr>
          <p:nvPr>
            <p:ph type="body" idx="2"/>
          </p:nvPr>
        </p:nvSpPr>
        <p:spPr>
          <a:xfrm>
            <a:off x="656021" y="2479149"/>
            <a:ext cx="10820015" cy="52117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2400"/>
              <a:buNone/>
              <a:defRPr sz="2400">
                <a:solidFill>
                  <a:schemeClr val="dk1"/>
                </a:solidFill>
              </a:defRPr>
            </a:lvl1pPr>
            <a:lvl2pPr marL="914400" lvl="1" indent="-228600" algn="l">
              <a:lnSpc>
                <a:spcPct val="90000"/>
              </a:lnSpc>
              <a:spcBef>
                <a:spcPts val="500"/>
              </a:spcBef>
              <a:spcAft>
                <a:spcPts val="0"/>
              </a:spcAft>
              <a:buClr>
                <a:schemeClr val="accent3"/>
              </a:buClr>
              <a:buSzPts val="2400"/>
              <a:buNone/>
              <a:defRPr>
                <a:solidFill>
                  <a:schemeClr val="dk1"/>
                </a:solidFill>
              </a:defRPr>
            </a:lvl2pPr>
            <a:lvl3pPr marL="1371600" lvl="2" indent="-228600" algn="l">
              <a:lnSpc>
                <a:spcPct val="90000"/>
              </a:lnSpc>
              <a:spcBef>
                <a:spcPts val="500"/>
              </a:spcBef>
              <a:spcAft>
                <a:spcPts val="0"/>
              </a:spcAft>
              <a:buClr>
                <a:schemeClr val="accent3"/>
              </a:buClr>
              <a:buSzPts val="2000"/>
              <a:buNone/>
              <a:defRPr>
                <a:solidFill>
                  <a:schemeClr val="dk1"/>
                </a:solidFill>
              </a:defRPr>
            </a:lvl3pPr>
            <a:lvl4pPr marL="1828800" lvl="3" indent="-228600" algn="l">
              <a:lnSpc>
                <a:spcPct val="90000"/>
              </a:lnSpc>
              <a:spcBef>
                <a:spcPts val="500"/>
              </a:spcBef>
              <a:spcAft>
                <a:spcPts val="0"/>
              </a:spcAft>
              <a:buClr>
                <a:schemeClr val="accent3"/>
              </a:buClr>
              <a:buSzPts val="1800"/>
              <a:buNone/>
              <a:defRPr>
                <a:solidFill>
                  <a:schemeClr val="dk1"/>
                </a:solidFill>
              </a:defRPr>
            </a:lvl4pPr>
            <a:lvl5pPr marL="2286000" lvl="4" indent="-228600" algn="l">
              <a:lnSpc>
                <a:spcPct val="90000"/>
              </a:lnSpc>
              <a:spcBef>
                <a:spcPts val="500"/>
              </a:spcBef>
              <a:spcAft>
                <a:spcPts val="0"/>
              </a:spcAft>
              <a:buClr>
                <a:schemeClr val="accent3"/>
              </a:buClr>
              <a:buSzPts val="1800"/>
              <a:buNone/>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4" name="Google Shape;164;p47"/>
          <p:cNvSpPr txBox="1">
            <a:spLocks noGrp="1"/>
          </p:cNvSpPr>
          <p:nvPr>
            <p:ph type="body" idx="3"/>
          </p:nvPr>
        </p:nvSpPr>
        <p:spPr>
          <a:xfrm>
            <a:off x="656022" y="3358502"/>
            <a:ext cx="4661045" cy="60507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2400"/>
              <a:buNone/>
              <a:defRPr sz="2400" b="1">
                <a:solidFill>
                  <a:schemeClr val="accen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5" name="Google Shape;165;p47"/>
          <p:cNvSpPr txBox="1">
            <a:spLocks noGrp="1"/>
          </p:cNvSpPr>
          <p:nvPr>
            <p:ph type="body" idx="4"/>
          </p:nvPr>
        </p:nvSpPr>
        <p:spPr>
          <a:xfrm>
            <a:off x="656022" y="4066959"/>
            <a:ext cx="4661046" cy="2238723"/>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accent1"/>
              </a:buClr>
              <a:buSzPts val="2400"/>
              <a:buChar char="•"/>
              <a:defRPr sz="2400">
                <a:solidFill>
                  <a:schemeClr val="dk1"/>
                </a:solidFill>
              </a:defRPr>
            </a:lvl1pPr>
            <a:lvl2pPr marL="914400" lvl="1" indent="-381000" algn="l">
              <a:lnSpc>
                <a:spcPct val="90000"/>
              </a:lnSpc>
              <a:spcBef>
                <a:spcPts val="500"/>
              </a:spcBef>
              <a:spcAft>
                <a:spcPts val="0"/>
              </a:spcAft>
              <a:buClr>
                <a:schemeClr val="accent1"/>
              </a:buClr>
              <a:buSzPts val="2400"/>
              <a:buChar char="•"/>
              <a:defRPr sz="2400">
                <a:solidFill>
                  <a:schemeClr val="dk1"/>
                </a:solidFill>
              </a:defRPr>
            </a:lvl2pPr>
            <a:lvl3pPr marL="1371600" lvl="2" indent="-381000" algn="l">
              <a:lnSpc>
                <a:spcPct val="90000"/>
              </a:lnSpc>
              <a:spcBef>
                <a:spcPts val="500"/>
              </a:spcBef>
              <a:spcAft>
                <a:spcPts val="0"/>
              </a:spcAft>
              <a:buClr>
                <a:schemeClr val="accent1"/>
              </a:buClr>
              <a:buSzPts val="2400"/>
              <a:buChar char="•"/>
              <a:defRPr sz="2400">
                <a:solidFill>
                  <a:schemeClr val="dk1"/>
                </a:solidFill>
              </a:defRPr>
            </a:lvl3pPr>
            <a:lvl4pPr marL="1828800" lvl="3" indent="-381000" algn="l">
              <a:lnSpc>
                <a:spcPct val="90000"/>
              </a:lnSpc>
              <a:spcBef>
                <a:spcPts val="500"/>
              </a:spcBef>
              <a:spcAft>
                <a:spcPts val="0"/>
              </a:spcAft>
              <a:buClr>
                <a:schemeClr val="accent1"/>
              </a:buClr>
              <a:buSzPts val="2400"/>
              <a:buChar char="•"/>
              <a:defRPr sz="2400">
                <a:solidFill>
                  <a:schemeClr val="dk1"/>
                </a:solidFill>
              </a:defRPr>
            </a:lvl4pPr>
            <a:lvl5pPr marL="2286000" lvl="4" indent="-381000" algn="l">
              <a:lnSpc>
                <a:spcPct val="90000"/>
              </a:lnSpc>
              <a:spcBef>
                <a:spcPts val="500"/>
              </a:spcBef>
              <a:spcAft>
                <a:spcPts val="0"/>
              </a:spcAft>
              <a:buClr>
                <a:schemeClr val="accent1"/>
              </a:buClr>
              <a:buSzPts val="2400"/>
              <a:buChar char="•"/>
              <a:defRPr sz="24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6" name="Google Shape;166;p47"/>
          <p:cNvSpPr txBox="1">
            <a:spLocks noGrp="1"/>
          </p:cNvSpPr>
          <p:nvPr>
            <p:ph type="body" idx="5"/>
          </p:nvPr>
        </p:nvSpPr>
        <p:spPr>
          <a:xfrm>
            <a:off x="6814990" y="3358502"/>
            <a:ext cx="4661045" cy="60507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2400"/>
              <a:buNone/>
              <a:defRPr sz="2400" b="1">
                <a:solidFill>
                  <a:schemeClr val="accen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7" name="Google Shape;167;p47"/>
          <p:cNvSpPr txBox="1">
            <a:spLocks noGrp="1"/>
          </p:cNvSpPr>
          <p:nvPr>
            <p:ph type="body" idx="6"/>
          </p:nvPr>
        </p:nvSpPr>
        <p:spPr>
          <a:xfrm>
            <a:off x="6814990" y="4066959"/>
            <a:ext cx="4661046" cy="2238723"/>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accent1"/>
              </a:buClr>
              <a:buSzPts val="2400"/>
              <a:buChar char="•"/>
              <a:defRPr sz="2400">
                <a:solidFill>
                  <a:schemeClr val="dk1"/>
                </a:solidFill>
              </a:defRPr>
            </a:lvl1pPr>
            <a:lvl2pPr marL="914400" lvl="1" indent="-381000" algn="l">
              <a:lnSpc>
                <a:spcPct val="90000"/>
              </a:lnSpc>
              <a:spcBef>
                <a:spcPts val="500"/>
              </a:spcBef>
              <a:spcAft>
                <a:spcPts val="0"/>
              </a:spcAft>
              <a:buClr>
                <a:schemeClr val="accent1"/>
              </a:buClr>
              <a:buSzPts val="2400"/>
              <a:buChar char="•"/>
              <a:defRPr sz="2400">
                <a:solidFill>
                  <a:schemeClr val="dk1"/>
                </a:solidFill>
              </a:defRPr>
            </a:lvl2pPr>
            <a:lvl3pPr marL="1371600" lvl="2" indent="-381000" algn="l">
              <a:lnSpc>
                <a:spcPct val="90000"/>
              </a:lnSpc>
              <a:spcBef>
                <a:spcPts val="500"/>
              </a:spcBef>
              <a:spcAft>
                <a:spcPts val="0"/>
              </a:spcAft>
              <a:buClr>
                <a:schemeClr val="accent1"/>
              </a:buClr>
              <a:buSzPts val="2400"/>
              <a:buChar char="•"/>
              <a:defRPr sz="2400">
                <a:solidFill>
                  <a:schemeClr val="dk1"/>
                </a:solidFill>
              </a:defRPr>
            </a:lvl3pPr>
            <a:lvl4pPr marL="1828800" lvl="3" indent="-381000" algn="l">
              <a:lnSpc>
                <a:spcPct val="90000"/>
              </a:lnSpc>
              <a:spcBef>
                <a:spcPts val="500"/>
              </a:spcBef>
              <a:spcAft>
                <a:spcPts val="0"/>
              </a:spcAft>
              <a:buClr>
                <a:schemeClr val="accent1"/>
              </a:buClr>
              <a:buSzPts val="2400"/>
              <a:buChar char="•"/>
              <a:defRPr sz="2400">
                <a:solidFill>
                  <a:schemeClr val="dk1"/>
                </a:solidFill>
              </a:defRPr>
            </a:lvl4pPr>
            <a:lvl5pPr marL="2286000" lvl="4" indent="-381000" algn="l">
              <a:lnSpc>
                <a:spcPct val="90000"/>
              </a:lnSpc>
              <a:spcBef>
                <a:spcPts val="500"/>
              </a:spcBef>
              <a:spcAft>
                <a:spcPts val="0"/>
              </a:spcAft>
              <a:buClr>
                <a:schemeClr val="accent1"/>
              </a:buClr>
              <a:buSzPts val="2400"/>
              <a:buChar char="•"/>
              <a:defRPr sz="24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itle &amp; Two Column - Teal">
  <p:cSld name="Title &amp; Two Column - Teal">
    <p:spTree>
      <p:nvGrpSpPr>
        <p:cNvPr id="1" name="Shape 168"/>
        <p:cNvGrpSpPr/>
        <p:nvPr/>
      </p:nvGrpSpPr>
      <p:grpSpPr>
        <a:xfrm>
          <a:off x="0" y="0"/>
          <a:ext cx="0" cy="0"/>
          <a:chOff x="0" y="0"/>
          <a:chExt cx="0" cy="0"/>
        </a:xfrm>
      </p:grpSpPr>
      <p:sp>
        <p:nvSpPr>
          <p:cNvPr id="169" name="Google Shape;169;p48"/>
          <p:cNvSpPr/>
          <p:nvPr/>
        </p:nvSpPr>
        <p:spPr>
          <a:xfrm>
            <a:off x="0" y="0"/>
            <a:ext cx="12192000" cy="1609344"/>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grpSp>
        <p:nvGrpSpPr>
          <p:cNvPr id="170" name="Google Shape;170;p48"/>
          <p:cNvGrpSpPr/>
          <p:nvPr/>
        </p:nvGrpSpPr>
        <p:grpSpPr>
          <a:xfrm>
            <a:off x="-208788" y="0"/>
            <a:ext cx="12609576" cy="2174490"/>
            <a:chOff x="0" y="5043119"/>
            <a:chExt cx="12192000" cy="1814883"/>
          </a:xfrm>
        </p:grpSpPr>
        <p:pic>
          <p:nvPicPr>
            <p:cNvPr id="171" name="Google Shape;171;p48"/>
            <p:cNvPicPr preferRelativeResize="0"/>
            <p:nvPr/>
          </p:nvPicPr>
          <p:blipFill rotWithShape="1">
            <a:blip r:embed="rId2">
              <a:alphaModFix amt="20000"/>
            </a:blip>
            <a:srcRect l="50000" t="7392" r="19089" b="9029"/>
            <a:stretch/>
          </p:blipFill>
          <p:spPr>
            <a:xfrm rot="5400000">
              <a:off x="2349106" y="2694015"/>
              <a:ext cx="1814881" cy="6513094"/>
            </a:xfrm>
            <a:prstGeom prst="rect">
              <a:avLst/>
            </a:prstGeom>
            <a:noFill/>
            <a:ln>
              <a:noFill/>
            </a:ln>
          </p:spPr>
        </p:pic>
        <p:pic>
          <p:nvPicPr>
            <p:cNvPr id="172" name="Google Shape;172;p48"/>
            <p:cNvPicPr preferRelativeResize="0"/>
            <p:nvPr/>
          </p:nvPicPr>
          <p:blipFill rotWithShape="1">
            <a:blip r:embed="rId2">
              <a:alphaModFix amt="20000"/>
            </a:blip>
            <a:srcRect l="54597" t="31445" r="16826" b="9029"/>
            <a:stretch/>
          </p:blipFill>
          <p:spPr>
            <a:xfrm rot="5400000">
              <a:off x="8435259" y="3077812"/>
              <a:ext cx="1791433" cy="5722047"/>
            </a:xfrm>
            <a:prstGeom prst="rect">
              <a:avLst/>
            </a:prstGeom>
            <a:noFill/>
            <a:ln>
              <a:noFill/>
            </a:ln>
          </p:spPr>
        </p:pic>
      </p:grpSp>
      <p:cxnSp>
        <p:nvCxnSpPr>
          <p:cNvPr id="173" name="Google Shape;173;p48"/>
          <p:cNvCxnSpPr/>
          <p:nvPr/>
        </p:nvCxnSpPr>
        <p:spPr>
          <a:xfrm>
            <a:off x="6125488" y="3178428"/>
            <a:ext cx="0" cy="3127254"/>
          </a:xfrm>
          <a:prstGeom prst="straightConnector1">
            <a:avLst/>
          </a:prstGeom>
          <a:noFill/>
          <a:ln w="9525" cap="flat" cmpd="sng">
            <a:solidFill>
              <a:srgbClr val="A5A5A5"/>
            </a:solidFill>
            <a:prstDash val="solid"/>
            <a:miter lim="800000"/>
            <a:headEnd type="none" w="sm" len="sm"/>
            <a:tailEnd type="none" w="sm" len="sm"/>
          </a:ln>
        </p:spPr>
      </p:cxnSp>
      <p:sp>
        <p:nvSpPr>
          <p:cNvPr id="174" name="Google Shape;174;p48"/>
          <p:cNvSpPr txBox="1">
            <a:spLocks noGrp="1"/>
          </p:cNvSpPr>
          <p:nvPr>
            <p:ph type="title"/>
          </p:nvPr>
        </p:nvSpPr>
        <p:spPr>
          <a:xfrm>
            <a:off x="656023" y="246594"/>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600"/>
              <a:buFont typeface="Helvetica Neue"/>
              <a:buNone/>
              <a:defRPr sz="36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5" name="Google Shape;175;p48"/>
          <p:cNvSpPr txBox="1">
            <a:spLocks noGrp="1"/>
          </p:cNvSpPr>
          <p:nvPr>
            <p:ph type="body" idx="1"/>
          </p:nvPr>
        </p:nvSpPr>
        <p:spPr>
          <a:xfrm>
            <a:off x="656022" y="1903943"/>
            <a:ext cx="10820015" cy="50006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2800"/>
              <a:buNone/>
              <a:defRPr b="1">
                <a:solidFill>
                  <a:schemeClr val="accent6"/>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6" name="Google Shape;176;p48"/>
          <p:cNvSpPr txBox="1">
            <a:spLocks noGrp="1"/>
          </p:cNvSpPr>
          <p:nvPr>
            <p:ph type="body" idx="2"/>
          </p:nvPr>
        </p:nvSpPr>
        <p:spPr>
          <a:xfrm>
            <a:off x="656021" y="2479149"/>
            <a:ext cx="10820015" cy="52117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2400"/>
              <a:buNone/>
              <a:defRPr sz="2400">
                <a:solidFill>
                  <a:schemeClr val="dk1"/>
                </a:solidFill>
              </a:defRPr>
            </a:lvl1pPr>
            <a:lvl2pPr marL="914400" lvl="1" indent="-228600" algn="l">
              <a:lnSpc>
                <a:spcPct val="90000"/>
              </a:lnSpc>
              <a:spcBef>
                <a:spcPts val="500"/>
              </a:spcBef>
              <a:spcAft>
                <a:spcPts val="0"/>
              </a:spcAft>
              <a:buClr>
                <a:schemeClr val="accent3"/>
              </a:buClr>
              <a:buSzPts val="2400"/>
              <a:buNone/>
              <a:defRPr>
                <a:solidFill>
                  <a:schemeClr val="dk1"/>
                </a:solidFill>
              </a:defRPr>
            </a:lvl2pPr>
            <a:lvl3pPr marL="1371600" lvl="2" indent="-228600" algn="l">
              <a:lnSpc>
                <a:spcPct val="90000"/>
              </a:lnSpc>
              <a:spcBef>
                <a:spcPts val="500"/>
              </a:spcBef>
              <a:spcAft>
                <a:spcPts val="0"/>
              </a:spcAft>
              <a:buClr>
                <a:schemeClr val="accent3"/>
              </a:buClr>
              <a:buSzPts val="2000"/>
              <a:buNone/>
              <a:defRPr>
                <a:solidFill>
                  <a:schemeClr val="dk1"/>
                </a:solidFill>
              </a:defRPr>
            </a:lvl3pPr>
            <a:lvl4pPr marL="1828800" lvl="3" indent="-228600" algn="l">
              <a:lnSpc>
                <a:spcPct val="90000"/>
              </a:lnSpc>
              <a:spcBef>
                <a:spcPts val="500"/>
              </a:spcBef>
              <a:spcAft>
                <a:spcPts val="0"/>
              </a:spcAft>
              <a:buClr>
                <a:schemeClr val="accent3"/>
              </a:buClr>
              <a:buSzPts val="1800"/>
              <a:buNone/>
              <a:defRPr>
                <a:solidFill>
                  <a:schemeClr val="dk1"/>
                </a:solidFill>
              </a:defRPr>
            </a:lvl4pPr>
            <a:lvl5pPr marL="2286000" lvl="4" indent="-228600" algn="l">
              <a:lnSpc>
                <a:spcPct val="90000"/>
              </a:lnSpc>
              <a:spcBef>
                <a:spcPts val="500"/>
              </a:spcBef>
              <a:spcAft>
                <a:spcPts val="0"/>
              </a:spcAft>
              <a:buClr>
                <a:schemeClr val="accent3"/>
              </a:buClr>
              <a:buSzPts val="1800"/>
              <a:buNone/>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7" name="Google Shape;177;p48"/>
          <p:cNvSpPr txBox="1">
            <a:spLocks noGrp="1"/>
          </p:cNvSpPr>
          <p:nvPr>
            <p:ph type="body" idx="3"/>
          </p:nvPr>
        </p:nvSpPr>
        <p:spPr>
          <a:xfrm>
            <a:off x="656022" y="3358502"/>
            <a:ext cx="4661045" cy="60507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2400"/>
              <a:buNone/>
              <a:defRPr sz="2400" b="1">
                <a:solidFill>
                  <a:schemeClr val="accent6"/>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8" name="Google Shape;178;p48"/>
          <p:cNvSpPr txBox="1">
            <a:spLocks noGrp="1"/>
          </p:cNvSpPr>
          <p:nvPr>
            <p:ph type="body" idx="4"/>
          </p:nvPr>
        </p:nvSpPr>
        <p:spPr>
          <a:xfrm>
            <a:off x="656022" y="4066959"/>
            <a:ext cx="4661046" cy="2238723"/>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accent6"/>
              </a:buClr>
              <a:buSzPts val="2400"/>
              <a:buChar char="•"/>
              <a:defRPr sz="2400">
                <a:solidFill>
                  <a:schemeClr val="dk1"/>
                </a:solidFill>
              </a:defRPr>
            </a:lvl1pPr>
            <a:lvl2pPr marL="914400" lvl="1" indent="-381000" algn="l">
              <a:lnSpc>
                <a:spcPct val="90000"/>
              </a:lnSpc>
              <a:spcBef>
                <a:spcPts val="500"/>
              </a:spcBef>
              <a:spcAft>
                <a:spcPts val="0"/>
              </a:spcAft>
              <a:buClr>
                <a:schemeClr val="accent6"/>
              </a:buClr>
              <a:buSzPts val="2400"/>
              <a:buChar char="•"/>
              <a:defRPr sz="2400">
                <a:solidFill>
                  <a:schemeClr val="dk1"/>
                </a:solidFill>
              </a:defRPr>
            </a:lvl2pPr>
            <a:lvl3pPr marL="1371600" lvl="2" indent="-381000" algn="l">
              <a:lnSpc>
                <a:spcPct val="90000"/>
              </a:lnSpc>
              <a:spcBef>
                <a:spcPts val="500"/>
              </a:spcBef>
              <a:spcAft>
                <a:spcPts val="0"/>
              </a:spcAft>
              <a:buClr>
                <a:schemeClr val="accent6"/>
              </a:buClr>
              <a:buSzPts val="2400"/>
              <a:buChar char="•"/>
              <a:defRPr sz="2400">
                <a:solidFill>
                  <a:schemeClr val="dk1"/>
                </a:solidFill>
              </a:defRPr>
            </a:lvl3pPr>
            <a:lvl4pPr marL="1828800" lvl="3" indent="-381000" algn="l">
              <a:lnSpc>
                <a:spcPct val="90000"/>
              </a:lnSpc>
              <a:spcBef>
                <a:spcPts val="500"/>
              </a:spcBef>
              <a:spcAft>
                <a:spcPts val="0"/>
              </a:spcAft>
              <a:buClr>
                <a:schemeClr val="accent6"/>
              </a:buClr>
              <a:buSzPts val="2400"/>
              <a:buChar char="•"/>
              <a:defRPr sz="2400">
                <a:solidFill>
                  <a:schemeClr val="dk1"/>
                </a:solidFill>
              </a:defRPr>
            </a:lvl4pPr>
            <a:lvl5pPr marL="2286000" lvl="4" indent="-381000" algn="l">
              <a:lnSpc>
                <a:spcPct val="90000"/>
              </a:lnSpc>
              <a:spcBef>
                <a:spcPts val="500"/>
              </a:spcBef>
              <a:spcAft>
                <a:spcPts val="0"/>
              </a:spcAft>
              <a:buClr>
                <a:schemeClr val="accent6"/>
              </a:buClr>
              <a:buSzPts val="2400"/>
              <a:buChar char="•"/>
              <a:defRPr sz="24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9" name="Google Shape;179;p48"/>
          <p:cNvSpPr txBox="1">
            <a:spLocks noGrp="1"/>
          </p:cNvSpPr>
          <p:nvPr>
            <p:ph type="body" idx="5"/>
          </p:nvPr>
        </p:nvSpPr>
        <p:spPr>
          <a:xfrm>
            <a:off x="6814990" y="3358502"/>
            <a:ext cx="4661045" cy="60507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2400"/>
              <a:buNone/>
              <a:defRPr sz="2400" b="1">
                <a:solidFill>
                  <a:schemeClr val="accent6"/>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0" name="Google Shape;180;p48"/>
          <p:cNvSpPr txBox="1">
            <a:spLocks noGrp="1"/>
          </p:cNvSpPr>
          <p:nvPr>
            <p:ph type="body" idx="6"/>
          </p:nvPr>
        </p:nvSpPr>
        <p:spPr>
          <a:xfrm>
            <a:off x="6814990" y="4066959"/>
            <a:ext cx="4661046" cy="2238723"/>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accent6"/>
              </a:buClr>
              <a:buSzPts val="2400"/>
              <a:buChar char="•"/>
              <a:defRPr sz="2400">
                <a:solidFill>
                  <a:schemeClr val="dk1"/>
                </a:solidFill>
              </a:defRPr>
            </a:lvl1pPr>
            <a:lvl2pPr marL="914400" lvl="1" indent="-381000" algn="l">
              <a:lnSpc>
                <a:spcPct val="90000"/>
              </a:lnSpc>
              <a:spcBef>
                <a:spcPts val="500"/>
              </a:spcBef>
              <a:spcAft>
                <a:spcPts val="0"/>
              </a:spcAft>
              <a:buClr>
                <a:schemeClr val="accent6"/>
              </a:buClr>
              <a:buSzPts val="2400"/>
              <a:buChar char="•"/>
              <a:defRPr sz="2400">
                <a:solidFill>
                  <a:schemeClr val="dk1"/>
                </a:solidFill>
              </a:defRPr>
            </a:lvl2pPr>
            <a:lvl3pPr marL="1371600" lvl="2" indent="-381000" algn="l">
              <a:lnSpc>
                <a:spcPct val="90000"/>
              </a:lnSpc>
              <a:spcBef>
                <a:spcPts val="500"/>
              </a:spcBef>
              <a:spcAft>
                <a:spcPts val="0"/>
              </a:spcAft>
              <a:buClr>
                <a:schemeClr val="accent6"/>
              </a:buClr>
              <a:buSzPts val="2400"/>
              <a:buChar char="•"/>
              <a:defRPr sz="2400">
                <a:solidFill>
                  <a:schemeClr val="dk1"/>
                </a:solidFill>
              </a:defRPr>
            </a:lvl3pPr>
            <a:lvl4pPr marL="1828800" lvl="3" indent="-381000" algn="l">
              <a:lnSpc>
                <a:spcPct val="90000"/>
              </a:lnSpc>
              <a:spcBef>
                <a:spcPts val="500"/>
              </a:spcBef>
              <a:spcAft>
                <a:spcPts val="0"/>
              </a:spcAft>
              <a:buClr>
                <a:schemeClr val="accent6"/>
              </a:buClr>
              <a:buSzPts val="2400"/>
              <a:buChar char="•"/>
              <a:defRPr sz="2400">
                <a:solidFill>
                  <a:schemeClr val="dk1"/>
                </a:solidFill>
              </a:defRPr>
            </a:lvl4pPr>
            <a:lvl5pPr marL="2286000" lvl="4" indent="-381000" algn="l">
              <a:lnSpc>
                <a:spcPct val="90000"/>
              </a:lnSpc>
              <a:spcBef>
                <a:spcPts val="500"/>
              </a:spcBef>
              <a:spcAft>
                <a:spcPts val="0"/>
              </a:spcAft>
              <a:buClr>
                <a:schemeClr val="accent6"/>
              </a:buClr>
              <a:buSzPts val="2400"/>
              <a:buChar char="•"/>
              <a:defRPr sz="24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itle &amp; Two Column - Green">
  <p:cSld name="Title &amp; Two Column - Green">
    <p:spTree>
      <p:nvGrpSpPr>
        <p:cNvPr id="1" name="Shape 181"/>
        <p:cNvGrpSpPr/>
        <p:nvPr/>
      </p:nvGrpSpPr>
      <p:grpSpPr>
        <a:xfrm>
          <a:off x="0" y="0"/>
          <a:ext cx="0" cy="0"/>
          <a:chOff x="0" y="0"/>
          <a:chExt cx="0" cy="0"/>
        </a:xfrm>
      </p:grpSpPr>
      <p:sp>
        <p:nvSpPr>
          <p:cNvPr id="182" name="Google Shape;182;p49"/>
          <p:cNvSpPr/>
          <p:nvPr/>
        </p:nvSpPr>
        <p:spPr>
          <a:xfrm>
            <a:off x="0" y="0"/>
            <a:ext cx="12192000" cy="1609344"/>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grpSp>
        <p:nvGrpSpPr>
          <p:cNvPr id="183" name="Google Shape;183;p49"/>
          <p:cNvGrpSpPr/>
          <p:nvPr/>
        </p:nvGrpSpPr>
        <p:grpSpPr>
          <a:xfrm>
            <a:off x="-208788" y="0"/>
            <a:ext cx="12609576" cy="2174490"/>
            <a:chOff x="0" y="5043119"/>
            <a:chExt cx="12192000" cy="1814883"/>
          </a:xfrm>
        </p:grpSpPr>
        <p:pic>
          <p:nvPicPr>
            <p:cNvPr id="184" name="Google Shape;184;p49"/>
            <p:cNvPicPr preferRelativeResize="0"/>
            <p:nvPr/>
          </p:nvPicPr>
          <p:blipFill rotWithShape="1">
            <a:blip r:embed="rId2">
              <a:alphaModFix amt="20000"/>
            </a:blip>
            <a:srcRect l="50000" t="7392" r="19089" b="9029"/>
            <a:stretch/>
          </p:blipFill>
          <p:spPr>
            <a:xfrm rot="5400000">
              <a:off x="2349106" y="2694015"/>
              <a:ext cx="1814881" cy="6513094"/>
            </a:xfrm>
            <a:prstGeom prst="rect">
              <a:avLst/>
            </a:prstGeom>
            <a:noFill/>
            <a:ln>
              <a:noFill/>
            </a:ln>
          </p:spPr>
        </p:pic>
        <p:pic>
          <p:nvPicPr>
            <p:cNvPr id="185" name="Google Shape;185;p49"/>
            <p:cNvPicPr preferRelativeResize="0"/>
            <p:nvPr/>
          </p:nvPicPr>
          <p:blipFill rotWithShape="1">
            <a:blip r:embed="rId2">
              <a:alphaModFix amt="20000"/>
            </a:blip>
            <a:srcRect l="54597" t="31445" r="16826" b="9029"/>
            <a:stretch/>
          </p:blipFill>
          <p:spPr>
            <a:xfrm rot="5400000">
              <a:off x="8435259" y="3077812"/>
              <a:ext cx="1791433" cy="5722047"/>
            </a:xfrm>
            <a:prstGeom prst="rect">
              <a:avLst/>
            </a:prstGeom>
            <a:noFill/>
            <a:ln>
              <a:noFill/>
            </a:ln>
          </p:spPr>
        </p:pic>
      </p:grpSp>
      <p:cxnSp>
        <p:nvCxnSpPr>
          <p:cNvPr id="186" name="Google Shape;186;p49"/>
          <p:cNvCxnSpPr/>
          <p:nvPr/>
        </p:nvCxnSpPr>
        <p:spPr>
          <a:xfrm>
            <a:off x="6125488" y="3178428"/>
            <a:ext cx="0" cy="3127254"/>
          </a:xfrm>
          <a:prstGeom prst="straightConnector1">
            <a:avLst/>
          </a:prstGeom>
          <a:noFill/>
          <a:ln w="9525" cap="flat" cmpd="sng">
            <a:solidFill>
              <a:srgbClr val="A5A5A5"/>
            </a:solidFill>
            <a:prstDash val="solid"/>
            <a:miter lim="800000"/>
            <a:headEnd type="none" w="sm" len="sm"/>
            <a:tailEnd type="none" w="sm" len="sm"/>
          </a:ln>
        </p:spPr>
      </p:cxnSp>
      <p:sp>
        <p:nvSpPr>
          <p:cNvPr id="187" name="Google Shape;187;p49"/>
          <p:cNvSpPr txBox="1">
            <a:spLocks noGrp="1"/>
          </p:cNvSpPr>
          <p:nvPr>
            <p:ph type="title"/>
          </p:nvPr>
        </p:nvSpPr>
        <p:spPr>
          <a:xfrm>
            <a:off x="656023" y="246594"/>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600"/>
              <a:buFont typeface="Helvetica Neue"/>
              <a:buNone/>
              <a:defRPr sz="36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8" name="Google Shape;188;p49"/>
          <p:cNvSpPr txBox="1">
            <a:spLocks noGrp="1"/>
          </p:cNvSpPr>
          <p:nvPr>
            <p:ph type="body" idx="1"/>
          </p:nvPr>
        </p:nvSpPr>
        <p:spPr>
          <a:xfrm>
            <a:off x="656022" y="1903943"/>
            <a:ext cx="10820015" cy="50006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800"/>
              <a:buNone/>
              <a:defRPr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9" name="Google Shape;189;p49"/>
          <p:cNvSpPr txBox="1">
            <a:spLocks noGrp="1"/>
          </p:cNvSpPr>
          <p:nvPr>
            <p:ph type="body" idx="2"/>
          </p:nvPr>
        </p:nvSpPr>
        <p:spPr>
          <a:xfrm>
            <a:off x="656021" y="2479149"/>
            <a:ext cx="10820015" cy="52117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2400"/>
              <a:buNone/>
              <a:defRPr sz="2400">
                <a:solidFill>
                  <a:schemeClr val="dk1"/>
                </a:solidFill>
              </a:defRPr>
            </a:lvl1pPr>
            <a:lvl2pPr marL="914400" lvl="1" indent="-228600" algn="l">
              <a:lnSpc>
                <a:spcPct val="90000"/>
              </a:lnSpc>
              <a:spcBef>
                <a:spcPts val="500"/>
              </a:spcBef>
              <a:spcAft>
                <a:spcPts val="0"/>
              </a:spcAft>
              <a:buClr>
                <a:schemeClr val="accent3"/>
              </a:buClr>
              <a:buSzPts val="2400"/>
              <a:buNone/>
              <a:defRPr>
                <a:solidFill>
                  <a:schemeClr val="dk1"/>
                </a:solidFill>
              </a:defRPr>
            </a:lvl2pPr>
            <a:lvl3pPr marL="1371600" lvl="2" indent="-228600" algn="l">
              <a:lnSpc>
                <a:spcPct val="90000"/>
              </a:lnSpc>
              <a:spcBef>
                <a:spcPts val="500"/>
              </a:spcBef>
              <a:spcAft>
                <a:spcPts val="0"/>
              </a:spcAft>
              <a:buClr>
                <a:schemeClr val="accent3"/>
              </a:buClr>
              <a:buSzPts val="2000"/>
              <a:buNone/>
              <a:defRPr>
                <a:solidFill>
                  <a:schemeClr val="dk1"/>
                </a:solidFill>
              </a:defRPr>
            </a:lvl3pPr>
            <a:lvl4pPr marL="1828800" lvl="3" indent="-228600" algn="l">
              <a:lnSpc>
                <a:spcPct val="90000"/>
              </a:lnSpc>
              <a:spcBef>
                <a:spcPts val="500"/>
              </a:spcBef>
              <a:spcAft>
                <a:spcPts val="0"/>
              </a:spcAft>
              <a:buClr>
                <a:schemeClr val="accent3"/>
              </a:buClr>
              <a:buSzPts val="1800"/>
              <a:buNone/>
              <a:defRPr>
                <a:solidFill>
                  <a:schemeClr val="dk1"/>
                </a:solidFill>
              </a:defRPr>
            </a:lvl4pPr>
            <a:lvl5pPr marL="2286000" lvl="4" indent="-228600" algn="l">
              <a:lnSpc>
                <a:spcPct val="90000"/>
              </a:lnSpc>
              <a:spcBef>
                <a:spcPts val="500"/>
              </a:spcBef>
              <a:spcAft>
                <a:spcPts val="0"/>
              </a:spcAft>
              <a:buClr>
                <a:schemeClr val="accent3"/>
              </a:buClr>
              <a:buSzPts val="1800"/>
              <a:buNone/>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0" name="Google Shape;190;p49"/>
          <p:cNvSpPr txBox="1">
            <a:spLocks noGrp="1"/>
          </p:cNvSpPr>
          <p:nvPr>
            <p:ph type="body" idx="3"/>
          </p:nvPr>
        </p:nvSpPr>
        <p:spPr>
          <a:xfrm>
            <a:off x="656022" y="3358502"/>
            <a:ext cx="4661045" cy="60507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400"/>
              <a:buNone/>
              <a:defRPr sz="2400"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1" name="Google Shape;191;p49"/>
          <p:cNvSpPr txBox="1">
            <a:spLocks noGrp="1"/>
          </p:cNvSpPr>
          <p:nvPr>
            <p:ph type="body" idx="4"/>
          </p:nvPr>
        </p:nvSpPr>
        <p:spPr>
          <a:xfrm>
            <a:off x="656022" y="4066959"/>
            <a:ext cx="4661046" cy="2238723"/>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accent2"/>
              </a:buClr>
              <a:buSzPts val="2400"/>
              <a:buChar char="•"/>
              <a:defRPr sz="2400">
                <a:solidFill>
                  <a:schemeClr val="dk1"/>
                </a:solidFill>
              </a:defRPr>
            </a:lvl1pPr>
            <a:lvl2pPr marL="914400" lvl="1" indent="-381000" algn="l">
              <a:lnSpc>
                <a:spcPct val="90000"/>
              </a:lnSpc>
              <a:spcBef>
                <a:spcPts val="500"/>
              </a:spcBef>
              <a:spcAft>
                <a:spcPts val="0"/>
              </a:spcAft>
              <a:buClr>
                <a:schemeClr val="accent2"/>
              </a:buClr>
              <a:buSzPts val="2400"/>
              <a:buChar char="•"/>
              <a:defRPr sz="2400">
                <a:solidFill>
                  <a:schemeClr val="dk1"/>
                </a:solidFill>
              </a:defRPr>
            </a:lvl2pPr>
            <a:lvl3pPr marL="1371600" lvl="2" indent="-381000" algn="l">
              <a:lnSpc>
                <a:spcPct val="90000"/>
              </a:lnSpc>
              <a:spcBef>
                <a:spcPts val="500"/>
              </a:spcBef>
              <a:spcAft>
                <a:spcPts val="0"/>
              </a:spcAft>
              <a:buClr>
                <a:schemeClr val="accent2"/>
              </a:buClr>
              <a:buSzPts val="2400"/>
              <a:buChar char="•"/>
              <a:defRPr sz="2400">
                <a:solidFill>
                  <a:schemeClr val="dk1"/>
                </a:solidFill>
              </a:defRPr>
            </a:lvl3pPr>
            <a:lvl4pPr marL="1828800" lvl="3" indent="-381000" algn="l">
              <a:lnSpc>
                <a:spcPct val="90000"/>
              </a:lnSpc>
              <a:spcBef>
                <a:spcPts val="500"/>
              </a:spcBef>
              <a:spcAft>
                <a:spcPts val="0"/>
              </a:spcAft>
              <a:buClr>
                <a:schemeClr val="accent2"/>
              </a:buClr>
              <a:buSzPts val="2400"/>
              <a:buChar char="•"/>
              <a:defRPr sz="2400">
                <a:solidFill>
                  <a:schemeClr val="dk1"/>
                </a:solidFill>
              </a:defRPr>
            </a:lvl4pPr>
            <a:lvl5pPr marL="2286000" lvl="4" indent="-381000" algn="l">
              <a:lnSpc>
                <a:spcPct val="90000"/>
              </a:lnSpc>
              <a:spcBef>
                <a:spcPts val="500"/>
              </a:spcBef>
              <a:spcAft>
                <a:spcPts val="0"/>
              </a:spcAft>
              <a:buClr>
                <a:schemeClr val="accent2"/>
              </a:buClr>
              <a:buSzPts val="2400"/>
              <a:buChar char="•"/>
              <a:defRPr sz="24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2" name="Google Shape;192;p49"/>
          <p:cNvSpPr txBox="1">
            <a:spLocks noGrp="1"/>
          </p:cNvSpPr>
          <p:nvPr>
            <p:ph type="body" idx="5"/>
          </p:nvPr>
        </p:nvSpPr>
        <p:spPr>
          <a:xfrm>
            <a:off x="6814990" y="3358502"/>
            <a:ext cx="4661045" cy="60507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400"/>
              <a:buNone/>
              <a:defRPr sz="2400"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3" name="Google Shape;193;p49"/>
          <p:cNvSpPr txBox="1">
            <a:spLocks noGrp="1"/>
          </p:cNvSpPr>
          <p:nvPr>
            <p:ph type="body" idx="6"/>
          </p:nvPr>
        </p:nvSpPr>
        <p:spPr>
          <a:xfrm>
            <a:off x="6814990" y="4066959"/>
            <a:ext cx="4661046" cy="2238723"/>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accent2"/>
              </a:buClr>
              <a:buSzPts val="2400"/>
              <a:buChar char="•"/>
              <a:defRPr sz="2400">
                <a:solidFill>
                  <a:schemeClr val="dk1"/>
                </a:solidFill>
              </a:defRPr>
            </a:lvl1pPr>
            <a:lvl2pPr marL="914400" lvl="1" indent="-381000" algn="l">
              <a:lnSpc>
                <a:spcPct val="90000"/>
              </a:lnSpc>
              <a:spcBef>
                <a:spcPts val="500"/>
              </a:spcBef>
              <a:spcAft>
                <a:spcPts val="0"/>
              </a:spcAft>
              <a:buClr>
                <a:schemeClr val="accent2"/>
              </a:buClr>
              <a:buSzPts val="2400"/>
              <a:buChar char="•"/>
              <a:defRPr sz="2400">
                <a:solidFill>
                  <a:schemeClr val="dk1"/>
                </a:solidFill>
              </a:defRPr>
            </a:lvl2pPr>
            <a:lvl3pPr marL="1371600" lvl="2" indent="-381000" algn="l">
              <a:lnSpc>
                <a:spcPct val="90000"/>
              </a:lnSpc>
              <a:spcBef>
                <a:spcPts val="500"/>
              </a:spcBef>
              <a:spcAft>
                <a:spcPts val="0"/>
              </a:spcAft>
              <a:buClr>
                <a:schemeClr val="accent2"/>
              </a:buClr>
              <a:buSzPts val="2400"/>
              <a:buChar char="•"/>
              <a:defRPr sz="2400">
                <a:solidFill>
                  <a:schemeClr val="dk1"/>
                </a:solidFill>
              </a:defRPr>
            </a:lvl3pPr>
            <a:lvl4pPr marL="1828800" lvl="3" indent="-381000" algn="l">
              <a:lnSpc>
                <a:spcPct val="90000"/>
              </a:lnSpc>
              <a:spcBef>
                <a:spcPts val="500"/>
              </a:spcBef>
              <a:spcAft>
                <a:spcPts val="0"/>
              </a:spcAft>
              <a:buClr>
                <a:schemeClr val="accent2"/>
              </a:buClr>
              <a:buSzPts val="2400"/>
              <a:buChar char="•"/>
              <a:defRPr sz="2400">
                <a:solidFill>
                  <a:schemeClr val="dk1"/>
                </a:solidFill>
              </a:defRPr>
            </a:lvl4pPr>
            <a:lvl5pPr marL="2286000" lvl="4" indent="-381000" algn="l">
              <a:lnSpc>
                <a:spcPct val="90000"/>
              </a:lnSpc>
              <a:spcBef>
                <a:spcPts val="500"/>
              </a:spcBef>
              <a:spcAft>
                <a:spcPts val="0"/>
              </a:spcAft>
              <a:buClr>
                <a:schemeClr val="accent2"/>
              </a:buClr>
              <a:buSzPts val="2400"/>
              <a:buChar char="•"/>
              <a:defRPr sz="24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itle on Colored Background - Blue">
  <p:cSld name="Title on Colored Background - Blue">
    <p:spTree>
      <p:nvGrpSpPr>
        <p:cNvPr id="1" name="Shape 194"/>
        <p:cNvGrpSpPr/>
        <p:nvPr/>
      </p:nvGrpSpPr>
      <p:grpSpPr>
        <a:xfrm>
          <a:off x="0" y="0"/>
          <a:ext cx="0" cy="0"/>
          <a:chOff x="0" y="0"/>
          <a:chExt cx="0" cy="0"/>
        </a:xfrm>
      </p:grpSpPr>
      <p:sp>
        <p:nvSpPr>
          <p:cNvPr id="195" name="Google Shape;195;p50"/>
          <p:cNvSpPr/>
          <p:nvPr/>
        </p:nvSpPr>
        <p:spPr>
          <a:xfrm>
            <a:off x="0" y="3541"/>
            <a:ext cx="12192000" cy="68580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96" name="Google Shape;196;p50"/>
          <p:cNvSpPr/>
          <p:nvPr/>
        </p:nvSpPr>
        <p:spPr>
          <a:xfrm>
            <a:off x="1941095" y="2837119"/>
            <a:ext cx="8293768" cy="1094802"/>
          </a:xfrm>
          <a:prstGeom prst="rect">
            <a:avLst/>
          </a:prstGeom>
          <a:noFill/>
          <a:ln w="57150"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97" name="Google Shape;197;p50"/>
          <p:cNvSpPr/>
          <p:nvPr/>
        </p:nvSpPr>
        <p:spPr>
          <a:xfrm>
            <a:off x="2610678" y="2502568"/>
            <a:ext cx="6997148" cy="802106"/>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198" name="Google Shape;198;p50"/>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199" name="Google Shape;199;p50"/>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00" name="Google Shape;200;p50"/>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Title on Colored Background - Purple">
  <p:cSld name="Title on Colored Background - Purple">
    <p:spTree>
      <p:nvGrpSpPr>
        <p:cNvPr id="1" name="Shape 201"/>
        <p:cNvGrpSpPr/>
        <p:nvPr/>
      </p:nvGrpSpPr>
      <p:grpSpPr>
        <a:xfrm>
          <a:off x="0" y="0"/>
          <a:ext cx="0" cy="0"/>
          <a:chOff x="0" y="0"/>
          <a:chExt cx="0" cy="0"/>
        </a:xfrm>
      </p:grpSpPr>
      <p:sp>
        <p:nvSpPr>
          <p:cNvPr id="202" name="Google Shape;202;p51"/>
          <p:cNvSpPr/>
          <p:nvPr/>
        </p:nvSpPr>
        <p:spPr>
          <a:xfrm>
            <a:off x="0" y="3541"/>
            <a:ext cx="12192000" cy="6858000"/>
          </a:xfrm>
          <a:prstGeom prst="rect">
            <a:avLst/>
          </a:prstGeom>
          <a:solidFill>
            <a:srgbClr val="97467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203" name="Google Shape;203;p51"/>
          <p:cNvSpPr/>
          <p:nvPr/>
        </p:nvSpPr>
        <p:spPr>
          <a:xfrm>
            <a:off x="1941095" y="2837119"/>
            <a:ext cx="8293768" cy="1094802"/>
          </a:xfrm>
          <a:prstGeom prst="rect">
            <a:avLst/>
          </a:prstGeom>
          <a:noFill/>
          <a:ln w="5715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204" name="Google Shape;204;p51"/>
          <p:cNvSpPr/>
          <p:nvPr/>
        </p:nvSpPr>
        <p:spPr>
          <a:xfrm>
            <a:off x="2610678" y="2502568"/>
            <a:ext cx="6997148" cy="802106"/>
          </a:xfrm>
          <a:prstGeom prst="rect">
            <a:avLst/>
          </a:prstGeom>
          <a:solidFill>
            <a:srgbClr val="97467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205" name="Google Shape;205;p51"/>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206" name="Google Shape;206;p51"/>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07" name="Google Shape;207;p51"/>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Title on Colored Background - Teal">
  <p:cSld name="Title on Colored Background - Teal">
    <p:spTree>
      <p:nvGrpSpPr>
        <p:cNvPr id="1" name="Shape 208"/>
        <p:cNvGrpSpPr/>
        <p:nvPr/>
      </p:nvGrpSpPr>
      <p:grpSpPr>
        <a:xfrm>
          <a:off x="0" y="0"/>
          <a:ext cx="0" cy="0"/>
          <a:chOff x="0" y="0"/>
          <a:chExt cx="0" cy="0"/>
        </a:xfrm>
      </p:grpSpPr>
      <p:sp>
        <p:nvSpPr>
          <p:cNvPr id="209" name="Google Shape;209;p52"/>
          <p:cNvSpPr/>
          <p:nvPr/>
        </p:nvSpPr>
        <p:spPr>
          <a:xfrm>
            <a:off x="0" y="3541"/>
            <a:ext cx="12192000" cy="685800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210" name="Google Shape;210;p52"/>
          <p:cNvSpPr/>
          <p:nvPr/>
        </p:nvSpPr>
        <p:spPr>
          <a:xfrm>
            <a:off x="1941095" y="2837119"/>
            <a:ext cx="8293768" cy="1094802"/>
          </a:xfrm>
          <a:prstGeom prst="rect">
            <a:avLst/>
          </a:prstGeom>
          <a:noFill/>
          <a:ln w="57150" cap="flat" cmpd="sng">
            <a:solidFill>
              <a:schemeClr val="accent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211" name="Google Shape;211;p52"/>
          <p:cNvSpPr/>
          <p:nvPr/>
        </p:nvSpPr>
        <p:spPr>
          <a:xfrm>
            <a:off x="2610678" y="2502568"/>
            <a:ext cx="6997148" cy="802106"/>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212" name="Google Shape;212;p52"/>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213" name="Google Shape;213;p52"/>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4" name="Google Shape;214;p52"/>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Cover - Green Background">
  <p:cSld name="Cover - Green Background">
    <p:bg>
      <p:bgPr>
        <a:blipFill>
          <a:blip r:embed="rId2">
            <a:alphaModFix/>
          </a:blip>
          <a:stretch>
            <a:fillRect/>
          </a:stretch>
        </a:blipFill>
        <a:effectLst/>
      </p:bgPr>
    </p:bg>
    <p:spTree>
      <p:nvGrpSpPr>
        <p:cNvPr id="1" name="Shape 22"/>
        <p:cNvGrpSpPr/>
        <p:nvPr/>
      </p:nvGrpSpPr>
      <p:grpSpPr>
        <a:xfrm>
          <a:off x="0" y="0"/>
          <a:ext cx="0" cy="0"/>
          <a:chOff x="0" y="0"/>
          <a:chExt cx="0" cy="0"/>
        </a:xfrm>
      </p:grpSpPr>
      <p:sp>
        <p:nvSpPr>
          <p:cNvPr id="23" name="Google Shape;23;p26"/>
          <p:cNvSpPr/>
          <p:nvPr/>
        </p:nvSpPr>
        <p:spPr>
          <a:xfrm>
            <a:off x="0" y="0"/>
            <a:ext cx="12192000" cy="6858000"/>
          </a:xfrm>
          <a:prstGeom prst="rect">
            <a:avLst/>
          </a:prstGeom>
          <a:solidFill>
            <a:srgbClr val="95CD7A">
              <a:alpha val="72941"/>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24" name="Google Shape;24;p26"/>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5" name="Google Shape;25;p26"/>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6" name="Google Shape;26;p26"/>
          <p:cNvSpPr/>
          <p:nvPr/>
        </p:nvSpPr>
        <p:spPr>
          <a:xfrm>
            <a:off x="5083215" y="2704632"/>
            <a:ext cx="2025570" cy="119131"/>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405E79"/>
              </a:solidFill>
              <a:latin typeface="Calibri"/>
              <a:ea typeface="Calibri"/>
              <a:cs typeface="Calibri"/>
              <a:sym typeface="Calibri"/>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Title on Colored Background - Green">
  <p:cSld name="Title on Colored Background - Green">
    <p:spTree>
      <p:nvGrpSpPr>
        <p:cNvPr id="1" name="Shape 215"/>
        <p:cNvGrpSpPr/>
        <p:nvPr/>
      </p:nvGrpSpPr>
      <p:grpSpPr>
        <a:xfrm>
          <a:off x="0" y="0"/>
          <a:ext cx="0" cy="0"/>
          <a:chOff x="0" y="0"/>
          <a:chExt cx="0" cy="0"/>
        </a:xfrm>
      </p:grpSpPr>
      <p:sp>
        <p:nvSpPr>
          <p:cNvPr id="216" name="Google Shape;216;p53"/>
          <p:cNvSpPr/>
          <p:nvPr/>
        </p:nvSpPr>
        <p:spPr>
          <a:xfrm>
            <a:off x="0" y="3541"/>
            <a:ext cx="12192000" cy="685800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217" name="Google Shape;217;p53"/>
          <p:cNvSpPr/>
          <p:nvPr/>
        </p:nvSpPr>
        <p:spPr>
          <a:xfrm>
            <a:off x="1941095" y="2837119"/>
            <a:ext cx="8293768" cy="1094802"/>
          </a:xfrm>
          <a:prstGeom prst="rect">
            <a:avLst/>
          </a:prstGeom>
          <a:noFill/>
          <a:ln w="57150" cap="flat" cmpd="sng">
            <a:solidFill>
              <a:schemeClr val="accent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218" name="Google Shape;218;p53"/>
          <p:cNvSpPr/>
          <p:nvPr/>
        </p:nvSpPr>
        <p:spPr>
          <a:xfrm>
            <a:off x="2610678" y="2502568"/>
            <a:ext cx="6997148" cy="802106"/>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219" name="Google Shape;219;p53"/>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220" name="Google Shape;220;p53"/>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21" name="Google Shape;221;p53"/>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ver - Purple Background">
  <p:cSld name="Cover - Purple Background">
    <p:bg>
      <p:bgPr>
        <a:blipFill>
          <a:blip r:embed="rId2">
            <a:alphaModFix/>
          </a:blip>
          <a:stretch>
            <a:fillRect/>
          </a:stretch>
        </a:blipFill>
        <a:effectLst/>
      </p:bgPr>
    </p:bg>
    <p:spTree>
      <p:nvGrpSpPr>
        <p:cNvPr id="1" name="Shape 27"/>
        <p:cNvGrpSpPr/>
        <p:nvPr/>
      </p:nvGrpSpPr>
      <p:grpSpPr>
        <a:xfrm>
          <a:off x="0" y="0"/>
          <a:ext cx="0" cy="0"/>
          <a:chOff x="0" y="0"/>
          <a:chExt cx="0" cy="0"/>
        </a:xfrm>
      </p:grpSpPr>
      <p:sp>
        <p:nvSpPr>
          <p:cNvPr id="28" name="Google Shape;28;p27"/>
          <p:cNvSpPr/>
          <p:nvPr/>
        </p:nvSpPr>
        <p:spPr>
          <a:xfrm>
            <a:off x="0" y="0"/>
            <a:ext cx="12192000" cy="6858000"/>
          </a:xfrm>
          <a:prstGeom prst="rect">
            <a:avLst/>
          </a:prstGeom>
          <a:solidFill>
            <a:srgbClr val="97467D">
              <a:alpha val="77647"/>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29" name="Google Shape;29;p27"/>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 name="Google Shape;30;p27"/>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1" name="Google Shape;31;p27"/>
          <p:cNvSpPr/>
          <p:nvPr/>
        </p:nvSpPr>
        <p:spPr>
          <a:xfrm>
            <a:off x="5083215" y="2704632"/>
            <a:ext cx="2025570" cy="119131"/>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405E79"/>
              </a:solidFill>
              <a:latin typeface="Calibri"/>
              <a:ea typeface="Calibri"/>
              <a:cs typeface="Calibri"/>
              <a:sym typeface="Calibri"/>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32"/>
        <p:cNvGrpSpPr/>
        <p:nvPr/>
      </p:nvGrpSpPr>
      <p:grpSpPr>
        <a:xfrm>
          <a:off x="0" y="0"/>
          <a:ext cx="0" cy="0"/>
          <a:chOff x="0" y="0"/>
          <a:chExt cx="0" cy="0"/>
        </a:xfrm>
      </p:grpSpPr>
      <p:sp>
        <p:nvSpPr>
          <p:cNvPr id="33" name="Google Shape;33;p28"/>
          <p:cNvSpPr txBox="1">
            <a:spLocks noGrp="1"/>
          </p:cNvSpPr>
          <p:nvPr>
            <p:ph type="title"/>
          </p:nvPr>
        </p:nvSpPr>
        <p:spPr>
          <a:xfrm>
            <a:off x="6712238" y="4570639"/>
            <a:ext cx="4889212"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405E79"/>
              </a:buClr>
              <a:buSzPts val="4000"/>
              <a:buFont typeface="Helvetica Neue"/>
              <a:buNone/>
              <a:defRPr sz="4000" b="1">
                <a:solidFill>
                  <a:srgbClr val="405E79"/>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34" name="Google Shape;34;p28"/>
          <p:cNvPicPr preferRelativeResize="0"/>
          <p:nvPr/>
        </p:nvPicPr>
        <p:blipFill rotWithShape="1">
          <a:blip r:embed="rId2">
            <a:alphaModFix/>
          </a:blip>
          <a:srcRect l="30622" t="-2" r="34584"/>
          <a:stretch/>
        </p:blipFill>
        <p:spPr>
          <a:xfrm>
            <a:off x="0" y="14990"/>
            <a:ext cx="4242216" cy="6858000"/>
          </a:xfrm>
          <a:prstGeom prst="rect">
            <a:avLst/>
          </a:prstGeom>
          <a:noFill/>
          <a:ln>
            <a:noFill/>
          </a:ln>
        </p:spPr>
      </p:pic>
      <p:cxnSp>
        <p:nvCxnSpPr>
          <p:cNvPr id="35" name="Google Shape;35;p28"/>
          <p:cNvCxnSpPr/>
          <p:nvPr/>
        </p:nvCxnSpPr>
        <p:spPr>
          <a:xfrm>
            <a:off x="4737140" y="6016980"/>
            <a:ext cx="7454860" cy="0"/>
          </a:xfrm>
          <a:prstGeom prst="straightConnector1">
            <a:avLst/>
          </a:prstGeom>
          <a:noFill/>
          <a:ln w="9525" cap="flat" cmpd="sng">
            <a:solidFill>
              <a:srgbClr val="405E79"/>
            </a:solidFill>
            <a:prstDash val="solid"/>
            <a:miter lim="800000"/>
            <a:headEnd type="none" w="sm" len="sm"/>
            <a:tailEnd type="none" w="sm" len="sm"/>
          </a:ln>
        </p:spPr>
      </p:cxnSp>
      <p:pic>
        <p:nvPicPr>
          <p:cNvPr id="36" name="Google Shape;36;p28"/>
          <p:cNvPicPr preferRelativeResize="0"/>
          <p:nvPr/>
        </p:nvPicPr>
        <p:blipFill rotWithShape="1">
          <a:blip r:embed="rId3">
            <a:alphaModFix/>
          </a:blip>
          <a:srcRect/>
          <a:stretch/>
        </p:blipFill>
        <p:spPr>
          <a:xfrm>
            <a:off x="4603790" y="3746756"/>
            <a:ext cx="1956048" cy="2028668"/>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plit - Blue">
  <p:cSld name="Split - Blue">
    <p:spTree>
      <p:nvGrpSpPr>
        <p:cNvPr id="1" name="Shape 37"/>
        <p:cNvGrpSpPr/>
        <p:nvPr/>
      </p:nvGrpSpPr>
      <p:grpSpPr>
        <a:xfrm>
          <a:off x="0" y="0"/>
          <a:ext cx="0" cy="0"/>
          <a:chOff x="0" y="0"/>
          <a:chExt cx="0" cy="0"/>
        </a:xfrm>
      </p:grpSpPr>
      <p:sp>
        <p:nvSpPr>
          <p:cNvPr id="38" name="Google Shape;38;p2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39" name="Google Shape;39;p29"/>
          <p:cNvSpPr/>
          <p:nvPr/>
        </p:nvSpPr>
        <p:spPr>
          <a:xfrm>
            <a:off x="0" y="0"/>
            <a:ext cx="3572540" cy="68580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016794"/>
              </a:solidFill>
              <a:latin typeface="Calibri"/>
              <a:ea typeface="Calibri"/>
              <a:cs typeface="Calibri"/>
              <a:sym typeface="Calibri"/>
            </a:endParaRPr>
          </a:p>
        </p:txBody>
      </p:sp>
      <p:pic>
        <p:nvPicPr>
          <p:cNvPr id="40" name="Google Shape;40;p29"/>
          <p:cNvPicPr preferRelativeResize="0"/>
          <p:nvPr/>
        </p:nvPicPr>
        <p:blipFill rotWithShape="1">
          <a:blip r:embed="rId2">
            <a:alphaModFix amt="20000"/>
          </a:blip>
          <a:srcRect l="4826" t="9031" r="39371" b="9030"/>
          <a:stretch/>
        </p:blipFill>
        <p:spPr>
          <a:xfrm>
            <a:off x="0" y="0"/>
            <a:ext cx="3572540" cy="6858000"/>
          </a:xfrm>
          <a:prstGeom prst="rect">
            <a:avLst/>
          </a:prstGeom>
          <a:noFill/>
          <a:ln>
            <a:noFill/>
          </a:ln>
        </p:spPr>
      </p:pic>
      <p:sp>
        <p:nvSpPr>
          <p:cNvPr id="41" name="Google Shape;41;p29"/>
          <p:cNvSpPr txBox="1">
            <a:spLocks noGrp="1"/>
          </p:cNvSpPr>
          <p:nvPr>
            <p:ph type="body" idx="1"/>
          </p:nvPr>
        </p:nvSpPr>
        <p:spPr>
          <a:xfrm>
            <a:off x="4100513" y="528638"/>
            <a:ext cx="7300912" cy="12715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026794"/>
              </a:buClr>
              <a:buSzPts val="3200"/>
              <a:buNone/>
              <a:defRPr sz="3200" b="1">
                <a:solidFill>
                  <a:srgbClr val="026794"/>
                </a:solidFill>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2" name="Google Shape;42;p29"/>
          <p:cNvSpPr txBox="1">
            <a:spLocks noGrp="1"/>
          </p:cNvSpPr>
          <p:nvPr>
            <p:ph type="body" idx="2"/>
          </p:nvPr>
        </p:nvSpPr>
        <p:spPr>
          <a:xfrm>
            <a:off x="4100513" y="2400300"/>
            <a:ext cx="7300912" cy="2128838"/>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3"/>
              </a:buClr>
              <a:buSzPts val="2800"/>
              <a:buChar char="•"/>
              <a:defRPr>
                <a:solidFill>
                  <a:schemeClr val="dk1"/>
                </a:solidFill>
              </a:defRPr>
            </a:lvl1pPr>
            <a:lvl2pPr marL="914400" lvl="1" indent="-381000" algn="l">
              <a:lnSpc>
                <a:spcPct val="90000"/>
              </a:lnSpc>
              <a:spcBef>
                <a:spcPts val="500"/>
              </a:spcBef>
              <a:spcAft>
                <a:spcPts val="0"/>
              </a:spcAft>
              <a:buClr>
                <a:schemeClr val="accent3"/>
              </a:buClr>
              <a:buSzPts val="2400"/>
              <a:buChar char="•"/>
              <a:defRPr>
                <a:solidFill>
                  <a:schemeClr val="dk1"/>
                </a:solidFill>
              </a:defRPr>
            </a:lvl2pPr>
            <a:lvl3pPr marL="1371600" lvl="2" indent="-355600" algn="l">
              <a:lnSpc>
                <a:spcPct val="90000"/>
              </a:lnSpc>
              <a:spcBef>
                <a:spcPts val="500"/>
              </a:spcBef>
              <a:spcAft>
                <a:spcPts val="0"/>
              </a:spcAft>
              <a:buClr>
                <a:schemeClr val="accent3"/>
              </a:buClr>
              <a:buSzPts val="2000"/>
              <a:buChar char="•"/>
              <a:defRPr>
                <a:solidFill>
                  <a:schemeClr val="dk1"/>
                </a:solidFill>
              </a:defRPr>
            </a:lvl3pPr>
            <a:lvl4pPr marL="1828800" lvl="3" indent="-342900" algn="l">
              <a:lnSpc>
                <a:spcPct val="90000"/>
              </a:lnSpc>
              <a:spcBef>
                <a:spcPts val="500"/>
              </a:spcBef>
              <a:spcAft>
                <a:spcPts val="0"/>
              </a:spcAft>
              <a:buClr>
                <a:schemeClr val="accent3"/>
              </a:buClr>
              <a:buSzPts val="1800"/>
              <a:buChar char="•"/>
              <a:defRPr>
                <a:solidFill>
                  <a:schemeClr val="dk1"/>
                </a:solidFill>
              </a:defRPr>
            </a:lvl4pPr>
            <a:lvl5pPr marL="2286000" lvl="4" indent="-342900" algn="l">
              <a:lnSpc>
                <a:spcPct val="90000"/>
              </a:lnSpc>
              <a:spcBef>
                <a:spcPts val="500"/>
              </a:spcBef>
              <a:spcAft>
                <a:spcPts val="0"/>
              </a:spcAft>
              <a:buClr>
                <a:schemeClr val="accent3"/>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3" name="Google Shape;43;p29"/>
          <p:cNvSpPr txBox="1">
            <a:spLocks noGrp="1"/>
          </p:cNvSpPr>
          <p:nvPr>
            <p:ph type="body" idx="3"/>
          </p:nvPr>
        </p:nvSpPr>
        <p:spPr>
          <a:xfrm>
            <a:off x="284417" y="528638"/>
            <a:ext cx="2970847" cy="479926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1">
                <a:solidFill>
                  <a:schemeClr val="lt1"/>
                </a:solidFill>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plit - Purple">
  <p:cSld name="Split - Purple">
    <p:spTree>
      <p:nvGrpSpPr>
        <p:cNvPr id="1" name="Shape 44"/>
        <p:cNvGrpSpPr/>
        <p:nvPr/>
      </p:nvGrpSpPr>
      <p:grpSpPr>
        <a:xfrm>
          <a:off x="0" y="0"/>
          <a:ext cx="0" cy="0"/>
          <a:chOff x="0" y="0"/>
          <a:chExt cx="0" cy="0"/>
        </a:xfrm>
      </p:grpSpPr>
      <p:sp>
        <p:nvSpPr>
          <p:cNvPr id="45" name="Google Shape;45;p3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6" name="Google Shape;46;p30"/>
          <p:cNvSpPr/>
          <p:nvPr/>
        </p:nvSpPr>
        <p:spPr>
          <a:xfrm>
            <a:off x="0" y="0"/>
            <a:ext cx="3572540" cy="6858000"/>
          </a:xfrm>
          <a:prstGeom prst="rect">
            <a:avLst/>
          </a:prstGeom>
          <a:solidFill>
            <a:srgbClr val="97467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016794"/>
              </a:solidFill>
              <a:latin typeface="Calibri"/>
              <a:ea typeface="Calibri"/>
              <a:cs typeface="Calibri"/>
              <a:sym typeface="Calibri"/>
            </a:endParaRPr>
          </a:p>
        </p:txBody>
      </p:sp>
      <p:pic>
        <p:nvPicPr>
          <p:cNvPr id="47" name="Google Shape;47;p30"/>
          <p:cNvPicPr preferRelativeResize="0"/>
          <p:nvPr/>
        </p:nvPicPr>
        <p:blipFill rotWithShape="1">
          <a:blip r:embed="rId2">
            <a:alphaModFix amt="20000"/>
          </a:blip>
          <a:srcRect l="4826" t="9031" r="39371" b="9030"/>
          <a:stretch/>
        </p:blipFill>
        <p:spPr>
          <a:xfrm>
            <a:off x="0" y="0"/>
            <a:ext cx="3572540" cy="6858000"/>
          </a:xfrm>
          <a:prstGeom prst="rect">
            <a:avLst/>
          </a:prstGeom>
          <a:noFill/>
          <a:ln>
            <a:noFill/>
          </a:ln>
        </p:spPr>
      </p:pic>
      <p:sp>
        <p:nvSpPr>
          <p:cNvPr id="48" name="Google Shape;48;p30"/>
          <p:cNvSpPr txBox="1">
            <a:spLocks noGrp="1"/>
          </p:cNvSpPr>
          <p:nvPr>
            <p:ph type="body" idx="1"/>
          </p:nvPr>
        </p:nvSpPr>
        <p:spPr>
          <a:xfrm>
            <a:off x="4100513" y="528638"/>
            <a:ext cx="7300912" cy="12715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026794"/>
              </a:buClr>
              <a:buSzPts val="3200"/>
              <a:buNone/>
              <a:defRPr sz="3200" b="1">
                <a:solidFill>
                  <a:srgbClr val="026794"/>
                </a:solidFill>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9" name="Google Shape;49;p30"/>
          <p:cNvSpPr txBox="1">
            <a:spLocks noGrp="1"/>
          </p:cNvSpPr>
          <p:nvPr>
            <p:ph type="body" idx="2"/>
          </p:nvPr>
        </p:nvSpPr>
        <p:spPr>
          <a:xfrm>
            <a:off x="4100513" y="2400300"/>
            <a:ext cx="7300912" cy="2128838"/>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1"/>
              </a:buClr>
              <a:buSzPts val="2800"/>
              <a:buChar char="•"/>
              <a:defRPr>
                <a:solidFill>
                  <a:schemeClr val="dk1"/>
                </a:solidFill>
              </a:defRPr>
            </a:lvl1pPr>
            <a:lvl2pPr marL="914400" lvl="1" indent="-381000" algn="l">
              <a:lnSpc>
                <a:spcPct val="90000"/>
              </a:lnSpc>
              <a:spcBef>
                <a:spcPts val="500"/>
              </a:spcBef>
              <a:spcAft>
                <a:spcPts val="0"/>
              </a:spcAft>
              <a:buClr>
                <a:schemeClr val="accent1"/>
              </a:buClr>
              <a:buSzPts val="2400"/>
              <a:buChar char="•"/>
              <a:defRPr>
                <a:solidFill>
                  <a:schemeClr val="dk1"/>
                </a:solidFill>
              </a:defRPr>
            </a:lvl2pPr>
            <a:lvl3pPr marL="1371600" lvl="2" indent="-355600" algn="l">
              <a:lnSpc>
                <a:spcPct val="90000"/>
              </a:lnSpc>
              <a:spcBef>
                <a:spcPts val="500"/>
              </a:spcBef>
              <a:spcAft>
                <a:spcPts val="0"/>
              </a:spcAft>
              <a:buClr>
                <a:schemeClr val="accent1"/>
              </a:buClr>
              <a:buSzPts val="2000"/>
              <a:buChar char="•"/>
              <a:defRPr>
                <a:solidFill>
                  <a:schemeClr val="dk1"/>
                </a:solidFill>
              </a:defRPr>
            </a:lvl3pPr>
            <a:lvl4pPr marL="1828800" lvl="3" indent="-342900" algn="l">
              <a:lnSpc>
                <a:spcPct val="90000"/>
              </a:lnSpc>
              <a:spcBef>
                <a:spcPts val="500"/>
              </a:spcBef>
              <a:spcAft>
                <a:spcPts val="0"/>
              </a:spcAft>
              <a:buClr>
                <a:schemeClr val="accent1"/>
              </a:buClr>
              <a:buSzPts val="1800"/>
              <a:buChar char="•"/>
              <a:defRPr>
                <a:solidFill>
                  <a:schemeClr val="dk1"/>
                </a:solidFill>
              </a:defRPr>
            </a:lvl4pPr>
            <a:lvl5pPr marL="2286000" lvl="4" indent="-342900" algn="l">
              <a:lnSpc>
                <a:spcPct val="90000"/>
              </a:lnSpc>
              <a:spcBef>
                <a:spcPts val="500"/>
              </a:spcBef>
              <a:spcAft>
                <a:spcPts val="0"/>
              </a:spcAft>
              <a:buClr>
                <a:schemeClr val="accent1"/>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0" name="Google Shape;50;p30"/>
          <p:cNvSpPr txBox="1">
            <a:spLocks noGrp="1"/>
          </p:cNvSpPr>
          <p:nvPr>
            <p:ph type="body" idx="3"/>
          </p:nvPr>
        </p:nvSpPr>
        <p:spPr>
          <a:xfrm>
            <a:off x="284417" y="528638"/>
            <a:ext cx="2970847" cy="479926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1">
                <a:solidFill>
                  <a:schemeClr val="lt1"/>
                </a:solidFill>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plit - Teal">
  <p:cSld name="Split - Teal">
    <p:spTree>
      <p:nvGrpSpPr>
        <p:cNvPr id="1" name="Shape 51"/>
        <p:cNvGrpSpPr/>
        <p:nvPr/>
      </p:nvGrpSpPr>
      <p:grpSpPr>
        <a:xfrm>
          <a:off x="0" y="0"/>
          <a:ext cx="0" cy="0"/>
          <a:chOff x="0" y="0"/>
          <a:chExt cx="0" cy="0"/>
        </a:xfrm>
      </p:grpSpPr>
      <p:sp>
        <p:nvSpPr>
          <p:cNvPr id="52" name="Google Shape;52;p3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3" name="Google Shape;53;p31"/>
          <p:cNvSpPr/>
          <p:nvPr/>
        </p:nvSpPr>
        <p:spPr>
          <a:xfrm>
            <a:off x="0" y="0"/>
            <a:ext cx="3572540" cy="685800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016794"/>
              </a:solidFill>
              <a:latin typeface="Calibri"/>
              <a:ea typeface="Calibri"/>
              <a:cs typeface="Calibri"/>
              <a:sym typeface="Calibri"/>
            </a:endParaRPr>
          </a:p>
        </p:txBody>
      </p:sp>
      <p:pic>
        <p:nvPicPr>
          <p:cNvPr id="54" name="Google Shape;54;p31"/>
          <p:cNvPicPr preferRelativeResize="0"/>
          <p:nvPr/>
        </p:nvPicPr>
        <p:blipFill rotWithShape="1">
          <a:blip r:embed="rId2">
            <a:alphaModFix amt="20000"/>
          </a:blip>
          <a:srcRect l="4826" t="9031" r="39371" b="9030"/>
          <a:stretch/>
        </p:blipFill>
        <p:spPr>
          <a:xfrm>
            <a:off x="0" y="0"/>
            <a:ext cx="3572540" cy="6858000"/>
          </a:xfrm>
          <a:prstGeom prst="rect">
            <a:avLst/>
          </a:prstGeom>
          <a:noFill/>
          <a:ln>
            <a:noFill/>
          </a:ln>
        </p:spPr>
      </p:pic>
      <p:sp>
        <p:nvSpPr>
          <p:cNvPr id="55" name="Google Shape;55;p31"/>
          <p:cNvSpPr txBox="1">
            <a:spLocks noGrp="1"/>
          </p:cNvSpPr>
          <p:nvPr>
            <p:ph type="body" idx="1"/>
          </p:nvPr>
        </p:nvSpPr>
        <p:spPr>
          <a:xfrm>
            <a:off x="4100513" y="528638"/>
            <a:ext cx="7300912" cy="12715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3200"/>
              <a:buNone/>
              <a:defRPr sz="3200" b="1">
                <a:solidFill>
                  <a:schemeClr val="accent6"/>
                </a:solidFill>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6" name="Google Shape;56;p31"/>
          <p:cNvSpPr txBox="1">
            <a:spLocks noGrp="1"/>
          </p:cNvSpPr>
          <p:nvPr>
            <p:ph type="body" idx="2"/>
          </p:nvPr>
        </p:nvSpPr>
        <p:spPr>
          <a:xfrm>
            <a:off x="4100513" y="2400300"/>
            <a:ext cx="7300912" cy="2128838"/>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5"/>
              </a:buClr>
              <a:buSzPts val="2800"/>
              <a:buChar char="•"/>
              <a:defRPr>
                <a:solidFill>
                  <a:schemeClr val="dk1"/>
                </a:solidFill>
              </a:defRPr>
            </a:lvl1pPr>
            <a:lvl2pPr marL="914400" lvl="1" indent="-381000" algn="l">
              <a:lnSpc>
                <a:spcPct val="90000"/>
              </a:lnSpc>
              <a:spcBef>
                <a:spcPts val="500"/>
              </a:spcBef>
              <a:spcAft>
                <a:spcPts val="0"/>
              </a:spcAft>
              <a:buClr>
                <a:schemeClr val="accent5"/>
              </a:buClr>
              <a:buSzPts val="2400"/>
              <a:buChar char="•"/>
              <a:defRPr>
                <a:solidFill>
                  <a:schemeClr val="dk1"/>
                </a:solidFill>
              </a:defRPr>
            </a:lvl2pPr>
            <a:lvl3pPr marL="1371600" lvl="2" indent="-355600" algn="l">
              <a:lnSpc>
                <a:spcPct val="90000"/>
              </a:lnSpc>
              <a:spcBef>
                <a:spcPts val="500"/>
              </a:spcBef>
              <a:spcAft>
                <a:spcPts val="0"/>
              </a:spcAft>
              <a:buClr>
                <a:schemeClr val="accent5"/>
              </a:buClr>
              <a:buSzPts val="2000"/>
              <a:buChar char="•"/>
              <a:defRPr>
                <a:solidFill>
                  <a:schemeClr val="dk1"/>
                </a:solidFill>
              </a:defRPr>
            </a:lvl3pPr>
            <a:lvl4pPr marL="1828800" lvl="3" indent="-342900" algn="l">
              <a:lnSpc>
                <a:spcPct val="90000"/>
              </a:lnSpc>
              <a:spcBef>
                <a:spcPts val="500"/>
              </a:spcBef>
              <a:spcAft>
                <a:spcPts val="0"/>
              </a:spcAft>
              <a:buClr>
                <a:schemeClr val="accent5"/>
              </a:buClr>
              <a:buSzPts val="1800"/>
              <a:buChar char="•"/>
              <a:defRPr>
                <a:solidFill>
                  <a:schemeClr val="dk1"/>
                </a:solidFill>
              </a:defRPr>
            </a:lvl4pPr>
            <a:lvl5pPr marL="2286000" lvl="4" indent="-342900" algn="l">
              <a:lnSpc>
                <a:spcPct val="90000"/>
              </a:lnSpc>
              <a:spcBef>
                <a:spcPts val="500"/>
              </a:spcBef>
              <a:spcAft>
                <a:spcPts val="0"/>
              </a:spcAft>
              <a:buClr>
                <a:schemeClr val="accent5"/>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7" name="Google Shape;57;p31"/>
          <p:cNvSpPr txBox="1">
            <a:spLocks noGrp="1"/>
          </p:cNvSpPr>
          <p:nvPr>
            <p:ph type="body" idx="3"/>
          </p:nvPr>
        </p:nvSpPr>
        <p:spPr>
          <a:xfrm>
            <a:off x="284417" y="528638"/>
            <a:ext cx="2970847" cy="479926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1">
                <a:solidFill>
                  <a:schemeClr val="lt1"/>
                </a:solidFill>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Split - Green">
  <p:cSld name="Split - Green">
    <p:spTree>
      <p:nvGrpSpPr>
        <p:cNvPr id="1" name="Shape 58"/>
        <p:cNvGrpSpPr/>
        <p:nvPr/>
      </p:nvGrpSpPr>
      <p:grpSpPr>
        <a:xfrm>
          <a:off x="0" y="0"/>
          <a:ext cx="0" cy="0"/>
          <a:chOff x="0" y="0"/>
          <a:chExt cx="0" cy="0"/>
        </a:xfrm>
      </p:grpSpPr>
      <p:sp>
        <p:nvSpPr>
          <p:cNvPr id="59" name="Google Shape;59;p3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60" name="Google Shape;60;p32"/>
          <p:cNvSpPr/>
          <p:nvPr/>
        </p:nvSpPr>
        <p:spPr>
          <a:xfrm>
            <a:off x="0" y="0"/>
            <a:ext cx="3572540" cy="685800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016794"/>
              </a:solidFill>
              <a:latin typeface="Calibri"/>
              <a:ea typeface="Calibri"/>
              <a:cs typeface="Calibri"/>
              <a:sym typeface="Calibri"/>
            </a:endParaRPr>
          </a:p>
        </p:txBody>
      </p:sp>
      <p:pic>
        <p:nvPicPr>
          <p:cNvPr id="61" name="Google Shape;61;p32"/>
          <p:cNvPicPr preferRelativeResize="0"/>
          <p:nvPr/>
        </p:nvPicPr>
        <p:blipFill rotWithShape="1">
          <a:blip r:embed="rId2">
            <a:alphaModFix amt="20000"/>
          </a:blip>
          <a:srcRect l="4826" t="9031" r="39371" b="9030"/>
          <a:stretch/>
        </p:blipFill>
        <p:spPr>
          <a:xfrm>
            <a:off x="0" y="0"/>
            <a:ext cx="3572540" cy="6858000"/>
          </a:xfrm>
          <a:prstGeom prst="rect">
            <a:avLst/>
          </a:prstGeom>
          <a:noFill/>
          <a:ln>
            <a:noFill/>
          </a:ln>
        </p:spPr>
      </p:pic>
      <p:sp>
        <p:nvSpPr>
          <p:cNvPr id="62" name="Google Shape;62;p32"/>
          <p:cNvSpPr txBox="1">
            <a:spLocks noGrp="1"/>
          </p:cNvSpPr>
          <p:nvPr>
            <p:ph type="body" idx="1"/>
          </p:nvPr>
        </p:nvSpPr>
        <p:spPr>
          <a:xfrm>
            <a:off x="4100513" y="528638"/>
            <a:ext cx="7300912" cy="12715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3200"/>
              <a:buNone/>
              <a:defRPr sz="3200" b="1">
                <a:solidFill>
                  <a:schemeClr val="accent2"/>
                </a:solidFill>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3" name="Google Shape;63;p32"/>
          <p:cNvSpPr txBox="1">
            <a:spLocks noGrp="1"/>
          </p:cNvSpPr>
          <p:nvPr>
            <p:ph type="body" idx="2"/>
          </p:nvPr>
        </p:nvSpPr>
        <p:spPr>
          <a:xfrm>
            <a:off x="4100513" y="2400300"/>
            <a:ext cx="7300912" cy="2128838"/>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4"/>
              </a:buClr>
              <a:buSzPts val="2800"/>
              <a:buChar char="•"/>
              <a:defRPr>
                <a:solidFill>
                  <a:schemeClr val="dk1"/>
                </a:solidFill>
              </a:defRPr>
            </a:lvl1pPr>
            <a:lvl2pPr marL="914400" lvl="1" indent="-381000" algn="l">
              <a:lnSpc>
                <a:spcPct val="90000"/>
              </a:lnSpc>
              <a:spcBef>
                <a:spcPts val="500"/>
              </a:spcBef>
              <a:spcAft>
                <a:spcPts val="0"/>
              </a:spcAft>
              <a:buClr>
                <a:schemeClr val="accent4"/>
              </a:buClr>
              <a:buSzPts val="2400"/>
              <a:buChar char="•"/>
              <a:defRPr>
                <a:solidFill>
                  <a:schemeClr val="dk1"/>
                </a:solidFill>
              </a:defRPr>
            </a:lvl2pPr>
            <a:lvl3pPr marL="1371600" lvl="2" indent="-355600" algn="l">
              <a:lnSpc>
                <a:spcPct val="90000"/>
              </a:lnSpc>
              <a:spcBef>
                <a:spcPts val="500"/>
              </a:spcBef>
              <a:spcAft>
                <a:spcPts val="0"/>
              </a:spcAft>
              <a:buClr>
                <a:schemeClr val="accent4"/>
              </a:buClr>
              <a:buSzPts val="2000"/>
              <a:buChar char="•"/>
              <a:defRPr>
                <a:solidFill>
                  <a:schemeClr val="dk1"/>
                </a:solidFill>
              </a:defRPr>
            </a:lvl3pPr>
            <a:lvl4pPr marL="1828800" lvl="3" indent="-342900" algn="l">
              <a:lnSpc>
                <a:spcPct val="90000"/>
              </a:lnSpc>
              <a:spcBef>
                <a:spcPts val="500"/>
              </a:spcBef>
              <a:spcAft>
                <a:spcPts val="0"/>
              </a:spcAft>
              <a:buClr>
                <a:schemeClr val="accent4"/>
              </a:buClr>
              <a:buSzPts val="1800"/>
              <a:buChar char="•"/>
              <a:defRPr>
                <a:solidFill>
                  <a:schemeClr val="dk1"/>
                </a:solidFill>
              </a:defRPr>
            </a:lvl4pPr>
            <a:lvl5pPr marL="2286000" lvl="4" indent="-342900" algn="l">
              <a:lnSpc>
                <a:spcPct val="90000"/>
              </a:lnSpc>
              <a:spcBef>
                <a:spcPts val="500"/>
              </a:spcBef>
              <a:spcAft>
                <a:spcPts val="0"/>
              </a:spcAft>
              <a:buClr>
                <a:schemeClr val="accent4"/>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4" name="Google Shape;64;p32"/>
          <p:cNvSpPr txBox="1">
            <a:spLocks noGrp="1"/>
          </p:cNvSpPr>
          <p:nvPr>
            <p:ph type="body" idx="3"/>
          </p:nvPr>
        </p:nvSpPr>
        <p:spPr>
          <a:xfrm>
            <a:off x="284417" y="528638"/>
            <a:ext cx="2970847" cy="479926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1">
                <a:solidFill>
                  <a:schemeClr val="lt1"/>
                </a:solidFill>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Helvetica Neue"/>
              <a:buNone/>
              <a:defRPr sz="4400" b="0" i="0" u="none" strike="noStrike" cap="none">
                <a:solidFill>
                  <a:schemeClr val="dk1"/>
                </a:solidFill>
                <a:latin typeface="Helvetica Neue"/>
                <a:ea typeface="Helvetica Neue"/>
                <a:cs typeface="Helvetica Neue"/>
                <a:sym typeface="Helvetica Neue"/>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23"/>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 id="2147483677" r:id="rId29"/>
    <p:sldLayoutId id="2147483678" r:id="rId3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5.xml"/><Relationship Id="rId4" Type="http://schemas.openxmlformats.org/officeDocument/2006/relationships/image" Target="../media/image10.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0.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9.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0.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9.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25"/>
        <p:cNvGrpSpPr/>
        <p:nvPr/>
      </p:nvGrpSpPr>
      <p:grpSpPr>
        <a:xfrm>
          <a:off x="0" y="0"/>
          <a:ext cx="0" cy="0"/>
          <a:chOff x="0" y="0"/>
          <a:chExt cx="0" cy="0"/>
        </a:xfrm>
      </p:grpSpPr>
      <p:sp>
        <p:nvSpPr>
          <p:cNvPr id="226" name="Google Shape;226;gcdb871241c_0_0"/>
          <p:cNvSpPr/>
          <p:nvPr/>
        </p:nvSpPr>
        <p:spPr>
          <a:xfrm>
            <a:off x="4512366" y="3588025"/>
            <a:ext cx="7679700" cy="29112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227" name="Google Shape;227;gcdb871241c_0_0"/>
          <p:cNvPicPr preferRelativeResize="0"/>
          <p:nvPr/>
        </p:nvPicPr>
        <p:blipFill rotWithShape="1">
          <a:blip r:embed="rId3">
            <a:alphaModFix/>
          </a:blip>
          <a:srcRect/>
          <a:stretch/>
        </p:blipFill>
        <p:spPr>
          <a:xfrm>
            <a:off x="8220908" y="5194625"/>
            <a:ext cx="3920889" cy="1104575"/>
          </a:xfrm>
          <a:prstGeom prst="rect">
            <a:avLst/>
          </a:prstGeom>
          <a:noFill/>
          <a:ln>
            <a:noFill/>
          </a:ln>
        </p:spPr>
      </p:pic>
      <p:pic>
        <p:nvPicPr>
          <p:cNvPr id="228" name="Google Shape;228;gcdb871241c_0_0"/>
          <p:cNvPicPr preferRelativeResize="0"/>
          <p:nvPr/>
        </p:nvPicPr>
        <p:blipFill>
          <a:blip r:embed="rId4">
            <a:alphaModFix/>
          </a:blip>
          <a:stretch>
            <a:fillRect/>
          </a:stretch>
        </p:blipFill>
        <p:spPr>
          <a:xfrm>
            <a:off x="3971091" y="4897770"/>
            <a:ext cx="4249817" cy="1749083"/>
          </a:xfrm>
          <a:prstGeom prst="rect">
            <a:avLst/>
          </a:prstGeom>
          <a:noFill/>
          <a:ln>
            <a:noFill/>
          </a:ln>
        </p:spPr>
      </p:pic>
      <p:sp>
        <p:nvSpPr>
          <p:cNvPr id="229" name="Google Shape;229;gcdb871241c_0_0"/>
          <p:cNvSpPr txBox="1"/>
          <p:nvPr/>
        </p:nvSpPr>
        <p:spPr>
          <a:xfrm>
            <a:off x="4756121" y="1617697"/>
            <a:ext cx="6929574" cy="2893069"/>
          </a:xfrm>
          <a:prstGeom prst="rect">
            <a:avLst/>
          </a:prstGeom>
          <a:noFill/>
          <a:ln>
            <a:noFill/>
          </a:ln>
        </p:spPr>
        <p:txBody>
          <a:bodyPr spcFirstLastPara="1" wrap="square" lIns="91425" tIns="91425" rIns="91425" bIns="91425" anchor="t" anchorCtr="0">
            <a:spAutoFit/>
          </a:bodyPr>
          <a:lstStyle/>
          <a:p>
            <a:pPr marL="0" lvl="0" indent="0" rtl="0">
              <a:spcBef>
                <a:spcPts val="0"/>
              </a:spcBef>
              <a:spcAft>
                <a:spcPts val="0"/>
              </a:spcAft>
              <a:buNone/>
            </a:pPr>
            <a:r>
              <a:rPr lang="fr-FR" sz="4400" b="1" dirty="0">
                <a:latin typeface="Helvetica Neue"/>
                <a:sym typeface="Helvetica Neue"/>
              </a:rPr>
              <a:t>Enfants associés aux forces armées et aux groupes armés (CAAFAG) et la COVID-19</a:t>
            </a:r>
            <a:endParaRPr lang="fr-FR" sz="4400" b="1" dirty="0">
              <a:latin typeface="Helvetica Neue"/>
              <a:ea typeface="Helvetica Neue"/>
              <a:cs typeface="Helvetica Neue"/>
              <a:sym typeface="Helvetica Neue"/>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13"/>
        <p:cNvGrpSpPr/>
        <p:nvPr/>
      </p:nvGrpSpPr>
      <p:grpSpPr>
        <a:xfrm>
          <a:off x="0" y="0"/>
          <a:ext cx="0" cy="0"/>
          <a:chOff x="0" y="0"/>
          <a:chExt cx="0" cy="0"/>
        </a:xfrm>
      </p:grpSpPr>
      <p:sp>
        <p:nvSpPr>
          <p:cNvPr id="314" name="Google Shape;314;gdd043eda5f_0_11"/>
          <p:cNvSpPr txBox="1">
            <a:spLocks noGrp="1"/>
          </p:cNvSpPr>
          <p:nvPr>
            <p:ph type="body" idx="1"/>
          </p:nvPr>
        </p:nvSpPr>
        <p:spPr>
          <a:xfrm>
            <a:off x="4100513" y="528638"/>
            <a:ext cx="7300800" cy="12717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26794"/>
              </a:buClr>
              <a:buSzPts val="3200"/>
              <a:buNone/>
            </a:pPr>
            <a:r>
              <a:rPr lang="en-US" dirty="0" err="1"/>
              <a:t>Objectifs</a:t>
            </a:r>
            <a:r>
              <a:rPr lang="en-US" dirty="0"/>
              <a:t> de la séance</a:t>
            </a:r>
            <a:endParaRPr dirty="0"/>
          </a:p>
        </p:txBody>
      </p:sp>
      <p:sp>
        <p:nvSpPr>
          <p:cNvPr id="315" name="Google Shape;315;gdd043eda5f_0_11"/>
          <p:cNvSpPr txBox="1">
            <a:spLocks noGrp="1"/>
          </p:cNvSpPr>
          <p:nvPr>
            <p:ph type="body" idx="2"/>
          </p:nvPr>
        </p:nvSpPr>
        <p:spPr>
          <a:xfrm>
            <a:off x="4029491" y="1300200"/>
            <a:ext cx="7300800" cy="2128800"/>
          </a:xfrm>
          <a:prstGeom prst="rect">
            <a:avLst/>
          </a:prstGeom>
          <a:noFill/>
          <a:ln>
            <a:noFill/>
          </a:ln>
        </p:spPr>
        <p:txBody>
          <a:bodyPr spcFirstLastPara="1" wrap="square" lIns="91425" tIns="45700" rIns="91425" bIns="45700" anchor="t" anchorCtr="0">
            <a:noAutofit/>
          </a:bodyPr>
          <a:lstStyle/>
          <a:p>
            <a:pPr marL="228600" indent="-50800">
              <a:spcBef>
                <a:spcPts val="0"/>
              </a:spcBef>
              <a:buClr>
                <a:schemeClr val="accent3"/>
              </a:buClr>
              <a:buSzPct val="100000"/>
              <a:buNone/>
            </a:pPr>
            <a:r>
              <a:rPr lang="fr-FR" sz="2400" dirty="0"/>
              <a:t>À la fin de cette séance, les participants seront en mesure de :</a:t>
            </a:r>
            <a:endParaRPr lang="en-US" sz="2400" dirty="0"/>
          </a:p>
          <a:p>
            <a:pPr marL="228600" lvl="0" indent="-50800" algn="l" rtl="0">
              <a:lnSpc>
                <a:spcPct val="90000"/>
              </a:lnSpc>
              <a:spcBef>
                <a:spcPts val="0"/>
              </a:spcBef>
              <a:spcAft>
                <a:spcPts val="0"/>
              </a:spcAft>
              <a:buClr>
                <a:schemeClr val="accent3"/>
              </a:buClr>
              <a:buSzPct val="100000"/>
              <a:buNone/>
            </a:pPr>
            <a:endParaRPr dirty="0"/>
          </a:p>
          <a:p>
            <a:pPr marL="457200" marR="0" lvl="0" indent="-339725" algn="l" rtl="0">
              <a:lnSpc>
                <a:spcPct val="90000"/>
              </a:lnSpc>
              <a:spcBef>
                <a:spcPts val="0"/>
              </a:spcBef>
              <a:spcAft>
                <a:spcPts val="0"/>
              </a:spcAft>
              <a:buSzPct val="100000"/>
              <a:buChar char="•"/>
            </a:pPr>
            <a:r>
              <a:rPr lang="fr-FR" sz="2400" dirty="0"/>
              <a:t>Reconnaître les défis posés par la COVID-19 à la vérification des rapports ;</a:t>
            </a:r>
            <a:endParaRPr sz="2400" dirty="0"/>
          </a:p>
          <a:p>
            <a:pPr marL="457200" marR="0" lvl="0" indent="0" algn="l" rtl="0">
              <a:lnSpc>
                <a:spcPct val="90000"/>
              </a:lnSpc>
              <a:spcBef>
                <a:spcPts val="0"/>
              </a:spcBef>
              <a:spcAft>
                <a:spcPts val="0"/>
              </a:spcAft>
              <a:buNone/>
            </a:pPr>
            <a:endParaRPr sz="2400" dirty="0"/>
          </a:p>
          <a:p>
            <a:pPr marL="457200" marR="0" lvl="0" indent="-339725" algn="l" rtl="0">
              <a:lnSpc>
                <a:spcPct val="90000"/>
              </a:lnSpc>
              <a:spcBef>
                <a:spcPts val="0"/>
              </a:spcBef>
              <a:spcAft>
                <a:spcPts val="0"/>
              </a:spcAft>
              <a:buSzPct val="100000"/>
              <a:buChar char="•"/>
            </a:pPr>
            <a:r>
              <a:rPr lang="fr-FR" sz="2400" dirty="0"/>
              <a:t>Décrire les considérations clés pour effectuer la vérification à distance des rapports pendant la COVID-19</a:t>
            </a:r>
            <a:endParaRPr sz="2400" dirty="0"/>
          </a:p>
          <a:p>
            <a:pPr marL="457200" marR="0" lvl="0" indent="0" algn="l" rtl="0">
              <a:lnSpc>
                <a:spcPct val="90000"/>
              </a:lnSpc>
              <a:spcBef>
                <a:spcPts val="0"/>
              </a:spcBef>
              <a:spcAft>
                <a:spcPts val="0"/>
              </a:spcAft>
              <a:buNone/>
            </a:pPr>
            <a:endParaRPr sz="2400" dirty="0"/>
          </a:p>
          <a:p>
            <a:pPr lvl="0" indent="-339725">
              <a:spcBef>
                <a:spcPts val="0"/>
              </a:spcBef>
              <a:buSzPct val="71794"/>
            </a:pPr>
            <a:r>
              <a:rPr lang="fr-FR" sz="2400" dirty="0"/>
              <a:t>Décrire ce qui est nécessaire pour vérifier et faciliter la libération des enfants en toute sécurité pendant la COVID-19.</a:t>
            </a:r>
            <a:endParaRPr sz="2400" dirty="0"/>
          </a:p>
        </p:txBody>
      </p:sp>
      <p:sp>
        <p:nvSpPr>
          <p:cNvPr id="316" name="Google Shape;316;gdd043eda5f_0_11"/>
          <p:cNvSpPr txBox="1">
            <a:spLocks noGrp="1"/>
          </p:cNvSpPr>
          <p:nvPr>
            <p:ph type="body" idx="3"/>
          </p:nvPr>
        </p:nvSpPr>
        <p:spPr>
          <a:xfrm>
            <a:off x="284417" y="528638"/>
            <a:ext cx="2970900" cy="47994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3600"/>
              <a:buNone/>
            </a:pPr>
            <a:r>
              <a:rPr lang="en-US"/>
              <a:t> </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20"/>
        <p:cNvGrpSpPr/>
        <p:nvPr/>
      </p:nvGrpSpPr>
      <p:grpSpPr>
        <a:xfrm>
          <a:off x="0" y="0"/>
          <a:ext cx="0" cy="0"/>
          <a:chOff x="0" y="0"/>
          <a:chExt cx="0" cy="0"/>
        </a:xfrm>
      </p:grpSpPr>
      <p:sp>
        <p:nvSpPr>
          <p:cNvPr id="321" name="Google Shape;321;gced3f6e66a_0_537"/>
          <p:cNvSpPr txBox="1">
            <a:spLocks noGrp="1"/>
          </p:cNvSpPr>
          <p:nvPr>
            <p:ph type="title"/>
          </p:nvPr>
        </p:nvSpPr>
        <p:spPr>
          <a:xfrm>
            <a:off x="656023" y="365125"/>
            <a:ext cx="10515600" cy="1325700"/>
          </a:xfrm>
          <a:prstGeom prst="rect">
            <a:avLst/>
          </a:prstGeom>
          <a:noFill/>
          <a:ln>
            <a:noFill/>
          </a:ln>
        </p:spPr>
        <p:txBody>
          <a:bodyPr spcFirstLastPara="1" wrap="square" lIns="91425" tIns="45700" rIns="91425" bIns="45700" anchor="ctr" anchorCtr="0">
            <a:normAutofit/>
          </a:bodyPr>
          <a:lstStyle/>
          <a:p>
            <a:pPr lvl="0"/>
            <a:r>
              <a:rPr lang="en-US" dirty="0"/>
              <a:t>Étude de </a:t>
            </a:r>
            <a:r>
              <a:rPr lang="en-US" dirty="0" err="1"/>
              <a:t>cas</a:t>
            </a:r>
            <a:r>
              <a:rPr lang="en-US" dirty="0"/>
              <a:t> </a:t>
            </a:r>
            <a:endParaRPr dirty="0"/>
          </a:p>
        </p:txBody>
      </p:sp>
      <p:sp>
        <p:nvSpPr>
          <p:cNvPr id="322" name="Google Shape;322;gced3f6e66a_0_537"/>
          <p:cNvSpPr txBox="1">
            <a:spLocks noGrp="1"/>
          </p:cNvSpPr>
          <p:nvPr>
            <p:ph type="body" idx="1"/>
          </p:nvPr>
        </p:nvSpPr>
        <p:spPr>
          <a:xfrm>
            <a:off x="656025" y="1690764"/>
            <a:ext cx="10820100" cy="3657300"/>
          </a:xfrm>
          <a:prstGeom prst="rect">
            <a:avLst/>
          </a:prstGeom>
          <a:noFill/>
          <a:ln>
            <a:noFill/>
          </a:ln>
        </p:spPr>
        <p:txBody>
          <a:bodyPr spcFirstLastPara="1" wrap="square" lIns="91425" tIns="45700" rIns="91425" bIns="45700" anchor="t" anchorCtr="0">
            <a:normAutofit fontScale="92500" lnSpcReduction="20000"/>
          </a:bodyPr>
          <a:lstStyle/>
          <a:p>
            <a:pPr marL="0" lvl="0" indent="0">
              <a:spcBef>
                <a:spcPts val="0"/>
              </a:spcBef>
            </a:pPr>
            <a:r>
              <a:rPr lang="fr-FR" sz="3000" dirty="0"/>
              <a:t>Lisez l'étude de cas et débattez les questions suivantes :</a:t>
            </a:r>
            <a:endParaRPr sz="3000" dirty="0"/>
          </a:p>
          <a:p>
            <a:pPr marL="0" marR="0" lvl="0" indent="0" algn="l" rtl="0">
              <a:lnSpc>
                <a:spcPct val="90000"/>
              </a:lnSpc>
              <a:spcBef>
                <a:spcPts val="0"/>
              </a:spcBef>
              <a:spcAft>
                <a:spcPts val="0"/>
              </a:spcAft>
              <a:buNone/>
            </a:pPr>
            <a:endParaRPr b="0" dirty="0"/>
          </a:p>
          <a:p>
            <a:pPr marL="508000" indent="-457200">
              <a:spcBef>
                <a:spcPts val="0"/>
              </a:spcBef>
              <a:buFont typeface="Arial" panose="020B0604020202020204" pitchFamily="34" charset="0"/>
              <a:buChar char="•"/>
            </a:pPr>
            <a:r>
              <a:rPr lang="fr-FR" sz="3000" b="0" dirty="0"/>
              <a:t>Quelles autres idées avez-vous concernant les mesures qui auraient pu être prises ?</a:t>
            </a:r>
            <a:endParaRPr sz="3000" b="0" dirty="0"/>
          </a:p>
          <a:p>
            <a:pPr marL="457200" marR="0" lvl="0" indent="0" algn="l" rtl="0">
              <a:lnSpc>
                <a:spcPct val="90000"/>
              </a:lnSpc>
              <a:spcBef>
                <a:spcPts val="0"/>
              </a:spcBef>
              <a:spcAft>
                <a:spcPts val="0"/>
              </a:spcAft>
              <a:buNone/>
            </a:pPr>
            <a:endParaRPr sz="3000" b="0" dirty="0"/>
          </a:p>
          <a:p>
            <a:pPr marL="508000" lvl="0" indent="-457200">
              <a:spcBef>
                <a:spcPts val="0"/>
              </a:spcBef>
              <a:buFont typeface="Arial" panose="020B0604020202020204" pitchFamily="34" charset="0"/>
              <a:buChar char="•"/>
            </a:pPr>
            <a:r>
              <a:rPr lang="fr-FR" sz="3000" b="0" dirty="0"/>
              <a:t>Quel(s) défi(s) similaire(s) existe(nt) dans votre contexte ?</a:t>
            </a:r>
            <a:endParaRPr lang="en-US" sz="3000" b="0" dirty="0"/>
          </a:p>
          <a:p>
            <a:pPr marL="50800" marR="0" lvl="0" indent="0" algn="l" rtl="0">
              <a:lnSpc>
                <a:spcPct val="90000"/>
              </a:lnSpc>
              <a:spcBef>
                <a:spcPts val="0"/>
              </a:spcBef>
              <a:spcAft>
                <a:spcPts val="0"/>
              </a:spcAft>
              <a:buSzPts val="2800"/>
            </a:pPr>
            <a:endParaRPr sz="3000" b="0" dirty="0"/>
          </a:p>
          <a:p>
            <a:pPr marL="508000" indent="-457200">
              <a:spcBef>
                <a:spcPts val="0"/>
              </a:spcBef>
              <a:buFont typeface="Arial" panose="020B0604020202020204" pitchFamily="34" charset="0"/>
              <a:buChar char="•"/>
            </a:pPr>
            <a:r>
              <a:rPr lang="fr-FR" sz="3000" b="0" dirty="0"/>
              <a:t>Y a-t-il un élément de cette étude de cas que vous pourriez appliquer à votre propre contexte ?</a:t>
            </a:r>
            <a:endParaRPr sz="3000" b="0" dirty="0"/>
          </a:p>
          <a:p>
            <a:pPr marL="0" marR="0" lvl="0" indent="0" algn="l" rtl="0">
              <a:lnSpc>
                <a:spcPct val="90000"/>
              </a:lnSpc>
              <a:spcBef>
                <a:spcPts val="0"/>
              </a:spcBef>
              <a:spcAft>
                <a:spcPts val="0"/>
              </a:spcAft>
              <a:buNone/>
            </a:pPr>
            <a:endParaRPr sz="3000" b="0" dirty="0"/>
          </a:p>
          <a:p>
            <a:pPr marL="0" lvl="0" indent="0">
              <a:spcBef>
                <a:spcPts val="0"/>
              </a:spcBef>
            </a:pPr>
            <a:r>
              <a:rPr lang="fr-FR" sz="3000" b="0" dirty="0"/>
              <a:t>Vous disposez de 20 minutes.</a:t>
            </a:r>
            <a:endParaRPr sz="3000" b="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26"/>
        <p:cNvGrpSpPr/>
        <p:nvPr/>
      </p:nvGrpSpPr>
      <p:grpSpPr>
        <a:xfrm>
          <a:off x="0" y="0"/>
          <a:ext cx="0" cy="0"/>
          <a:chOff x="0" y="0"/>
          <a:chExt cx="0" cy="0"/>
        </a:xfrm>
      </p:grpSpPr>
      <p:sp>
        <p:nvSpPr>
          <p:cNvPr id="327" name="Google Shape;327;p3"/>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p>
            <a:pPr marL="0" indent="0">
              <a:spcBef>
                <a:spcPts val="0"/>
              </a:spcBef>
            </a:pPr>
            <a:r>
              <a:rPr lang="fr-FR" dirty="0"/>
              <a:t>Prise en charge alternative</a:t>
            </a:r>
            <a:endParaRPr lang="en-US" dirty="0"/>
          </a:p>
          <a:p>
            <a:pPr marL="0" lvl="0" indent="0" algn="ctr" rtl="0">
              <a:lnSpc>
                <a:spcPct val="90000"/>
              </a:lnSpc>
              <a:spcBef>
                <a:spcPts val="0"/>
              </a:spcBef>
              <a:spcAft>
                <a:spcPts val="0"/>
              </a:spcAft>
              <a:buClr>
                <a:schemeClr val="lt1"/>
              </a:buClr>
              <a:buSzPts val="2800"/>
              <a:buNone/>
            </a:pPr>
            <a:endParaRPr dirty="0"/>
          </a:p>
        </p:txBody>
      </p:sp>
      <p:sp>
        <p:nvSpPr>
          <p:cNvPr id="328" name="Google Shape;328;p3"/>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lt1"/>
              </a:buClr>
              <a:buSzPts val="2800"/>
              <a:buNone/>
            </a:pPr>
            <a:r>
              <a:rPr lang="en-US"/>
              <a:t> </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32"/>
        <p:cNvGrpSpPr/>
        <p:nvPr/>
      </p:nvGrpSpPr>
      <p:grpSpPr>
        <a:xfrm>
          <a:off x="0" y="0"/>
          <a:ext cx="0" cy="0"/>
          <a:chOff x="0" y="0"/>
          <a:chExt cx="0" cy="0"/>
        </a:xfrm>
      </p:grpSpPr>
      <p:sp>
        <p:nvSpPr>
          <p:cNvPr id="333" name="Google Shape;333;gced3f6e66a_0_549"/>
          <p:cNvSpPr txBox="1">
            <a:spLocks noGrp="1"/>
          </p:cNvSpPr>
          <p:nvPr>
            <p:ph type="body" idx="1"/>
          </p:nvPr>
        </p:nvSpPr>
        <p:spPr>
          <a:xfrm>
            <a:off x="4100513" y="528638"/>
            <a:ext cx="7300800" cy="1271700"/>
          </a:xfrm>
          <a:prstGeom prst="rect">
            <a:avLst/>
          </a:prstGeom>
          <a:noFill/>
          <a:ln>
            <a:noFill/>
          </a:ln>
        </p:spPr>
        <p:txBody>
          <a:bodyPr spcFirstLastPara="1" wrap="square" lIns="91425" tIns="45700" rIns="91425" bIns="45700" anchor="t" anchorCtr="0">
            <a:normAutofit/>
          </a:bodyPr>
          <a:lstStyle/>
          <a:p>
            <a:pPr marL="0" lvl="0" indent="0">
              <a:spcBef>
                <a:spcPts val="0"/>
              </a:spcBef>
            </a:pPr>
            <a:r>
              <a:rPr lang="en-US" dirty="0" err="1"/>
              <a:t>Objectifs</a:t>
            </a:r>
            <a:r>
              <a:rPr lang="en-US" dirty="0"/>
              <a:t> de la séance</a:t>
            </a:r>
            <a:endParaRPr dirty="0"/>
          </a:p>
        </p:txBody>
      </p:sp>
      <p:sp>
        <p:nvSpPr>
          <p:cNvPr id="334" name="Google Shape;334;gced3f6e66a_0_549"/>
          <p:cNvSpPr txBox="1">
            <a:spLocks noGrp="1"/>
          </p:cNvSpPr>
          <p:nvPr>
            <p:ph type="body" idx="2"/>
          </p:nvPr>
        </p:nvSpPr>
        <p:spPr>
          <a:xfrm>
            <a:off x="4100525" y="1636700"/>
            <a:ext cx="7300800" cy="4253100"/>
          </a:xfrm>
          <a:prstGeom prst="rect">
            <a:avLst/>
          </a:prstGeom>
          <a:noFill/>
          <a:ln>
            <a:noFill/>
          </a:ln>
        </p:spPr>
        <p:txBody>
          <a:bodyPr spcFirstLastPara="1" wrap="square" lIns="91425" tIns="45700" rIns="91425" bIns="45700" anchor="t" anchorCtr="0">
            <a:noAutofit/>
          </a:bodyPr>
          <a:lstStyle/>
          <a:p>
            <a:pPr marL="228600" indent="-50800">
              <a:spcBef>
                <a:spcPts val="0"/>
              </a:spcBef>
              <a:buSzPct val="100000"/>
              <a:buNone/>
            </a:pPr>
            <a:r>
              <a:rPr lang="fr-FR" sz="2000" dirty="0"/>
              <a:t>À la fin de la séance, les participants seront en mesure de :</a:t>
            </a:r>
            <a:endParaRPr sz="2000" dirty="0"/>
          </a:p>
          <a:p>
            <a:pPr marL="228600" lvl="0" indent="-50800" algn="l" rtl="0">
              <a:lnSpc>
                <a:spcPct val="90000"/>
              </a:lnSpc>
              <a:spcBef>
                <a:spcPts val="0"/>
              </a:spcBef>
              <a:spcAft>
                <a:spcPts val="0"/>
              </a:spcAft>
              <a:buClr>
                <a:schemeClr val="accent5"/>
              </a:buClr>
              <a:buSzPct val="100000"/>
              <a:buNone/>
            </a:pPr>
            <a:endParaRPr sz="2000" dirty="0"/>
          </a:p>
          <a:p>
            <a:pPr lvl="0" indent="-393065">
              <a:spcBef>
                <a:spcPts val="0"/>
              </a:spcBef>
              <a:buSzPct val="100000"/>
            </a:pPr>
            <a:r>
              <a:rPr lang="fr-FR" sz="2000" dirty="0"/>
              <a:t>Identifier les risques potentiels liés à la COVID-19 pour les enfants en transit et dans les centres de prise en charge provisoire et de prise en charge alternative</a:t>
            </a:r>
            <a:endParaRPr sz="2000" dirty="0"/>
          </a:p>
          <a:p>
            <a:pPr marL="457200" marR="0" lvl="0" indent="0" algn="l" rtl="0">
              <a:lnSpc>
                <a:spcPct val="90000"/>
              </a:lnSpc>
              <a:spcBef>
                <a:spcPts val="0"/>
              </a:spcBef>
              <a:spcAft>
                <a:spcPts val="0"/>
              </a:spcAft>
              <a:buNone/>
            </a:pPr>
            <a:endParaRPr sz="2000" dirty="0"/>
          </a:p>
          <a:p>
            <a:pPr lvl="0" indent="-393065">
              <a:spcBef>
                <a:spcPts val="0"/>
              </a:spcBef>
              <a:buSzPct val="100000"/>
            </a:pPr>
            <a:r>
              <a:rPr lang="fr-FR" sz="2000" dirty="0"/>
              <a:t>Reconnaître les impacts potentiels de la COVID-19 sur la recherche des familles et la réunification des CAAFAG</a:t>
            </a:r>
            <a:endParaRPr sz="2000" dirty="0"/>
          </a:p>
          <a:p>
            <a:pPr marL="457200" marR="0" lvl="0" indent="0" algn="l" rtl="0">
              <a:lnSpc>
                <a:spcPct val="90000"/>
              </a:lnSpc>
              <a:spcBef>
                <a:spcPts val="0"/>
              </a:spcBef>
              <a:spcAft>
                <a:spcPts val="0"/>
              </a:spcAft>
              <a:buNone/>
            </a:pPr>
            <a:endParaRPr sz="2000" dirty="0"/>
          </a:p>
          <a:p>
            <a:pPr lvl="0" indent="-393065">
              <a:spcBef>
                <a:spcPts val="0"/>
              </a:spcBef>
              <a:buSzPct val="100000"/>
            </a:pPr>
            <a:r>
              <a:rPr lang="fr-FR" sz="2000" dirty="0"/>
              <a:t>Décrire les considérations clés qui entrent en jeu pour offrir une prise en charge alternative en toute sécurité, rechercher les familles et réunir les enfants avec leurs familles pendant la pandémie de COVID-19 et d’autres maladies infectieuses.</a:t>
            </a:r>
            <a:endParaRPr sz="2000" dirty="0"/>
          </a:p>
        </p:txBody>
      </p:sp>
      <p:sp>
        <p:nvSpPr>
          <p:cNvPr id="335" name="Google Shape;335;gced3f6e66a_0_549"/>
          <p:cNvSpPr txBox="1">
            <a:spLocks noGrp="1"/>
          </p:cNvSpPr>
          <p:nvPr>
            <p:ph type="body" idx="3"/>
          </p:nvPr>
        </p:nvSpPr>
        <p:spPr>
          <a:xfrm>
            <a:off x="284417" y="528638"/>
            <a:ext cx="2970900" cy="47994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3600"/>
              <a:buNone/>
            </a:pPr>
            <a:r>
              <a:rPr lang="en-US"/>
              <a:t> </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39"/>
        <p:cNvGrpSpPr/>
        <p:nvPr/>
      </p:nvGrpSpPr>
      <p:grpSpPr>
        <a:xfrm>
          <a:off x="0" y="0"/>
          <a:ext cx="0" cy="0"/>
          <a:chOff x="0" y="0"/>
          <a:chExt cx="0" cy="0"/>
        </a:xfrm>
      </p:grpSpPr>
      <p:sp>
        <p:nvSpPr>
          <p:cNvPr id="340" name="Google Shape;340;p19"/>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p>
            <a:pPr lvl="0"/>
            <a:r>
              <a:rPr lang="en-US" dirty="0" err="1"/>
              <a:t>Activité</a:t>
            </a:r>
            <a:r>
              <a:rPr lang="en-US" dirty="0"/>
              <a:t> de </a:t>
            </a:r>
            <a:r>
              <a:rPr lang="en-US" dirty="0" err="1"/>
              <a:t>groupe</a:t>
            </a:r>
            <a:endParaRPr dirty="0"/>
          </a:p>
        </p:txBody>
      </p:sp>
      <p:sp>
        <p:nvSpPr>
          <p:cNvPr id="341" name="Google Shape;341;p19"/>
          <p:cNvSpPr txBox="1">
            <a:spLocks noGrp="1"/>
          </p:cNvSpPr>
          <p:nvPr>
            <p:ph type="body" idx="1"/>
          </p:nvPr>
        </p:nvSpPr>
        <p:spPr>
          <a:xfrm>
            <a:off x="656022" y="1690688"/>
            <a:ext cx="10820015" cy="485775"/>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accent1"/>
              </a:buClr>
              <a:buSzPts val="2800"/>
              <a:buNone/>
            </a:pPr>
            <a:r>
              <a:rPr lang="en-US"/>
              <a:t> </a:t>
            </a:r>
            <a:endParaRPr/>
          </a:p>
        </p:txBody>
      </p:sp>
      <p:sp>
        <p:nvSpPr>
          <p:cNvPr id="342" name="Google Shape;342;p19"/>
          <p:cNvSpPr txBox="1">
            <a:spLocks noGrp="1"/>
          </p:cNvSpPr>
          <p:nvPr>
            <p:ph type="body" idx="2"/>
          </p:nvPr>
        </p:nvSpPr>
        <p:spPr>
          <a:xfrm>
            <a:off x="656025" y="1832650"/>
            <a:ext cx="10820100" cy="4230000"/>
          </a:xfrm>
          <a:prstGeom prst="rect">
            <a:avLst/>
          </a:prstGeom>
          <a:noFill/>
          <a:ln>
            <a:noFill/>
          </a:ln>
        </p:spPr>
        <p:txBody>
          <a:bodyPr spcFirstLastPara="1" wrap="square" lIns="91425" tIns="45700" rIns="91425" bIns="45700" anchor="t" anchorCtr="0">
            <a:normAutofit/>
          </a:bodyPr>
          <a:lstStyle/>
          <a:p>
            <a:pPr marL="0" lvl="0" indent="0">
              <a:lnSpc>
                <a:spcPct val="115000"/>
              </a:lnSpc>
              <a:spcBef>
                <a:spcPts val="0"/>
              </a:spcBef>
              <a:buNone/>
            </a:pPr>
            <a:r>
              <a:rPr lang="fr-FR" b="1" dirty="0">
                <a:solidFill>
                  <a:schemeClr val="accent1"/>
                </a:solidFill>
              </a:rPr>
              <a:t>Dessinez une illustration décrivant les risques potentiels liés à la COVID-19 lors d’un transit, dans les centres de prise en charge provisoire ou dans les établissements de prise en charge alternative. </a:t>
            </a:r>
            <a:endParaRPr b="1" dirty="0">
              <a:solidFill>
                <a:schemeClr val="accent1"/>
              </a:solidFill>
            </a:endParaRPr>
          </a:p>
          <a:p>
            <a:pPr marL="0" lvl="0" indent="0" algn="l" rtl="0">
              <a:lnSpc>
                <a:spcPct val="115000"/>
              </a:lnSpc>
              <a:spcBef>
                <a:spcPts val="0"/>
              </a:spcBef>
              <a:spcAft>
                <a:spcPts val="0"/>
              </a:spcAft>
              <a:buNone/>
            </a:pPr>
            <a:endParaRPr b="1" dirty="0">
              <a:solidFill>
                <a:schemeClr val="accent1"/>
              </a:solidFill>
            </a:endParaRPr>
          </a:p>
          <a:p>
            <a:pPr marL="0" lvl="0" indent="0">
              <a:lnSpc>
                <a:spcPct val="115000"/>
              </a:lnSpc>
              <a:spcBef>
                <a:spcPts val="0"/>
              </a:spcBef>
              <a:buNone/>
            </a:pPr>
            <a:r>
              <a:rPr lang="fr-FR" dirty="0">
                <a:solidFill>
                  <a:schemeClr val="accent1"/>
                </a:solidFill>
              </a:rPr>
              <a:t>Vous disposez de 20 minutes.</a:t>
            </a:r>
            <a:endParaRPr dirty="0">
              <a:solidFill>
                <a:schemeClr val="accent1"/>
              </a:solidFill>
            </a:endParaRPr>
          </a:p>
          <a:p>
            <a:pPr marL="228600" lvl="0" indent="-50800" algn="l" rtl="0">
              <a:lnSpc>
                <a:spcPct val="90000"/>
              </a:lnSpc>
              <a:spcBef>
                <a:spcPts val="0"/>
              </a:spcBef>
              <a:spcAft>
                <a:spcPts val="0"/>
              </a:spcAft>
              <a:buClr>
                <a:schemeClr val="accent1"/>
              </a:buClr>
              <a:buSzPts val="2800"/>
              <a:buNone/>
            </a:pPr>
            <a:endParaRP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46"/>
        <p:cNvGrpSpPr/>
        <p:nvPr/>
      </p:nvGrpSpPr>
      <p:grpSpPr>
        <a:xfrm>
          <a:off x="0" y="0"/>
          <a:ext cx="0" cy="0"/>
          <a:chOff x="0" y="0"/>
          <a:chExt cx="0" cy="0"/>
        </a:xfrm>
      </p:grpSpPr>
      <p:sp>
        <p:nvSpPr>
          <p:cNvPr id="347" name="Google Shape;347;gced3f6e66a_0_561"/>
          <p:cNvSpPr txBox="1">
            <a:spLocks noGrp="1"/>
          </p:cNvSpPr>
          <p:nvPr>
            <p:ph type="title"/>
          </p:nvPr>
        </p:nvSpPr>
        <p:spPr>
          <a:xfrm>
            <a:off x="656023" y="365125"/>
            <a:ext cx="10515600" cy="1325700"/>
          </a:xfrm>
          <a:prstGeom prst="rect">
            <a:avLst/>
          </a:prstGeom>
          <a:noFill/>
          <a:ln>
            <a:noFill/>
          </a:ln>
        </p:spPr>
        <p:txBody>
          <a:bodyPr spcFirstLastPara="1" wrap="square" lIns="91425" tIns="45700" rIns="91425" bIns="45700" anchor="ctr" anchorCtr="0">
            <a:normAutofit/>
          </a:bodyPr>
          <a:lstStyle/>
          <a:p>
            <a:pPr lvl="0"/>
            <a:r>
              <a:rPr lang="en-US" dirty="0" err="1"/>
              <a:t>Activité</a:t>
            </a:r>
            <a:r>
              <a:rPr lang="en-US" dirty="0"/>
              <a:t> de </a:t>
            </a:r>
            <a:r>
              <a:rPr lang="en-US" dirty="0" err="1"/>
              <a:t>groupe</a:t>
            </a:r>
            <a:endParaRPr dirty="0"/>
          </a:p>
        </p:txBody>
      </p:sp>
      <p:sp>
        <p:nvSpPr>
          <p:cNvPr id="348" name="Google Shape;348;gced3f6e66a_0_561"/>
          <p:cNvSpPr txBox="1">
            <a:spLocks noGrp="1"/>
          </p:cNvSpPr>
          <p:nvPr>
            <p:ph type="body" idx="2"/>
          </p:nvPr>
        </p:nvSpPr>
        <p:spPr>
          <a:xfrm>
            <a:off x="656025" y="1775000"/>
            <a:ext cx="5418300" cy="4330500"/>
          </a:xfrm>
          <a:prstGeom prst="rect">
            <a:avLst/>
          </a:prstGeom>
          <a:noFill/>
          <a:ln>
            <a:noFill/>
          </a:ln>
        </p:spPr>
        <p:txBody>
          <a:bodyPr spcFirstLastPara="1" wrap="square" lIns="91425" tIns="45700" rIns="91425" bIns="45700" anchor="t" anchorCtr="0">
            <a:noAutofit/>
          </a:bodyPr>
          <a:lstStyle/>
          <a:p>
            <a:pPr marL="0" lvl="0" indent="0">
              <a:spcBef>
                <a:spcPts val="0"/>
              </a:spcBef>
              <a:buNone/>
            </a:pPr>
            <a:r>
              <a:rPr lang="en-US" sz="2600" b="1" dirty="0">
                <a:solidFill>
                  <a:schemeClr val="accent3"/>
                </a:solidFill>
              </a:rPr>
              <a:t>Pour </a:t>
            </a:r>
            <a:r>
              <a:rPr lang="en-US" sz="2600" b="1" dirty="0" err="1">
                <a:solidFill>
                  <a:schemeClr val="accent3"/>
                </a:solidFill>
              </a:rPr>
              <a:t>votre</a:t>
            </a:r>
            <a:r>
              <a:rPr lang="en-US" sz="2600" b="1" dirty="0">
                <a:solidFill>
                  <a:schemeClr val="accent3"/>
                </a:solidFill>
              </a:rPr>
              <a:t> </a:t>
            </a:r>
            <a:r>
              <a:rPr lang="en-US" sz="2600" b="1" dirty="0" err="1">
                <a:solidFill>
                  <a:schemeClr val="accent3"/>
                </a:solidFill>
              </a:rPr>
              <a:t>sujet</a:t>
            </a:r>
            <a:r>
              <a:rPr lang="en-US" sz="2600" b="1" dirty="0">
                <a:solidFill>
                  <a:schemeClr val="accent3"/>
                </a:solidFill>
              </a:rPr>
              <a:t>, </a:t>
            </a:r>
            <a:r>
              <a:rPr lang="en-US" sz="2600" b="1" dirty="0" err="1">
                <a:solidFill>
                  <a:schemeClr val="accent3"/>
                </a:solidFill>
              </a:rPr>
              <a:t>soit</a:t>
            </a:r>
            <a:r>
              <a:rPr lang="en-US" sz="2600" b="1" dirty="0">
                <a:solidFill>
                  <a:schemeClr val="accent3"/>
                </a:solidFill>
              </a:rPr>
              <a:t> :</a:t>
            </a:r>
            <a:endParaRPr sz="2600" b="1" dirty="0">
              <a:solidFill>
                <a:schemeClr val="accent3"/>
              </a:solidFill>
            </a:endParaRPr>
          </a:p>
          <a:p>
            <a:pPr lvl="0">
              <a:spcBef>
                <a:spcPts val="0"/>
              </a:spcBef>
            </a:pPr>
            <a:r>
              <a:rPr lang="fr-FR" sz="2600" b="1" dirty="0">
                <a:solidFill>
                  <a:schemeClr val="accent3"/>
                </a:solidFill>
              </a:rPr>
              <a:t>La prise en charge alternative, ou</a:t>
            </a:r>
            <a:endParaRPr sz="2600" b="1" dirty="0">
              <a:solidFill>
                <a:schemeClr val="accent3"/>
              </a:solidFill>
            </a:endParaRPr>
          </a:p>
          <a:p>
            <a:pPr lvl="0">
              <a:spcBef>
                <a:spcPts val="0"/>
              </a:spcBef>
            </a:pPr>
            <a:r>
              <a:rPr lang="fr-FR" sz="2600" b="1" dirty="0">
                <a:solidFill>
                  <a:schemeClr val="accent3"/>
                </a:solidFill>
              </a:rPr>
              <a:t>La recherche des familles et la réunification</a:t>
            </a:r>
            <a:endParaRPr sz="2600" b="1" dirty="0">
              <a:solidFill>
                <a:schemeClr val="accent3"/>
              </a:solidFill>
            </a:endParaRPr>
          </a:p>
          <a:p>
            <a:pPr marL="0" marR="0" lvl="0" indent="0" algn="l" rtl="0">
              <a:lnSpc>
                <a:spcPct val="90000"/>
              </a:lnSpc>
              <a:spcBef>
                <a:spcPts val="0"/>
              </a:spcBef>
              <a:spcAft>
                <a:spcPts val="0"/>
              </a:spcAft>
              <a:buNone/>
            </a:pPr>
            <a:endParaRPr sz="2600" b="1" dirty="0">
              <a:solidFill>
                <a:schemeClr val="accent3"/>
              </a:solidFill>
            </a:endParaRPr>
          </a:p>
          <a:p>
            <a:pPr marL="0" lvl="0" indent="0">
              <a:spcBef>
                <a:spcPts val="0"/>
              </a:spcBef>
              <a:buNone/>
            </a:pPr>
            <a:r>
              <a:rPr lang="fr-FR" sz="2600" b="1" dirty="0">
                <a:solidFill>
                  <a:schemeClr val="accent3"/>
                </a:solidFill>
              </a:rPr>
              <a:t>Dressez la liste des principales activités que vous faites en temps « normal », hors COVID.</a:t>
            </a:r>
            <a:endParaRPr sz="2600" b="1" dirty="0">
              <a:solidFill>
                <a:schemeClr val="accent3"/>
              </a:solidFill>
            </a:endParaRPr>
          </a:p>
          <a:p>
            <a:pPr marL="0" marR="0" lvl="0" indent="0" algn="l" rtl="0">
              <a:lnSpc>
                <a:spcPct val="90000"/>
              </a:lnSpc>
              <a:spcBef>
                <a:spcPts val="0"/>
              </a:spcBef>
              <a:spcAft>
                <a:spcPts val="0"/>
              </a:spcAft>
              <a:buClr>
                <a:schemeClr val="accent3"/>
              </a:buClr>
              <a:buSzPts val="2800"/>
              <a:buFont typeface="Arial"/>
              <a:buNone/>
            </a:pPr>
            <a:endParaRPr sz="2600" b="1" dirty="0">
              <a:solidFill>
                <a:schemeClr val="accent3"/>
              </a:solidFill>
            </a:endParaRPr>
          </a:p>
          <a:p>
            <a:pPr marL="0" lvl="0" indent="0">
              <a:spcBef>
                <a:spcPts val="0"/>
              </a:spcBef>
              <a:buNone/>
            </a:pPr>
            <a:r>
              <a:rPr lang="fr-FR" sz="2600" dirty="0">
                <a:solidFill>
                  <a:schemeClr val="accent3"/>
                </a:solidFill>
              </a:rPr>
              <a:t>Vous disposez de 10 minutes. </a:t>
            </a:r>
            <a:endParaRPr sz="2600" dirty="0"/>
          </a:p>
        </p:txBody>
      </p:sp>
      <p:sp>
        <p:nvSpPr>
          <p:cNvPr id="349" name="Google Shape;349;gced3f6e66a_0_561"/>
          <p:cNvSpPr txBox="1">
            <a:spLocks noGrp="1"/>
          </p:cNvSpPr>
          <p:nvPr>
            <p:ph type="body" idx="2"/>
          </p:nvPr>
        </p:nvSpPr>
        <p:spPr>
          <a:xfrm>
            <a:off x="6421600" y="1775000"/>
            <a:ext cx="5418300" cy="4459800"/>
          </a:xfrm>
          <a:prstGeom prst="rect">
            <a:avLst/>
          </a:prstGeom>
          <a:noFill/>
          <a:ln>
            <a:noFill/>
          </a:ln>
        </p:spPr>
        <p:txBody>
          <a:bodyPr spcFirstLastPara="1" wrap="square" lIns="91425" tIns="45700" rIns="91425" bIns="45700" anchor="t" anchorCtr="0">
            <a:normAutofit/>
          </a:bodyPr>
          <a:lstStyle/>
          <a:p>
            <a:pPr marL="0" lvl="0" indent="0">
              <a:spcBef>
                <a:spcPts val="0"/>
              </a:spcBef>
              <a:buNone/>
            </a:pPr>
            <a:r>
              <a:rPr lang="fr-FR" sz="2600" b="1" dirty="0">
                <a:solidFill>
                  <a:schemeClr val="accent3"/>
                </a:solidFill>
              </a:rPr>
              <a:t>Échangez les sujets avec un autre groupe.</a:t>
            </a:r>
            <a:endParaRPr lang="en-US" sz="2600" b="1" dirty="0">
              <a:solidFill>
                <a:schemeClr val="accent3"/>
              </a:solidFill>
            </a:endParaRPr>
          </a:p>
          <a:p>
            <a:pPr marL="0" marR="0" lvl="0" indent="0" algn="l" rtl="0">
              <a:lnSpc>
                <a:spcPct val="90000"/>
              </a:lnSpc>
              <a:spcBef>
                <a:spcPts val="0"/>
              </a:spcBef>
              <a:spcAft>
                <a:spcPts val="0"/>
              </a:spcAft>
              <a:buClr>
                <a:schemeClr val="accent3"/>
              </a:buClr>
              <a:buSzPts val="2800"/>
              <a:buNone/>
            </a:pPr>
            <a:endParaRPr sz="2600" b="1" dirty="0">
              <a:solidFill>
                <a:schemeClr val="accent3"/>
              </a:solidFill>
            </a:endParaRPr>
          </a:p>
          <a:p>
            <a:pPr marL="0" lvl="0" indent="0">
              <a:spcBef>
                <a:spcPts val="0"/>
              </a:spcBef>
              <a:buNone/>
            </a:pPr>
            <a:r>
              <a:rPr lang="fr-FR" sz="2600" b="1" dirty="0">
                <a:solidFill>
                  <a:schemeClr val="accent3"/>
                </a:solidFill>
              </a:rPr>
              <a:t>Identifiez les moyens de poursuivre ces activités clés en toute sécurité, dans une situation où la COVID-19 entraîne une distanciation sociale et des restrictions de mouvement.</a:t>
            </a:r>
            <a:endParaRPr sz="2600" b="1" dirty="0">
              <a:solidFill>
                <a:schemeClr val="accent3"/>
              </a:solidFill>
            </a:endParaRPr>
          </a:p>
          <a:p>
            <a:pPr marL="0" marR="0" lvl="0" indent="0" algn="l" rtl="0">
              <a:lnSpc>
                <a:spcPct val="90000"/>
              </a:lnSpc>
              <a:spcBef>
                <a:spcPts val="0"/>
              </a:spcBef>
              <a:spcAft>
                <a:spcPts val="0"/>
              </a:spcAft>
              <a:buNone/>
            </a:pPr>
            <a:endParaRPr sz="2600" b="1" dirty="0">
              <a:solidFill>
                <a:schemeClr val="accent3"/>
              </a:solidFill>
            </a:endParaRPr>
          </a:p>
          <a:p>
            <a:pPr marL="0" lvl="0" indent="0">
              <a:spcBef>
                <a:spcPts val="0"/>
              </a:spcBef>
              <a:buNone/>
            </a:pPr>
            <a:r>
              <a:rPr lang="fr-FR" sz="2600" dirty="0">
                <a:solidFill>
                  <a:schemeClr val="accent3"/>
                </a:solidFill>
              </a:rPr>
              <a:t>Vous disposez de 20 minutes.</a:t>
            </a:r>
            <a:endParaRPr sz="26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33"/>
        <p:cNvGrpSpPr/>
        <p:nvPr/>
      </p:nvGrpSpPr>
      <p:grpSpPr>
        <a:xfrm>
          <a:off x="0" y="0"/>
          <a:ext cx="0" cy="0"/>
          <a:chOff x="0" y="0"/>
          <a:chExt cx="0" cy="0"/>
        </a:xfrm>
      </p:grpSpPr>
      <p:sp>
        <p:nvSpPr>
          <p:cNvPr id="234" name="Google Shape;234;p1"/>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p>
            <a:pPr marL="0" lvl="0" indent="0">
              <a:spcBef>
                <a:spcPts val="0"/>
              </a:spcBef>
            </a:pPr>
            <a:r>
              <a:rPr lang="fr-FR" dirty="0"/>
              <a:t>Mot de bienvenue et présentations</a:t>
            </a:r>
            <a:endParaRP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39"/>
        <p:cNvGrpSpPr/>
        <p:nvPr/>
      </p:nvGrpSpPr>
      <p:grpSpPr>
        <a:xfrm>
          <a:off x="0" y="0"/>
          <a:ext cx="0" cy="0"/>
          <a:chOff x="0" y="0"/>
          <a:chExt cx="0" cy="0"/>
        </a:xfrm>
      </p:grpSpPr>
      <p:sp>
        <p:nvSpPr>
          <p:cNvPr id="240" name="Google Shape;240;gced3f6e66a_0_6"/>
          <p:cNvSpPr txBox="1">
            <a:spLocks noGrp="1"/>
          </p:cNvSpPr>
          <p:nvPr>
            <p:ph type="body" idx="1"/>
          </p:nvPr>
        </p:nvSpPr>
        <p:spPr>
          <a:xfrm>
            <a:off x="4100513" y="528638"/>
            <a:ext cx="7300800" cy="12717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26794"/>
              </a:buClr>
              <a:buSzPts val="3200"/>
              <a:buNone/>
            </a:pPr>
            <a:r>
              <a:rPr lang="en-US" dirty="0" err="1"/>
              <a:t>Objectifs</a:t>
            </a:r>
            <a:r>
              <a:rPr lang="en-US" dirty="0"/>
              <a:t> du </a:t>
            </a:r>
            <a:r>
              <a:rPr lang="en-US" dirty="0" err="1"/>
              <a:t>cours</a:t>
            </a:r>
            <a:endParaRPr dirty="0"/>
          </a:p>
        </p:txBody>
      </p:sp>
      <p:sp>
        <p:nvSpPr>
          <p:cNvPr id="241" name="Google Shape;241;gced3f6e66a_0_6"/>
          <p:cNvSpPr txBox="1">
            <a:spLocks noGrp="1"/>
          </p:cNvSpPr>
          <p:nvPr>
            <p:ph type="body" idx="2"/>
          </p:nvPr>
        </p:nvSpPr>
        <p:spPr>
          <a:xfrm>
            <a:off x="4100525" y="1544500"/>
            <a:ext cx="7300800" cy="4103400"/>
          </a:xfrm>
          <a:prstGeom prst="rect">
            <a:avLst/>
          </a:prstGeom>
          <a:noFill/>
          <a:ln>
            <a:noFill/>
          </a:ln>
        </p:spPr>
        <p:txBody>
          <a:bodyPr spcFirstLastPara="1" wrap="square" lIns="91425" tIns="45700" rIns="91425" bIns="45700" anchor="t" anchorCtr="0">
            <a:normAutofit fontScale="85000" lnSpcReduction="20000"/>
          </a:bodyPr>
          <a:lstStyle/>
          <a:p>
            <a:pPr marL="228600" indent="-50800">
              <a:spcBef>
                <a:spcPts val="0"/>
              </a:spcBef>
              <a:buSzPct val="100000"/>
              <a:buNone/>
            </a:pPr>
            <a:r>
              <a:rPr lang="fr-FR" sz="2400" dirty="0"/>
              <a:t>À la fin de ce cours, les participants seront en mesure de :</a:t>
            </a:r>
            <a:endParaRPr sz="2400" dirty="0"/>
          </a:p>
          <a:p>
            <a:pPr marL="0" marR="0" lvl="0" indent="0" algn="l" rtl="0">
              <a:lnSpc>
                <a:spcPct val="100000"/>
              </a:lnSpc>
              <a:spcBef>
                <a:spcPts val="0"/>
              </a:spcBef>
              <a:spcAft>
                <a:spcPts val="0"/>
              </a:spcAft>
              <a:buNone/>
            </a:pPr>
            <a:endParaRPr sz="2400" dirty="0"/>
          </a:p>
          <a:p>
            <a:pPr indent="-379730">
              <a:lnSpc>
                <a:spcPct val="100000"/>
              </a:lnSpc>
              <a:spcBef>
                <a:spcPts val="0"/>
              </a:spcBef>
              <a:buSzPct val="100000"/>
            </a:pPr>
            <a:r>
              <a:rPr lang="fr-FR" sz="2400" dirty="0"/>
              <a:t>Décrire les éléments à prendre en considération pour poursuivre en toute sécurité la vérification des rapports à distance</a:t>
            </a:r>
            <a:br>
              <a:rPr lang="en-US" sz="2400" dirty="0"/>
            </a:br>
            <a:r>
              <a:rPr lang="en-US" sz="2400" dirty="0"/>
              <a:t> </a:t>
            </a:r>
            <a:endParaRPr sz="2400" dirty="0"/>
          </a:p>
          <a:p>
            <a:pPr lvl="0" indent="-379730">
              <a:lnSpc>
                <a:spcPct val="100000"/>
              </a:lnSpc>
              <a:spcBef>
                <a:spcPts val="0"/>
              </a:spcBef>
              <a:buSzPct val="100000"/>
            </a:pPr>
            <a:r>
              <a:rPr lang="fr-FR" sz="2400" dirty="0"/>
              <a:t>Décrire le processus permettant de vérifier en toute sécurité la présence d'enfants dans les rangs des forces armées ou des groupes armés, et continuer à faciliter la libération des enfants</a:t>
            </a:r>
            <a:br>
              <a:rPr lang="en-US" sz="2400" dirty="0">
                <a:solidFill>
                  <a:srgbClr val="0070C0"/>
                </a:solidFill>
              </a:rPr>
            </a:br>
            <a:endParaRPr sz="2400" dirty="0">
              <a:solidFill>
                <a:srgbClr val="0070C0"/>
              </a:solidFill>
            </a:endParaRPr>
          </a:p>
          <a:p>
            <a:pPr indent="-379730">
              <a:lnSpc>
                <a:spcPct val="100000"/>
              </a:lnSpc>
              <a:spcBef>
                <a:spcPts val="0"/>
              </a:spcBef>
              <a:buSzPct val="100000"/>
            </a:pPr>
            <a:r>
              <a:rPr lang="fr-FR" sz="2400" dirty="0"/>
              <a:t>Décrire les considérations clés liées à la réalisation en toute sécurité d'une prise en charge alternative, à la recherche des familles et à la réunification des enfants pendant la pandémie de COVID-19 et d'autres IDO.</a:t>
            </a:r>
            <a:endParaRPr lang="en-US" sz="2400" dirty="0"/>
          </a:p>
          <a:p>
            <a:pPr marL="457200" marR="0" lvl="0" indent="-379730" algn="l" rtl="0">
              <a:lnSpc>
                <a:spcPct val="100000"/>
              </a:lnSpc>
              <a:spcBef>
                <a:spcPts val="0"/>
              </a:spcBef>
              <a:spcAft>
                <a:spcPts val="0"/>
              </a:spcAft>
              <a:buSzPct val="100000"/>
              <a:buChar char="•"/>
            </a:pPr>
            <a:endParaRPr sz="2000" dirty="0"/>
          </a:p>
        </p:txBody>
      </p:sp>
      <p:sp>
        <p:nvSpPr>
          <p:cNvPr id="242" name="Google Shape;242;gced3f6e66a_0_6"/>
          <p:cNvSpPr txBox="1">
            <a:spLocks noGrp="1"/>
          </p:cNvSpPr>
          <p:nvPr>
            <p:ph type="body" idx="3"/>
          </p:nvPr>
        </p:nvSpPr>
        <p:spPr>
          <a:xfrm>
            <a:off x="284417" y="528638"/>
            <a:ext cx="2970900" cy="47994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3600"/>
              <a:buNone/>
            </a:pPr>
            <a:r>
              <a:rPr lang="en-US"/>
              <a:t> </a:t>
            </a: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46"/>
        <p:cNvGrpSpPr/>
        <p:nvPr/>
      </p:nvGrpSpPr>
      <p:grpSpPr>
        <a:xfrm>
          <a:off x="0" y="0"/>
          <a:ext cx="0" cy="0"/>
          <a:chOff x="0" y="0"/>
          <a:chExt cx="0" cy="0"/>
        </a:xfrm>
      </p:grpSpPr>
      <p:sp>
        <p:nvSpPr>
          <p:cNvPr id="247" name="Google Shape;247;gced3f6e66a_0_12"/>
          <p:cNvSpPr txBox="1">
            <a:spLocks noGrp="1"/>
          </p:cNvSpPr>
          <p:nvPr>
            <p:ph type="title"/>
          </p:nvPr>
        </p:nvSpPr>
        <p:spPr>
          <a:xfrm>
            <a:off x="656023" y="365125"/>
            <a:ext cx="105156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5"/>
              </a:buClr>
              <a:buSzPts val="3600"/>
              <a:buFont typeface="Helvetica Neue"/>
              <a:buNone/>
            </a:pPr>
            <a:r>
              <a:rPr lang="en-US" dirty="0"/>
              <a:t>Course structure</a:t>
            </a:r>
            <a:endParaRPr dirty="0"/>
          </a:p>
        </p:txBody>
      </p:sp>
      <p:sp>
        <p:nvSpPr>
          <p:cNvPr id="248" name="Google Shape;248;gced3f6e66a_0_12"/>
          <p:cNvSpPr txBox="1">
            <a:spLocks noGrp="1"/>
          </p:cNvSpPr>
          <p:nvPr>
            <p:ph type="body" idx="1"/>
          </p:nvPr>
        </p:nvSpPr>
        <p:spPr>
          <a:xfrm>
            <a:off x="685947" y="1941263"/>
            <a:ext cx="10820100" cy="5715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accent6"/>
              </a:buClr>
              <a:buSzPts val="2800"/>
              <a:buNone/>
            </a:pPr>
            <a:r>
              <a:rPr lang="en-US"/>
              <a:t> </a:t>
            </a:r>
            <a:endParaRPr/>
          </a:p>
        </p:txBody>
      </p:sp>
      <p:sp>
        <p:nvSpPr>
          <p:cNvPr id="249" name="Google Shape;249;gced3f6e66a_0_12"/>
          <p:cNvSpPr/>
          <p:nvPr/>
        </p:nvSpPr>
        <p:spPr>
          <a:xfrm>
            <a:off x="1896017" y="2997483"/>
            <a:ext cx="792300" cy="49200"/>
          </a:xfrm>
          <a:prstGeom prst="roundRect">
            <a:avLst>
              <a:gd name="adj" fmla="val 50000"/>
            </a:avLst>
          </a:prstGeom>
          <a:solidFill>
            <a:schemeClr val="accent4"/>
          </a:solidFill>
          <a:ln w="9525" cap="flat" cmpd="sng">
            <a:solidFill>
              <a:schemeClr val="accent4"/>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250" name="Google Shape;250;gced3f6e66a_0_12"/>
          <p:cNvGrpSpPr/>
          <p:nvPr/>
        </p:nvGrpSpPr>
        <p:grpSpPr>
          <a:xfrm>
            <a:off x="28" y="2609468"/>
            <a:ext cx="2339945" cy="2759573"/>
            <a:chOff x="571536" y="1957150"/>
            <a:chExt cx="1755003" cy="2069731"/>
          </a:xfrm>
        </p:grpSpPr>
        <p:sp>
          <p:nvSpPr>
            <p:cNvPr id="251" name="Google Shape;251;gced3f6e66a_0_12"/>
            <p:cNvSpPr/>
            <p:nvPr/>
          </p:nvSpPr>
          <p:spPr>
            <a:xfrm>
              <a:off x="1151886" y="1957150"/>
              <a:ext cx="594300" cy="594300"/>
            </a:xfrm>
            <a:prstGeom prst="ellipse">
              <a:avLst/>
            </a:prstGeom>
            <a:noFill/>
            <a:ln w="38100" cap="flat" cmpd="sng">
              <a:solidFill>
                <a:srgbClr val="014766"/>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52" name="Google Shape;252;gced3f6e66a_0_12"/>
            <p:cNvSpPr txBox="1"/>
            <p:nvPr/>
          </p:nvSpPr>
          <p:spPr>
            <a:xfrm>
              <a:off x="1230636" y="2118324"/>
              <a:ext cx="436800" cy="321000"/>
            </a:xfrm>
            <a:prstGeom prst="rect">
              <a:avLst/>
            </a:prstGeom>
            <a:noFill/>
            <a:ln>
              <a:noFill/>
            </a:ln>
          </p:spPr>
          <p:txBody>
            <a:bodyPr spcFirstLastPara="1" wrap="square" lIns="121900" tIns="121900" rIns="121900" bIns="121900" anchor="t" anchorCtr="0">
              <a:noAutofit/>
            </a:bodyPr>
            <a:lstStyle/>
            <a:p>
              <a:pPr marL="0" lvl="0" indent="0" algn="ctr" rtl="0">
                <a:lnSpc>
                  <a:spcPct val="115000"/>
                </a:lnSpc>
                <a:spcBef>
                  <a:spcPts val="0"/>
                </a:spcBef>
                <a:spcAft>
                  <a:spcPts val="2100"/>
                </a:spcAft>
                <a:buNone/>
              </a:pPr>
              <a:r>
                <a:rPr lang="en-US" sz="1100" b="1">
                  <a:solidFill>
                    <a:srgbClr val="014766"/>
                  </a:solidFill>
                  <a:latin typeface="Roboto"/>
                  <a:ea typeface="Roboto"/>
                  <a:cs typeface="Roboto"/>
                  <a:sym typeface="Roboto"/>
                </a:rPr>
                <a:t>1</a:t>
              </a:r>
              <a:endParaRPr sz="1100" b="1">
                <a:solidFill>
                  <a:srgbClr val="014766"/>
                </a:solidFill>
                <a:latin typeface="Roboto"/>
                <a:ea typeface="Roboto"/>
                <a:cs typeface="Roboto"/>
                <a:sym typeface="Roboto"/>
              </a:endParaRPr>
            </a:p>
          </p:txBody>
        </p:sp>
        <p:sp>
          <p:nvSpPr>
            <p:cNvPr id="253" name="Google Shape;253;gced3f6e66a_0_12"/>
            <p:cNvSpPr txBox="1"/>
            <p:nvPr/>
          </p:nvSpPr>
          <p:spPr>
            <a:xfrm>
              <a:off x="617438" y="2843086"/>
              <a:ext cx="1709101" cy="446400"/>
            </a:xfrm>
            <a:prstGeom prst="rect">
              <a:avLst/>
            </a:prstGeom>
            <a:noFill/>
            <a:ln>
              <a:noFill/>
            </a:ln>
          </p:spPr>
          <p:txBody>
            <a:bodyPr spcFirstLastPara="1" wrap="square" lIns="121900" tIns="121900" rIns="121900" bIns="121900" anchor="b" anchorCtr="0">
              <a:noAutofit/>
            </a:bodyPr>
            <a:lstStyle/>
            <a:p>
              <a:pPr marL="0" lvl="0" indent="0" algn="ctr" rtl="0">
                <a:lnSpc>
                  <a:spcPct val="115000"/>
                </a:lnSpc>
                <a:spcBef>
                  <a:spcPts val="0"/>
                </a:spcBef>
                <a:spcAft>
                  <a:spcPts val="0"/>
                </a:spcAft>
                <a:buNone/>
              </a:pPr>
              <a:endParaRPr sz="2000" b="1" dirty="0">
                <a:solidFill>
                  <a:schemeClr val="accent1"/>
                </a:solidFill>
                <a:latin typeface="Roboto"/>
                <a:ea typeface="Roboto"/>
                <a:cs typeface="Roboto"/>
                <a:sym typeface="Roboto"/>
              </a:endParaRPr>
            </a:p>
          </p:txBody>
        </p:sp>
        <p:sp>
          <p:nvSpPr>
            <p:cNvPr id="254" name="Google Shape;254;gced3f6e66a_0_12"/>
            <p:cNvSpPr txBox="1"/>
            <p:nvPr/>
          </p:nvSpPr>
          <p:spPr>
            <a:xfrm>
              <a:off x="571536" y="3289481"/>
              <a:ext cx="1755000" cy="737400"/>
            </a:xfrm>
            <a:prstGeom prst="rect">
              <a:avLst/>
            </a:prstGeom>
            <a:noFill/>
            <a:ln>
              <a:noFill/>
            </a:ln>
          </p:spPr>
          <p:txBody>
            <a:bodyPr spcFirstLastPara="1" wrap="square" lIns="121900" tIns="121900" rIns="121900" bIns="121900" anchor="t" anchorCtr="0">
              <a:noAutofit/>
            </a:bodyPr>
            <a:lstStyle/>
            <a:p>
              <a:pPr marL="0" lvl="0" indent="0" algn="ctr" rtl="0">
                <a:lnSpc>
                  <a:spcPct val="115000"/>
                </a:lnSpc>
                <a:spcBef>
                  <a:spcPts val="0"/>
                </a:spcBef>
                <a:spcAft>
                  <a:spcPts val="2100"/>
                </a:spcAft>
                <a:buNone/>
              </a:pPr>
              <a:endParaRPr sz="1100">
                <a:solidFill>
                  <a:srgbClr val="A72A1E"/>
                </a:solidFill>
                <a:latin typeface="Roboto"/>
                <a:ea typeface="Roboto"/>
                <a:cs typeface="Roboto"/>
                <a:sym typeface="Roboto"/>
              </a:endParaRPr>
            </a:p>
          </p:txBody>
        </p:sp>
      </p:grpSp>
      <p:grpSp>
        <p:nvGrpSpPr>
          <p:cNvPr id="255" name="Google Shape;255;gced3f6e66a_0_12"/>
          <p:cNvGrpSpPr/>
          <p:nvPr/>
        </p:nvGrpSpPr>
        <p:grpSpPr>
          <a:xfrm>
            <a:off x="2456141" y="2609468"/>
            <a:ext cx="2278744" cy="2812148"/>
            <a:chOff x="2699423" y="1957150"/>
            <a:chExt cx="1709100" cy="2109164"/>
          </a:xfrm>
        </p:grpSpPr>
        <p:sp>
          <p:nvSpPr>
            <p:cNvPr id="256" name="Google Shape;256;gced3f6e66a_0_12"/>
            <p:cNvSpPr/>
            <p:nvPr/>
          </p:nvSpPr>
          <p:spPr>
            <a:xfrm>
              <a:off x="3256823" y="1957150"/>
              <a:ext cx="594300" cy="594300"/>
            </a:xfrm>
            <a:prstGeom prst="ellipse">
              <a:avLst/>
            </a:prstGeom>
            <a:noFill/>
            <a:ln w="38100" cap="flat" cmpd="sng">
              <a:solidFill>
                <a:srgbClr val="014766"/>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58" name="Google Shape;258;gced3f6e66a_0_12"/>
            <p:cNvSpPr txBox="1"/>
            <p:nvPr/>
          </p:nvSpPr>
          <p:spPr>
            <a:xfrm>
              <a:off x="2699423" y="3328914"/>
              <a:ext cx="1709100" cy="737400"/>
            </a:xfrm>
            <a:prstGeom prst="rect">
              <a:avLst/>
            </a:prstGeom>
            <a:noFill/>
            <a:ln>
              <a:noFill/>
            </a:ln>
          </p:spPr>
          <p:txBody>
            <a:bodyPr spcFirstLastPara="1" wrap="square" lIns="121900" tIns="121900" rIns="121900" bIns="121900" anchor="t" anchorCtr="0">
              <a:noAutofit/>
            </a:bodyPr>
            <a:lstStyle/>
            <a:p>
              <a:pPr marL="0" lvl="0" indent="0" algn="ctr" rtl="0">
                <a:lnSpc>
                  <a:spcPct val="115000"/>
                </a:lnSpc>
                <a:spcBef>
                  <a:spcPts val="0"/>
                </a:spcBef>
                <a:spcAft>
                  <a:spcPts val="2100"/>
                </a:spcAft>
                <a:buNone/>
              </a:pPr>
              <a:endParaRPr sz="1100">
                <a:solidFill>
                  <a:srgbClr val="A72A1E"/>
                </a:solidFill>
                <a:latin typeface="Roboto"/>
                <a:ea typeface="Roboto"/>
                <a:cs typeface="Roboto"/>
                <a:sym typeface="Roboto"/>
              </a:endParaRPr>
            </a:p>
          </p:txBody>
        </p:sp>
        <p:sp>
          <p:nvSpPr>
            <p:cNvPr id="259" name="Google Shape;259;gced3f6e66a_0_12"/>
            <p:cNvSpPr txBox="1"/>
            <p:nvPr/>
          </p:nvSpPr>
          <p:spPr>
            <a:xfrm>
              <a:off x="3335573" y="2118324"/>
              <a:ext cx="436800" cy="321000"/>
            </a:xfrm>
            <a:prstGeom prst="rect">
              <a:avLst/>
            </a:prstGeom>
            <a:noFill/>
            <a:ln>
              <a:noFill/>
            </a:ln>
          </p:spPr>
          <p:txBody>
            <a:bodyPr spcFirstLastPara="1" wrap="square" lIns="121900" tIns="121900" rIns="121900" bIns="121900" anchor="t" anchorCtr="0">
              <a:noAutofit/>
            </a:bodyPr>
            <a:lstStyle/>
            <a:p>
              <a:pPr marL="0" lvl="0" indent="0" algn="ctr" rtl="0">
                <a:lnSpc>
                  <a:spcPct val="115000"/>
                </a:lnSpc>
                <a:spcBef>
                  <a:spcPts val="0"/>
                </a:spcBef>
                <a:spcAft>
                  <a:spcPts val="2100"/>
                </a:spcAft>
                <a:buNone/>
              </a:pPr>
              <a:r>
                <a:rPr lang="en-US" sz="1100" b="1">
                  <a:solidFill>
                    <a:srgbClr val="014766"/>
                  </a:solidFill>
                  <a:latin typeface="Roboto"/>
                  <a:ea typeface="Roboto"/>
                  <a:cs typeface="Roboto"/>
                  <a:sym typeface="Roboto"/>
                </a:rPr>
                <a:t>2</a:t>
              </a:r>
              <a:endParaRPr sz="1100" b="1">
                <a:solidFill>
                  <a:srgbClr val="014766"/>
                </a:solidFill>
                <a:latin typeface="Roboto"/>
                <a:ea typeface="Roboto"/>
                <a:cs typeface="Roboto"/>
                <a:sym typeface="Roboto"/>
              </a:endParaRPr>
            </a:p>
          </p:txBody>
        </p:sp>
      </p:grpSp>
      <p:grpSp>
        <p:nvGrpSpPr>
          <p:cNvPr id="260" name="Google Shape;260;gced3f6e66a_0_12"/>
          <p:cNvGrpSpPr/>
          <p:nvPr/>
        </p:nvGrpSpPr>
        <p:grpSpPr>
          <a:xfrm>
            <a:off x="9836751" y="2609468"/>
            <a:ext cx="2278743" cy="2530573"/>
            <a:chOff x="6863386" y="1957150"/>
            <a:chExt cx="1709100" cy="1897977"/>
          </a:xfrm>
        </p:grpSpPr>
        <p:sp>
          <p:nvSpPr>
            <p:cNvPr id="261" name="Google Shape;261;gced3f6e66a_0_12"/>
            <p:cNvSpPr/>
            <p:nvPr/>
          </p:nvSpPr>
          <p:spPr>
            <a:xfrm>
              <a:off x="7420786" y="1957150"/>
              <a:ext cx="594300" cy="594300"/>
            </a:xfrm>
            <a:prstGeom prst="ellipse">
              <a:avLst/>
            </a:prstGeom>
            <a:noFill/>
            <a:ln w="38100" cap="flat" cmpd="sng">
              <a:solidFill>
                <a:srgbClr val="014766"/>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63" name="Google Shape;263;gced3f6e66a_0_12"/>
            <p:cNvSpPr txBox="1"/>
            <p:nvPr/>
          </p:nvSpPr>
          <p:spPr>
            <a:xfrm>
              <a:off x="6863386" y="3117727"/>
              <a:ext cx="1709100" cy="737400"/>
            </a:xfrm>
            <a:prstGeom prst="rect">
              <a:avLst/>
            </a:prstGeom>
            <a:noFill/>
            <a:ln>
              <a:noFill/>
            </a:ln>
          </p:spPr>
          <p:txBody>
            <a:bodyPr spcFirstLastPara="1" wrap="square" lIns="121900" tIns="121900" rIns="121900" bIns="121900" anchor="t" anchorCtr="0">
              <a:noAutofit/>
            </a:bodyPr>
            <a:lstStyle/>
            <a:p>
              <a:pPr marL="0" lvl="0" indent="0" algn="ctr" rtl="0">
                <a:lnSpc>
                  <a:spcPct val="115000"/>
                </a:lnSpc>
                <a:spcBef>
                  <a:spcPts val="0"/>
                </a:spcBef>
                <a:spcAft>
                  <a:spcPts val="2100"/>
                </a:spcAft>
                <a:buNone/>
              </a:pPr>
              <a:endParaRPr sz="1100">
                <a:solidFill>
                  <a:srgbClr val="858585"/>
                </a:solidFill>
                <a:latin typeface="Roboto"/>
                <a:ea typeface="Roboto"/>
                <a:cs typeface="Roboto"/>
                <a:sym typeface="Roboto"/>
              </a:endParaRPr>
            </a:p>
          </p:txBody>
        </p:sp>
        <p:sp>
          <p:nvSpPr>
            <p:cNvPr id="264" name="Google Shape;264;gced3f6e66a_0_12"/>
            <p:cNvSpPr txBox="1"/>
            <p:nvPr/>
          </p:nvSpPr>
          <p:spPr>
            <a:xfrm>
              <a:off x="7499536" y="2118324"/>
              <a:ext cx="436800" cy="321000"/>
            </a:xfrm>
            <a:prstGeom prst="rect">
              <a:avLst/>
            </a:prstGeom>
            <a:noFill/>
            <a:ln>
              <a:noFill/>
            </a:ln>
          </p:spPr>
          <p:txBody>
            <a:bodyPr spcFirstLastPara="1" wrap="square" lIns="121900" tIns="121900" rIns="121900" bIns="121900" anchor="t" anchorCtr="0">
              <a:noAutofit/>
            </a:bodyPr>
            <a:lstStyle/>
            <a:p>
              <a:pPr marL="0" lvl="0" indent="0" algn="ctr" rtl="0">
                <a:lnSpc>
                  <a:spcPct val="115000"/>
                </a:lnSpc>
                <a:spcBef>
                  <a:spcPts val="0"/>
                </a:spcBef>
                <a:spcAft>
                  <a:spcPts val="2100"/>
                </a:spcAft>
                <a:buNone/>
              </a:pPr>
              <a:r>
                <a:rPr lang="en-US" sz="1100" b="1">
                  <a:solidFill>
                    <a:srgbClr val="014766"/>
                  </a:solidFill>
                  <a:latin typeface="Roboto"/>
                  <a:ea typeface="Roboto"/>
                  <a:cs typeface="Roboto"/>
                  <a:sym typeface="Roboto"/>
                </a:rPr>
                <a:t>5</a:t>
              </a:r>
              <a:endParaRPr sz="1100" b="1">
                <a:solidFill>
                  <a:srgbClr val="014766"/>
                </a:solidFill>
                <a:latin typeface="Roboto"/>
                <a:ea typeface="Roboto"/>
                <a:cs typeface="Roboto"/>
                <a:sym typeface="Roboto"/>
              </a:endParaRPr>
            </a:p>
          </p:txBody>
        </p:sp>
      </p:grpSp>
      <p:sp>
        <p:nvSpPr>
          <p:cNvPr id="265" name="Google Shape;265;gced3f6e66a_0_12"/>
          <p:cNvSpPr/>
          <p:nvPr/>
        </p:nvSpPr>
        <p:spPr>
          <a:xfrm>
            <a:off x="7230700" y="2997483"/>
            <a:ext cx="792300" cy="49200"/>
          </a:xfrm>
          <a:prstGeom prst="roundRect">
            <a:avLst>
              <a:gd name="adj" fmla="val 50000"/>
            </a:avLst>
          </a:prstGeom>
          <a:solidFill>
            <a:schemeClr val="accent4"/>
          </a:solidFill>
          <a:ln w="9525" cap="flat" cmpd="sng">
            <a:solidFill>
              <a:schemeClr val="accent4"/>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66" name="Google Shape;266;gced3f6e66a_0_12"/>
          <p:cNvSpPr/>
          <p:nvPr/>
        </p:nvSpPr>
        <p:spPr>
          <a:xfrm>
            <a:off x="9549467" y="2997483"/>
            <a:ext cx="792300" cy="49200"/>
          </a:xfrm>
          <a:prstGeom prst="roundRect">
            <a:avLst>
              <a:gd name="adj" fmla="val 50000"/>
            </a:avLst>
          </a:prstGeom>
          <a:solidFill>
            <a:schemeClr val="accent4"/>
          </a:solidFill>
          <a:ln w="9525" cap="flat" cmpd="sng">
            <a:solidFill>
              <a:schemeClr val="accent4"/>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267" name="Google Shape;267;gced3f6e66a_0_12"/>
          <p:cNvGrpSpPr/>
          <p:nvPr/>
        </p:nvGrpSpPr>
        <p:grpSpPr>
          <a:xfrm>
            <a:off x="7749648" y="2609468"/>
            <a:ext cx="2278742" cy="1921519"/>
            <a:chOff x="4897959" y="1957150"/>
            <a:chExt cx="1709100" cy="1441175"/>
          </a:xfrm>
        </p:grpSpPr>
        <p:sp>
          <p:nvSpPr>
            <p:cNvPr id="268" name="Google Shape;268;gced3f6e66a_0_12"/>
            <p:cNvSpPr/>
            <p:nvPr/>
          </p:nvSpPr>
          <p:spPr>
            <a:xfrm>
              <a:off x="5338808" y="1957150"/>
              <a:ext cx="594300" cy="594300"/>
            </a:xfrm>
            <a:prstGeom prst="ellipse">
              <a:avLst/>
            </a:prstGeom>
            <a:noFill/>
            <a:ln w="38100" cap="flat" cmpd="sng">
              <a:solidFill>
                <a:srgbClr val="014766"/>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70" name="Google Shape;270;gced3f6e66a_0_12"/>
            <p:cNvSpPr txBox="1"/>
            <p:nvPr/>
          </p:nvSpPr>
          <p:spPr>
            <a:xfrm>
              <a:off x="4897959" y="2660925"/>
              <a:ext cx="1709100" cy="737400"/>
            </a:xfrm>
            <a:prstGeom prst="rect">
              <a:avLst/>
            </a:prstGeom>
            <a:noFill/>
            <a:ln>
              <a:noFill/>
            </a:ln>
          </p:spPr>
          <p:txBody>
            <a:bodyPr spcFirstLastPara="1" wrap="square" lIns="121900" tIns="121900" rIns="121900" bIns="121900" anchor="t" anchorCtr="0">
              <a:noAutofit/>
            </a:bodyPr>
            <a:lstStyle/>
            <a:p>
              <a:pPr algn="ctr">
                <a:lnSpc>
                  <a:spcPct val="115000"/>
                </a:lnSpc>
                <a:spcAft>
                  <a:spcPts val="2100"/>
                </a:spcAft>
              </a:pPr>
              <a:r>
                <a:rPr lang="en-US" sz="2000" b="1" dirty="0" err="1">
                  <a:solidFill>
                    <a:schemeClr val="accent1"/>
                  </a:solidFill>
                  <a:latin typeface="Roboto"/>
                  <a:ea typeface="Roboto"/>
                  <a:cs typeface="Roboto"/>
                </a:rPr>
                <a:t>Prise</a:t>
              </a:r>
              <a:r>
                <a:rPr lang="en-US" sz="2000" b="1" dirty="0">
                  <a:solidFill>
                    <a:schemeClr val="accent1"/>
                  </a:solidFill>
                  <a:latin typeface="Roboto"/>
                  <a:ea typeface="Roboto"/>
                  <a:cs typeface="Roboto"/>
                </a:rPr>
                <a:t> </a:t>
              </a:r>
              <a:r>
                <a:rPr lang="en-US" sz="2000" b="1" dirty="0" err="1">
                  <a:solidFill>
                    <a:schemeClr val="accent1"/>
                  </a:solidFill>
                  <a:latin typeface="Roboto"/>
                  <a:ea typeface="Roboto"/>
                  <a:cs typeface="Roboto"/>
                </a:rPr>
                <a:t>en</a:t>
              </a:r>
              <a:r>
                <a:rPr lang="en-US" sz="2000" b="1" dirty="0">
                  <a:solidFill>
                    <a:schemeClr val="accent1"/>
                  </a:solidFill>
                  <a:latin typeface="Roboto"/>
                  <a:ea typeface="Roboto"/>
                  <a:cs typeface="Roboto"/>
                </a:rPr>
                <a:t> charge alternative</a:t>
              </a:r>
            </a:p>
            <a:p>
              <a:pPr marL="0" lvl="0" indent="0" algn="l" rtl="0">
                <a:lnSpc>
                  <a:spcPct val="115000"/>
                </a:lnSpc>
                <a:spcBef>
                  <a:spcPts val="0"/>
                </a:spcBef>
                <a:spcAft>
                  <a:spcPts val="2100"/>
                </a:spcAft>
                <a:buNone/>
              </a:pPr>
              <a:endParaRPr sz="1100" dirty="0">
                <a:solidFill>
                  <a:srgbClr val="858585"/>
                </a:solidFill>
                <a:latin typeface="Roboto"/>
                <a:ea typeface="Roboto"/>
                <a:cs typeface="Roboto"/>
                <a:sym typeface="Roboto"/>
              </a:endParaRPr>
            </a:p>
          </p:txBody>
        </p:sp>
        <p:sp>
          <p:nvSpPr>
            <p:cNvPr id="271" name="Google Shape;271;gced3f6e66a_0_12"/>
            <p:cNvSpPr txBox="1"/>
            <p:nvPr/>
          </p:nvSpPr>
          <p:spPr>
            <a:xfrm>
              <a:off x="5417558" y="2118324"/>
              <a:ext cx="436800" cy="321000"/>
            </a:xfrm>
            <a:prstGeom prst="rect">
              <a:avLst/>
            </a:prstGeom>
            <a:noFill/>
            <a:ln>
              <a:noFill/>
            </a:ln>
          </p:spPr>
          <p:txBody>
            <a:bodyPr spcFirstLastPara="1" wrap="square" lIns="121900" tIns="121900" rIns="121900" bIns="121900" anchor="t" anchorCtr="0">
              <a:noAutofit/>
            </a:bodyPr>
            <a:lstStyle/>
            <a:p>
              <a:pPr marL="0" lvl="0" indent="0" algn="ctr" rtl="0">
                <a:lnSpc>
                  <a:spcPct val="115000"/>
                </a:lnSpc>
                <a:spcBef>
                  <a:spcPts val="0"/>
                </a:spcBef>
                <a:spcAft>
                  <a:spcPts val="2100"/>
                </a:spcAft>
                <a:buNone/>
              </a:pPr>
              <a:r>
                <a:rPr lang="en-US" sz="1100" b="1" dirty="0">
                  <a:solidFill>
                    <a:srgbClr val="014766"/>
                  </a:solidFill>
                  <a:latin typeface="Roboto"/>
                  <a:ea typeface="Roboto"/>
                  <a:cs typeface="Roboto"/>
                  <a:sym typeface="Roboto"/>
                </a:rPr>
                <a:t>4</a:t>
              </a:r>
              <a:endParaRPr sz="1100" b="1" dirty="0">
                <a:solidFill>
                  <a:srgbClr val="014766"/>
                </a:solidFill>
                <a:latin typeface="Roboto"/>
                <a:ea typeface="Roboto"/>
                <a:cs typeface="Roboto"/>
                <a:sym typeface="Roboto"/>
              </a:endParaRPr>
            </a:p>
          </p:txBody>
        </p:sp>
      </p:grpSp>
      <p:sp>
        <p:nvSpPr>
          <p:cNvPr id="272" name="Google Shape;272;gced3f6e66a_0_12"/>
          <p:cNvSpPr/>
          <p:nvPr/>
        </p:nvSpPr>
        <p:spPr>
          <a:xfrm>
            <a:off x="4365175" y="2997483"/>
            <a:ext cx="792300" cy="49200"/>
          </a:xfrm>
          <a:prstGeom prst="roundRect">
            <a:avLst>
              <a:gd name="adj" fmla="val 50000"/>
            </a:avLst>
          </a:prstGeom>
          <a:solidFill>
            <a:schemeClr val="accent4"/>
          </a:solidFill>
          <a:ln w="9525" cap="flat" cmpd="sng">
            <a:solidFill>
              <a:schemeClr val="accent4"/>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273" name="Google Shape;273;gced3f6e66a_0_12"/>
          <p:cNvGrpSpPr/>
          <p:nvPr/>
        </p:nvGrpSpPr>
        <p:grpSpPr>
          <a:xfrm>
            <a:off x="5123152" y="2621081"/>
            <a:ext cx="2278743" cy="2812148"/>
            <a:chOff x="2699423" y="1957150"/>
            <a:chExt cx="1709100" cy="2109164"/>
          </a:xfrm>
        </p:grpSpPr>
        <p:sp>
          <p:nvSpPr>
            <p:cNvPr id="274" name="Google Shape;274;gced3f6e66a_0_12"/>
            <p:cNvSpPr/>
            <p:nvPr/>
          </p:nvSpPr>
          <p:spPr>
            <a:xfrm>
              <a:off x="3256823" y="1957150"/>
              <a:ext cx="594300" cy="594300"/>
            </a:xfrm>
            <a:prstGeom prst="ellipse">
              <a:avLst/>
            </a:prstGeom>
            <a:noFill/>
            <a:ln w="38100" cap="flat" cmpd="sng">
              <a:solidFill>
                <a:srgbClr val="014766"/>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76" name="Google Shape;276;gced3f6e66a_0_12"/>
            <p:cNvSpPr txBox="1"/>
            <p:nvPr/>
          </p:nvSpPr>
          <p:spPr>
            <a:xfrm>
              <a:off x="2699423" y="3328914"/>
              <a:ext cx="1709100" cy="737400"/>
            </a:xfrm>
            <a:prstGeom prst="rect">
              <a:avLst/>
            </a:prstGeom>
            <a:noFill/>
            <a:ln>
              <a:noFill/>
            </a:ln>
          </p:spPr>
          <p:txBody>
            <a:bodyPr spcFirstLastPara="1" wrap="square" lIns="121900" tIns="121900" rIns="121900" bIns="121900" anchor="t" anchorCtr="0">
              <a:noAutofit/>
            </a:bodyPr>
            <a:lstStyle/>
            <a:p>
              <a:pPr marL="0" lvl="0" indent="0" algn="ctr" rtl="0">
                <a:lnSpc>
                  <a:spcPct val="115000"/>
                </a:lnSpc>
                <a:spcBef>
                  <a:spcPts val="0"/>
                </a:spcBef>
                <a:spcAft>
                  <a:spcPts val="2100"/>
                </a:spcAft>
                <a:buNone/>
              </a:pPr>
              <a:endParaRPr sz="1100">
                <a:solidFill>
                  <a:srgbClr val="A72A1E"/>
                </a:solidFill>
                <a:latin typeface="Roboto"/>
                <a:ea typeface="Roboto"/>
                <a:cs typeface="Roboto"/>
                <a:sym typeface="Roboto"/>
              </a:endParaRPr>
            </a:p>
          </p:txBody>
        </p:sp>
        <p:sp>
          <p:nvSpPr>
            <p:cNvPr id="277" name="Google Shape;277;gced3f6e66a_0_12"/>
            <p:cNvSpPr txBox="1"/>
            <p:nvPr/>
          </p:nvSpPr>
          <p:spPr>
            <a:xfrm>
              <a:off x="3335573" y="2118324"/>
              <a:ext cx="436800" cy="321000"/>
            </a:xfrm>
            <a:prstGeom prst="rect">
              <a:avLst/>
            </a:prstGeom>
            <a:noFill/>
            <a:ln>
              <a:noFill/>
            </a:ln>
          </p:spPr>
          <p:txBody>
            <a:bodyPr spcFirstLastPara="1" wrap="square" lIns="121900" tIns="121900" rIns="121900" bIns="121900" anchor="t" anchorCtr="0">
              <a:noAutofit/>
            </a:bodyPr>
            <a:lstStyle/>
            <a:p>
              <a:pPr marL="0" lvl="0" indent="0" algn="ctr" rtl="0">
                <a:lnSpc>
                  <a:spcPct val="115000"/>
                </a:lnSpc>
                <a:spcBef>
                  <a:spcPts val="0"/>
                </a:spcBef>
                <a:spcAft>
                  <a:spcPts val="2100"/>
                </a:spcAft>
                <a:buNone/>
              </a:pPr>
              <a:r>
                <a:rPr lang="en-US" sz="1100" b="1">
                  <a:solidFill>
                    <a:srgbClr val="014766"/>
                  </a:solidFill>
                  <a:latin typeface="Roboto"/>
                  <a:ea typeface="Roboto"/>
                  <a:cs typeface="Roboto"/>
                  <a:sym typeface="Roboto"/>
                </a:rPr>
                <a:t>3</a:t>
              </a:r>
              <a:endParaRPr sz="1100" b="1">
                <a:solidFill>
                  <a:srgbClr val="014766"/>
                </a:solidFill>
                <a:latin typeface="Roboto"/>
                <a:ea typeface="Roboto"/>
                <a:cs typeface="Roboto"/>
                <a:sym typeface="Roboto"/>
              </a:endParaRPr>
            </a:p>
          </p:txBody>
        </p:sp>
      </p:grpSp>
      <p:sp>
        <p:nvSpPr>
          <p:cNvPr id="8" name="Rectangle 7"/>
          <p:cNvSpPr/>
          <p:nvPr/>
        </p:nvSpPr>
        <p:spPr>
          <a:xfrm>
            <a:off x="282120" y="3641861"/>
            <a:ext cx="1979885" cy="1128963"/>
          </a:xfrm>
          <a:prstGeom prst="rect">
            <a:avLst/>
          </a:prstGeom>
        </p:spPr>
        <p:txBody>
          <a:bodyPr wrap="square">
            <a:spAutoFit/>
          </a:bodyPr>
          <a:lstStyle/>
          <a:p>
            <a:pPr algn="ctr" fontAlgn="auto">
              <a:lnSpc>
                <a:spcPct val="115000"/>
              </a:lnSpc>
            </a:pPr>
            <a:r>
              <a:rPr lang="fr-FR" sz="2000" b="1" dirty="0">
                <a:solidFill>
                  <a:schemeClr val="accent1"/>
                </a:solidFill>
                <a:latin typeface="Roboto"/>
                <a:ea typeface="Roboto"/>
              </a:rPr>
              <a:t>Mot de bienvenue et présentation</a:t>
            </a:r>
            <a:endParaRPr lang="en-US" sz="2000" b="1" dirty="0">
              <a:solidFill>
                <a:schemeClr val="accent1"/>
              </a:solidFill>
              <a:latin typeface="Roboto"/>
              <a:ea typeface="Roboto"/>
            </a:endParaRPr>
          </a:p>
        </p:txBody>
      </p:sp>
      <p:sp>
        <p:nvSpPr>
          <p:cNvPr id="9" name="Rectangle 8"/>
          <p:cNvSpPr/>
          <p:nvPr/>
        </p:nvSpPr>
        <p:spPr>
          <a:xfrm>
            <a:off x="2632127" y="3737070"/>
            <a:ext cx="2163806" cy="1015663"/>
          </a:xfrm>
          <a:prstGeom prst="rect">
            <a:avLst/>
          </a:prstGeom>
        </p:spPr>
        <p:txBody>
          <a:bodyPr wrap="square">
            <a:spAutoFit/>
          </a:bodyPr>
          <a:lstStyle/>
          <a:p>
            <a:pPr algn="ctr"/>
            <a:r>
              <a:rPr lang="en-US" sz="2000" b="1" dirty="0" err="1">
                <a:solidFill>
                  <a:schemeClr val="accent1"/>
                </a:solidFill>
                <a:latin typeface="Roboto"/>
                <a:ea typeface="Roboto"/>
                <a:cs typeface="Roboto"/>
              </a:rPr>
              <a:t>Vérification</a:t>
            </a:r>
            <a:r>
              <a:rPr lang="en-US" sz="2000" b="1" dirty="0">
                <a:solidFill>
                  <a:schemeClr val="accent1"/>
                </a:solidFill>
                <a:latin typeface="Roboto"/>
                <a:ea typeface="Roboto"/>
                <a:cs typeface="Roboto"/>
              </a:rPr>
              <a:t> continue et </a:t>
            </a:r>
            <a:r>
              <a:rPr lang="en-US" sz="2000" b="1" dirty="0" err="1">
                <a:solidFill>
                  <a:schemeClr val="accent1"/>
                </a:solidFill>
                <a:latin typeface="Roboto"/>
                <a:ea typeface="Roboto"/>
                <a:cs typeface="Roboto"/>
              </a:rPr>
              <a:t>libération</a:t>
            </a:r>
            <a:endParaRPr lang="en-US" sz="2000" b="1" dirty="0">
              <a:solidFill>
                <a:schemeClr val="accent1"/>
              </a:solidFill>
              <a:latin typeface="Roboto"/>
              <a:ea typeface="Roboto"/>
              <a:cs typeface="Roboto"/>
            </a:endParaRPr>
          </a:p>
        </p:txBody>
      </p:sp>
      <p:sp>
        <p:nvSpPr>
          <p:cNvPr id="10" name="Rectangle 9"/>
          <p:cNvSpPr/>
          <p:nvPr/>
        </p:nvSpPr>
        <p:spPr>
          <a:xfrm>
            <a:off x="5431770" y="3786441"/>
            <a:ext cx="2007446" cy="707886"/>
          </a:xfrm>
          <a:prstGeom prst="rect">
            <a:avLst/>
          </a:prstGeom>
        </p:spPr>
        <p:txBody>
          <a:bodyPr wrap="square">
            <a:spAutoFit/>
          </a:bodyPr>
          <a:lstStyle/>
          <a:p>
            <a:pPr algn="ctr"/>
            <a:r>
              <a:rPr lang="en-US" sz="2000" b="1" dirty="0" err="1">
                <a:solidFill>
                  <a:schemeClr val="accent1"/>
                </a:solidFill>
                <a:latin typeface="Roboto"/>
                <a:ea typeface="Roboto"/>
                <a:cs typeface="Roboto"/>
              </a:rPr>
              <a:t>Vérification</a:t>
            </a:r>
            <a:r>
              <a:rPr lang="en-US" sz="2000" b="1" dirty="0">
                <a:solidFill>
                  <a:schemeClr val="accent1"/>
                </a:solidFill>
                <a:latin typeface="Roboto"/>
                <a:ea typeface="Roboto"/>
                <a:cs typeface="Roboto"/>
              </a:rPr>
              <a:t> et </a:t>
            </a:r>
            <a:r>
              <a:rPr lang="en-US" sz="2000" b="1" dirty="0" err="1">
                <a:solidFill>
                  <a:schemeClr val="accent1"/>
                </a:solidFill>
                <a:latin typeface="Roboto"/>
                <a:ea typeface="Roboto"/>
                <a:cs typeface="Roboto"/>
              </a:rPr>
              <a:t>libération</a:t>
            </a:r>
            <a:endParaRPr lang="en-US" sz="2000" b="1" dirty="0">
              <a:solidFill>
                <a:schemeClr val="accent1"/>
              </a:solidFill>
              <a:latin typeface="Roboto"/>
              <a:ea typeface="Roboto"/>
              <a:cs typeface="Roboto"/>
            </a:endParaRPr>
          </a:p>
        </p:txBody>
      </p:sp>
      <p:sp>
        <p:nvSpPr>
          <p:cNvPr id="11" name="Rectangle 10"/>
          <p:cNvSpPr/>
          <p:nvPr/>
        </p:nvSpPr>
        <p:spPr>
          <a:xfrm>
            <a:off x="10083683" y="3602996"/>
            <a:ext cx="1976518" cy="707886"/>
          </a:xfrm>
          <a:prstGeom prst="rect">
            <a:avLst/>
          </a:prstGeom>
        </p:spPr>
        <p:txBody>
          <a:bodyPr wrap="square">
            <a:spAutoFit/>
          </a:bodyPr>
          <a:lstStyle/>
          <a:p>
            <a:pPr algn="ctr"/>
            <a:r>
              <a:rPr lang="en-US" sz="2000" b="1" dirty="0" err="1">
                <a:solidFill>
                  <a:schemeClr val="accent1"/>
                </a:solidFill>
                <a:latin typeface="Roboto"/>
                <a:ea typeface="Roboto"/>
                <a:cs typeface="Roboto"/>
              </a:rPr>
              <a:t>Récapitulation</a:t>
            </a:r>
            <a:r>
              <a:rPr lang="en-US" sz="2000" b="1" dirty="0">
                <a:solidFill>
                  <a:schemeClr val="accent1"/>
                </a:solidFill>
                <a:latin typeface="Roboto"/>
                <a:ea typeface="Roboto"/>
                <a:cs typeface="Roboto"/>
              </a:rPr>
              <a:t> et </a:t>
            </a:r>
            <a:r>
              <a:rPr lang="en-US" sz="2000" b="1" dirty="0" err="1">
                <a:solidFill>
                  <a:schemeClr val="accent1"/>
                </a:solidFill>
                <a:latin typeface="Roboto"/>
                <a:ea typeface="Roboto"/>
                <a:cs typeface="Roboto"/>
              </a:rPr>
              <a:t>clôture</a:t>
            </a:r>
            <a:endParaRPr lang="en-US" sz="2000" b="1" dirty="0">
              <a:solidFill>
                <a:schemeClr val="accent1"/>
              </a:solidFill>
              <a:latin typeface="Roboto"/>
              <a:ea typeface="Roboto"/>
              <a:cs typeface="Roboto"/>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81"/>
        <p:cNvGrpSpPr/>
        <p:nvPr/>
      </p:nvGrpSpPr>
      <p:grpSpPr>
        <a:xfrm>
          <a:off x="0" y="0"/>
          <a:ext cx="0" cy="0"/>
          <a:chOff x="0" y="0"/>
          <a:chExt cx="0" cy="0"/>
        </a:xfrm>
      </p:grpSpPr>
      <p:sp>
        <p:nvSpPr>
          <p:cNvPr id="282" name="Google Shape;282;p2"/>
          <p:cNvSpPr txBox="1">
            <a:spLocks noGrp="1"/>
          </p:cNvSpPr>
          <p:nvPr>
            <p:ph type="body" idx="1"/>
          </p:nvPr>
        </p:nvSpPr>
        <p:spPr>
          <a:xfrm>
            <a:off x="1680371" y="1723869"/>
            <a:ext cx="8683624" cy="980763"/>
          </a:xfrm>
          <a:prstGeom prst="rect">
            <a:avLst/>
          </a:prstGeom>
          <a:noFill/>
          <a:ln>
            <a:noFill/>
          </a:ln>
        </p:spPr>
        <p:txBody>
          <a:bodyPr spcFirstLastPara="1" wrap="square" lIns="91425" tIns="45700" rIns="91425" bIns="45700" anchor="t" anchorCtr="0">
            <a:normAutofit/>
          </a:bodyPr>
          <a:lstStyle/>
          <a:p>
            <a:pPr marL="0" indent="0">
              <a:spcBef>
                <a:spcPts val="0"/>
              </a:spcBef>
            </a:pPr>
            <a:r>
              <a:rPr lang="fr-FR" dirty="0"/>
              <a:t>Vérification des rapports du Mécanisme de suivi et de communication de l’information (MRM)</a:t>
            </a:r>
            <a:endParaRPr lang="en-US" dirty="0"/>
          </a:p>
          <a:p>
            <a:pPr marL="0" lvl="0" indent="0" algn="ctr" rtl="0">
              <a:lnSpc>
                <a:spcPct val="90000"/>
              </a:lnSpc>
              <a:spcBef>
                <a:spcPts val="0"/>
              </a:spcBef>
              <a:spcAft>
                <a:spcPts val="0"/>
              </a:spcAft>
              <a:buClr>
                <a:schemeClr val="lt1"/>
              </a:buClr>
              <a:buSzPts val="2800"/>
              <a:buNone/>
            </a:pPr>
            <a:endParaRPr dirty="0"/>
          </a:p>
        </p:txBody>
      </p:sp>
      <p:sp>
        <p:nvSpPr>
          <p:cNvPr id="283" name="Google Shape;283;p2"/>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lt1"/>
              </a:buClr>
              <a:buSzPts val="2800"/>
              <a:buNone/>
            </a:pPr>
            <a:r>
              <a:rPr lang="en-US" dirty="0"/>
              <a:t> </a:t>
            </a:r>
            <a:endParaRP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87"/>
        <p:cNvGrpSpPr/>
        <p:nvPr/>
      </p:nvGrpSpPr>
      <p:grpSpPr>
        <a:xfrm>
          <a:off x="0" y="0"/>
          <a:ext cx="0" cy="0"/>
          <a:chOff x="0" y="0"/>
          <a:chExt cx="0" cy="0"/>
        </a:xfrm>
      </p:grpSpPr>
      <p:sp>
        <p:nvSpPr>
          <p:cNvPr id="288" name="Google Shape;288;gced3f6e66a_0_0"/>
          <p:cNvSpPr txBox="1">
            <a:spLocks noGrp="1"/>
          </p:cNvSpPr>
          <p:nvPr>
            <p:ph type="body" idx="1"/>
          </p:nvPr>
        </p:nvSpPr>
        <p:spPr>
          <a:xfrm>
            <a:off x="4100513" y="528638"/>
            <a:ext cx="7300800" cy="12717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26794"/>
              </a:buClr>
              <a:buSzPts val="3200"/>
              <a:buNone/>
            </a:pPr>
            <a:r>
              <a:rPr lang="en-US" dirty="0" err="1"/>
              <a:t>Objectifs</a:t>
            </a:r>
            <a:r>
              <a:rPr lang="en-US" dirty="0"/>
              <a:t> de la séance </a:t>
            </a:r>
            <a:endParaRPr dirty="0"/>
          </a:p>
        </p:txBody>
      </p:sp>
      <p:sp>
        <p:nvSpPr>
          <p:cNvPr id="289" name="Google Shape;289;gced3f6e66a_0_0"/>
          <p:cNvSpPr txBox="1">
            <a:spLocks noGrp="1"/>
          </p:cNvSpPr>
          <p:nvPr>
            <p:ph type="body" idx="2"/>
          </p:nvPr>
        </p:nvSpPr>
        <p:spPr>
          <a:xfrm>
            <a:off x="4100525" y="1521450"/>
            <a:ext cx="7679100" cy="4460700"/>
          </a:xfrm>
          <a:prstGeom prst="rect">
            <a:avLst/>
          </a:prstGeom>
          <a:noFill/>
          <a:ln>
            <a:noFill/>
          </a:ln>
        </p:spPr>
        <p:txBody>
          <a:bodyPr spcFirstLastPara="1" wrap="square" lIns="91425" tIns="45700" rIns="91425" bIns="45700" anchor="t" anchorCtr="0">
            <a:noAutofit/>
          </a:bodyPr>
          <a:lstStyle/>
          <a:p>
            <a:pPr marL="228600" indent="-50800">
              <a:spcBef>
                <a:spcPts val="0"/>
              </a:spcBef>
              <a:buNone/>
            </a:pPr>
            <a:r>
              <a:rPr lang="fr-FR" dirty="0"/>
              <a:t>À la fin de la séance, les participants seront en mesure de :</a:t>
            </a:r>
            <a:endParaRPr dirty="0"/>
          </a:p>
          <a:p>
            <a:pPr marL="228600" lvl="0" indent="-50800" algn="l" rtl="0">
              <a:lnSpc>
                <a:spcPct val="90000"/>
              </a:lnSpc>
              <a:spcBef>
                <a:spcPts val="0"/>
              </a:spcBef>
              <a:spcAft>
                <a:spcPts val="0"/>
              </a:spcAft>
              <a:buClr>
                <a:schemeClr val="accent3"/>
              </a:buClr>
              <a:buSzPts val="2800"/>
              <a:buNone/>
            </a:pPr>
            <a:endParaRPr dirty="0"/>
          </a:p>
          <a:p>
            <a:pPr lvl="0">
              <a:spcBef>
                <a:spcPts val="0"/>
              </a:spcBef>
            </a:pPr>
            <a:r>
              <a:rPr lang="fr-FR" dirty="0"/>
              <a:t>Reconnaître les défis posés par la COVID-19 à la vérification des rapports ;</a:t>
            </a:r>
            <a:endParaRPr dirty="0"/>
          </a:p>
          <a:p>
            <a:pPr marL="457200" marR="0" lvl="0" indent="0" algn="l" rtl="0">
              <a:lnSpc>
                <a:spcPct val="90000"/>
              </a:lnSpc>
              <a:spcBef>
                <a:spcPts val="0"/>
              </a:spcBef>
              <a:spcAft>
                <a:spcPts val="0"/>
              </a:spcAft>
              <a:buNone/>
            </a:pPr>
            <a:endParaRPr dirty="0"/>
          </a:p>
          <a:p>
            <a:pPr lvl="0">
              <a:spcBef>
                <a:spcPts val="0"/>
              </a:spcBef>
            </a:pPr>
            <a:r>
              <a:rPr lang="fr-FR" dirty="0"/>
              <a:t>Décrire les considérations clés pour effectuer la vérification à distance des rapports pendant la COVID-19 ;</a:t>
            </a:r>
            <a:endParaRPr dirty="0"/>
          </a:p>
          <a:p>
            <a:pPr marL="457200" marR="0" lvl="0" indent="0" algn="l" rtl="0">
              <a:lnSpc>
                <a:spcPct val="90000"/>
              </a:lnSpc>
              <a:spcBef>
                <a:spcPts val="0"/>
              </a:spcBef>
              <a:spcAft>
                <a:spcPts val="0"/>
              </a:spcAft>
              <a:buNone/>
            </a:pPr>
            <a:endParaRPr dirty="0"/>
          </a:p>
          <a:p>
            <a:pPr lvl="0">
              <a:spcBef>
                <a:spcPts val="0"/>
              </a:spcBef>
            </a:pPr>
            <a:r>
              <a:rPr lang="fr-FR" dirty="0"/>
              <a:t>Décrire ce qui est nécessaire pour vérifier et faciliter en toute sécurité la libération des enfants pendant la COVID-19.</a:t>
            </a:r>
            <a:endParaRPr dirty="0"/>
          </a:p>
        </p:txBody>
      </p:sp>
      <p:sp>
        <p:nvSpPr>
          <p:cNvPr id="290" name="Google Shape;290;gced3f6e66a_0_0"/>
          <p:cNvSpPr txBox="1">
            <a:spLocks noGrp="1"/>
          </p:cNvSpPr>
          <p:nvPr>
            <p:ph type="body" idx="3"/>
          </p:nvPr>
        </p:nvSpPr>
        <p:spPr>
          <a:xfrm>
            <a:off x="284417" y="528638"/>
            <a:ext cx="2970900" cy="47994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3600"/>
              <a:buNone/>
            </a:pPr>
            <a:r>
              <a:rPr lang="en-US"/>
              <a:t> </a:t>
            </a: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94"/>
        <p:cNvGrpSpPr/>
        <p:nvPr/>
      </p:nvGrpSpPr>
      <p:grpSpPr>
        <a:xfrm>
          <a:off x="0" y="0"/>
          <a:ext cx="0" cy="0"/>
          <a:chOff x="0" y="0"/>
          <a:chExt cx="0" cy="0"/>
        </a:xfrm>
      </p:grpSpPr>
      <p:sp>
        <p:nvSpPr>
          <p:cNvPr id="295" name="Google Shape;295;gced3f6e66a_0_524"/>
          <p:cNvSpPr txBox="1">
            <a:spLocks noGrp="1"/>
          </p:cNvSpPr>
          <p:nvPr>
            <p:ph type="title"/>
          </p:nvPr>
        </p:nvSpPr>
        <p:spPr>
          <a:xfrm>
            <a:off x="656023" y="365125"/>
            <a:ext cx="10515600" cy="1325700"/>
          </a:xfrm>
          <a:prstGeom prst="rect">
            <a:avLst/>
          </a:prstGeom>
          <a:noFill/>
          <a:ln>
            <a:noFill/>
          </a:ln>
        </p:spPr>
        <p:txBody>
          <a:bodyPr spcFirstLastPara="1" wrap="square" lIns="91425" tIns="45700" rIns="91425" bIns="45700" anchor="ctr" anchorCtr="0">
            <a:normAutofit/>
          </a:bodyPr>
          <a:lstStyle/>
          <a:p>
            <a:pPr lvl="0"/>
            <a:r>
              <a:rPr lang="en-US" dirty="0"/>
              <a:t>Discussion </a:t>
            </a:r>
            <a:r>
              <a:rPr lang="en-US" dirty="0" err="1"/>
              <a:t>en</a:t>
            </a:r>
            <a:r>
              <a:rPr lang="en-US" dirty="0"/>
              <a:t> </a:t>
            </a:r>
            <a:r>
              <a:rPr lang="en-US" dirty="0" err="1"/>
              <a:t>binôme</a:t>
            </a:r>
            <a:endParaRPr dirty="0"/>
          </a:p>
        </p:txBody>
      </p:sp>
      <p:sp>
        <p:nvSpPr>
          <p:cNvPr id="296" name="Google Shape;296;gced3f6e66a_0_524"/>
          <p:cNvSpPr txBox="1">
            <a:spLocks noGrp="1"/>
          </p:cNvSpPr>
          <p:nvPr>
            <p:ph type="body" idx="2"/>
          </p:nvPr>
        </p:nvSpPr>
        <p:spPr>
          <a:xfrm>
            <a:off x="656025" y="1690825"/>
            <a:ext cx="10820100" cy="4371900"/>
          </a:xfrm>
          <a:prstGeom prst="rect">
            <a:avLst/>
          </a:prstGeom>
          <a:noFill/>
          <a:ln>
            <a:noFill/>
          </a:ln>
        </p:spPr>
        <p:txBody>
          <a:bodyPr spcFirstLastPara="1" wrap="square" lIns="91425" tIns="45700" rIns="91425" bIns="45700" anchor="t" anchorCtr="0">
            <a:normAutofit/>
          </a:bodyPr>
          <a:lstStyle/>
          <a:p>
            <a:pPr marL="0" lvl="0" indent="0">
              <a:spcBef>
                <a:spcPts val="0"/>
              </a:spcBef>
              <a:buNone/>
            </a:pPr>
            <a:r>
              <a:rPr lang="fr-FR" sz="3500" b="1" dirty="0">
                <a:solidFill>
                  <a:schemeClr val="accent1"/>
                </a:solidFill>
              </a:rPr>
              <a:t>Identifiez les principaux défis à la vérification des rapports dus à la Covid-19 dans votre contexte.</a:t>
            </a:r>
            <a:endParaRPr sz="3500" b="1" dirty="0">
              <a:solidFill>
                <a:schemeClr val="accent1"/>
              </a:solidFill>
            </a:endParaRPr>
          </a:p>
          <a:p>
            <a:pPr marL="0" lvl="0" indent="0">
              <a:spcBef>
                <a:spcPts val="0"/>
              </a:spcBef>
              <a:buNone/>
            </a:pPr>
            <a:endParaRPr lang="fr-FR" b="1" dirty="0">
              <a:solidFill>
                <a:schemeClr val="accent1"/>
              </a:solidFill>
            </a:endParaRPr>
          </a:p>
          <a:p>
            <a:pPr marL="0" lvl="0" indent="0">
              <a:spcBef>
                <a:spcPts val="0"/>
              </a:spcBef>
              <a:buNone/>
            </a:pPr>
            <a:r>
              <a:rPr lang="fr-FR" b="1" dirty="0">
                <a:solidFill>
                  <a:schemeClr val="accent1"/>
                </a:solidFill>
              </a:rPr>
              <a:t>Inscrivez chaque élément sur un feuillet Post-it séparé, et placez-le sur le mur. </a:t>
            </a:r>
            <a:endParaRPr b="1" dirty="0">
              <a:solidFill>
                <a:schemeClr val="accent1"/>
              </a:solidFill>
            </a:endParaRPr>
          </a:p>
          <a:p>
            <a:pPr marL="0" marR="0" lvl="0" indent="0" algn="l" rtl="0">
              <a:lnSpc>
                <a:spcPct val="90000"/>
              </a:lnSpc>
              <a:spcBef>
                <a:spcPts val="0"/>
              </a:spcBef>
              <a:spcAft>
                <a:spcPts val="0"/>
              </a:spcAft>
              <a:buNone/>
            </a:pPr>
            <a:endParaRPr b="1" dirty="0">
              <a:solidFill>
                <a:schemeClr val="accent1"/>
              </a:solidFill>
            </a:endParaRPr>
          </a:p>
          <a:p>
            <a:pPr marL="0" lvl="0" indent="0">
              <a:spcBef>
                <a:spcPts val="0"/>
              </a:spcBef>
              <a:buNone/>
            </a:pPr>
            <a:r>
              <a:rPr lang="fr-FR" dirty="0">
                <a:solidFill>
                  <a:schemeClr val="accent1"/>
                </a:solidFill>
              </a:rPr>
              <a:t>Vous disposez de 10 minutes.</a:t>
            </a:r>
            <a:endParaRPr dirty="0">
              <a:solidFill>
                <a:schemeClr val="accent1"/>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00"/>
        <p:cNvGrpSpPr/>
        <p:nvPr/>
      </p:nvGrpSpPr>
      <p:grpSpPr>
        <a:xfrm>
          <a:off x="0" y="0"/>
          <a:ext cx="0" cy="0"/>
          <a:chOff x="0" y="0"/>
          <a:chExt cx="0" cy="0"/>
        </a:xfrm>
      </p:grpSpPr>
      <p:sp>
        <p:nvSpPr>
          <p:cNvPr id="301" name="Google Shape;301;gced3f6e66a_0_530"/>
          <p:cNvSpPr txBox="1">
            <a:spLocks noGrp="1"/>
          </p:cNvSpPr>
          <p:nvPr>
            <p:ph type="title"/>
          </p:nvPr>
        </p:nvSpPr>
        <p:spPr>
          <a:xfrm>
            <a:off x="656022" y="365125"/>
            <a:ext cx="10820100" cy="1325700"/>
          </a:xfrm>
          <a:prstGeom prst="rect">
            <a:avLst/>
          </a:prstGeom>
          <a:noFill/>
          <a:ln>
            <a:noFill/>
          </a:ln>
        </p:spPr>
        <p:txBody>
          <a:bodyPr spcFirstLastPara="1" wrap="square" lIns="91425" tIns="45700" rIns="91425" bIns="45700" anchor="t" anchorCtr="0">
            <a:normAutofit/>
          </a:bodyPr>
          <a:lstStyle/>
          <a:p>
            <a:pPr lvl="0">
              <a:buClr>
                <a:schemeClr val="accent2"/>
              </a:buClr>
              <a:buSzPts val="2800"/>
            </a:pPr>
            <a:r>
              <a:rPr lang="en-US" sz="2800" b="0" dirty="0" err="1"/>
              <a:t>Exercice</a:t>
            </a:r>
            <a:r>
              <a:rPr lang="en-US" sz="2800" b="0" dirty="0"/>
              <a:t> de </a:t>
            </a:r>
            <a:r>
              <a:rPr lang="en-US" sz="2800" b="0" dirty="0" err="1"/>
              <a:t>groupe</a:t>
            </a:r>
            <a:endParaRPr sz="2800" b="0" dirty="0"/>
          </a:p>
        </p:txBody>
      </p:sp>
      <p:sp>
        <p:nvSpPr>
          <p:cNvPr id="302" name="Google Shape;302;gced3f6e66a_0_530"/>
          <p:cNvSpPr txBox="1">
            <a:spLocks noGrp="1"/>
          </p:cNvSpPr>
          <p:nvPr>
            <p:ph type="body" idx="2"/>
          </p:nvPr>
        </p:nvSpPr>
        <p:spPr>
          <a:xfrm>
            <a:off x="656025" y="1360075"/>
            <a:ext cx="6082500" cy="4702800"/>
          </a:xfrm>
          <a:prstGeom prst="rect">
            <a:avLst/>
          </a:prstGeom>
          <a:noFill/>
          <a:ln>
            <a:noFill/>
          </a:ln>
        </p:spPr>
        <p:txBody>
          <a:bodyPr spcFirstLastPara="1" wrap="square" lIns="91425" tIns="45700" rIns="91425" bIns="45700" anchor="t" anchorCtr="0">
            <a:normAutofit/>
          </a:bodyPr>
          <a:lstStyle/>
          <a:p>
            <a:pPr marL="0" lvl="0" indent="0">
              <a:spcBef>
                <a:spcPts val="0"/>
              </a:spcBef>
              <a:buNone/>
            </a:pPr>
            <a:r>
              <a:rPr lang="fr-FR" b="1" dirty="0">
                <a:solidFill>
                  <a:schemeClr val="accent2"/>
                </a:solidFill>
              </a:rPr>
              <a:t>Pour votre catégorie de défis, identifiez les solutions et les considérations clés. </a:t>
            </a:r>
            <a:endParaRPr b="1" dirty="0">
              <a:solidFill>
                <a:schemeClr val="accent2"/>
              </a:solidFill>
            </a:endParaRPr>
          </a:p>
          <a:p>
            <a:pPr marL="0" lvl="0" indent="0" algn="l" rtl="0">
              <a:spcBef>
                <a:spcPts val="0"/>
              </a:spcBef>
              <a:spcAft>
                <a:spcPts val="0"/>
              </a:spcAft>
              <a:buClr>
                <a:schemeClr val="accent2"/>
              </a:buClr>
              <a:buSzPts val="2800"/>
              <a:buNone/>
            </a:pPr>
            <a:endParaRPr b="1" dirty="0">
              <a:solidFill>
                <a:schemeClr val="accent2"/>
              </a:solidFill>
            </a:endParaRPr>
          </a:p>
          <a:p>
            <a:pPr marL="0" lvl="0" indent="0">
              <a:spcBef>
                <a:spcPts val="0"/>
              </a:spcBef>
              <a:buNone/>
            </a:pPr>
            <a:r>
              <a:rPr lang="fr-FR" b="1" dirty="0">
                <a:solidFill>
                  <a:schemeClr val="accent2"/>
                </a:solidFill>
              </a:rPr>
              <a:t>Notez-les sur un tableau de conférence.</a:t>
            </a:r>
            <a:endParaRPr b="1" dirty="0">
              <a:solidFill>
                <a:schemeClr val="accent2"/>
              </a:solidFill>
            </a:endParaRPr>
          </a:p>
          <a:p>
            <a:pPr marL="0" lvl="0" indent="0" algn="l" rtl="0">
              <a:spcBef>
                <a:spcPts val="0"/>
              </a:spcBef>
              <a:spcAft>
                <a:spcPts val="0"/>
              </a:spcAft>
              <a:buClr>
                <a:schemeClr val="accent2"/>
              </a:buClr>
              <a:buSzPts val="2800"/>
              <a:buNone/>
            </a:pPr>
            <a:endParaRPr b="1" dirty="0">
              <a:solidFill>
                <a:schemeClr val="accent2"/>
              </a:solidFill>
            </a:endParaRPr>
          </a:p>
          <a:p>
            <a:pPr marL="0" lvl="0" indent="0">
              <a:spcBef>
                <a:spcPts val="0"/>
              </a:spcBef>
              <a:buNone/>
            </a:pPr>
            <a:r>
              <a:rPr lang="fr-FR" dirty="0">
                <a:solidFill>
                  <a:schemeClr val="accent2"/>
                </a:solidFill>
              </a:rPr>
              <a:t>Vous disposez de 15 minutes.</a:t>
            </a:r>
            <a:endParaRPr dirty="0">
              <a:solidFill>
                <a:schemeClr val="accent2"/>
              </a:solidFill>
            </a:endParaRPr>
          </a:p>
        </p:txBody>
      </p:sp>
      <p:sp>
        <p:nvSpPr>
          <p:cNvPr id="303" name="Google Shape;303;gced3f6e66a_0_530"/>
          <p:cNvSpPr txBox="1">
            <a:spLocks noGrp="1"/>
          </p:cNvSpPr>
          <p:nvPr>
            <p:ph type="body" idx="2"/>
          </p:nvPr>
        </p:nvSpPr>
        <p:spPr>
          <a:xfrm>
            <a:off x="6685100" y="1359925"/>
            <a:ext cx="5076600" cy="4702800"/>
          </a:xfrm>
          <a:prstGeom prst="rect">
            <a:avLst/>
          </a:prstGeom>
          <a:noFill/>
          <a:ln>
            <a:noFill/>
          </a:ln>
        </p:spPr>
        <p:txBody>
          <a:bodyPr spcFirstLastPara="1" wrap="square" lIns="91425" tIns="45700" rIns="91425" bIns="45700" anchor="t" anchorCtr="0">
            <a:noAutofit/>
          </a:bodyPr>
          <a:lstStyle/>
          <a:p>
            <a:pPr marL="457200" marR="0" lvl="0" indent="-406400" algn="l" rtl="0">
              <a:lnSpc>
                <a:spcPct val="90000"/>
              </a:lnSpc>
              <a:spcBef>
                <a:spcPts val="0"/>
              </a:spcBef>
              <a:spcAft>
                <a:spcPts val="0"/>
              </a:spcAft>
              <a:buClr>
                <a:srgbClr val="95CD7A"/>
              </a:buClr>
              <a:buSzPts val="2800"/>
              <a:buChar char="•"/>
            </a:pPr>
            <a:r>
              <a:rPr lang="fr-FR" dirty="0">
                <a:solidFill>
                  <a:srgbClr val="95CD7A"/>
                </a:solidFill>
              </a:rPr>
              <a:t>Le manque d'accès aux sources</a:t>
            </a:r>
            <a:endParaRPr dirty="0">
              <a:solidFill>
                <a:srgbClr val="95CD7A"/>
              </a:solidFill>
            </a:endParaRPr>
          </a:p>
          <a:p>
            <a:pPr marL="457200" marR="0" lvl="0" indent="0" algn="l" rtl="0">
              <a:lnSpc>
                <a:spcPct val="90000"/>
              </a:lnSpc>
              <a:spcBef>
                <a:spcPts val="0"/>
              </a:spcBef>
              <a:spcAft>
                <a:spcPts val="0"/>
              </a:spcAft>
              <a:buNone/>
            </a:pPr>
            <a:endParaRPr dirty="0">
              <a:solidFill>
                <a:srgbClr val="95CD7A"/>
              </a:solidFill>
            </a:endParaRPr>
          </a:p>
          <a:p>
            <a:pPr>
              <a:spcBef>
                <a:spcPts val="0"/>
              </a:spcBef>
              <a:buClr>
                <a:srgbClr val="95CD7A"/>
              </a:buClr>
            </a:pPr>
            <a:r>
              <a:rPr lang="fr-FR" dirty="0">
                <a:solidFill>
                  <a:srgbClr val="95CD7A"/>
                </a:solidFill>
              </a:rPr>
              <a:t>Assurer la sécurité des victimes et des témoins</a:t>
            </a:r>
            <a:endParaRPr dirty="0">
              <a:solidFill>
                <a:srgbClr val="95CD7A"/>
              </a:solidFill>
            </a:endParaRPr>
          </a:p>
          <a:p>
            <a:pPr marL="457200" marR="0" lvl="0" indent="0" algn="l" rtl="0">
              <a:lnSpc>
                <a:spcPct val="90000"/>
              </a:lnSpc>
              <a:spcBef>
                <a:spcPts val="0"/>
              </a:spcBef>
              <a:spcAft>
                <a:spcPts val="0"/>
              </a:spcAft>
              <a:buNone/>
            </a:pPr>
            <a:endParaRPr dirty="0">
              <a:solidFill>
                <a:srgbClr val="95CD7A"/>
              </a:solidFill>
            </a:endParaRPr>
          </a:p>
          <a:p>
            <a:pPr lvl="0">
              <a:spcBef>
                <a:spcPts val="0"/>
              </a:spcBef>
              <a:buClr>
                <a:srgbClr val="95CD7A"/>
              </a:buClr>
            </a:pPr>
            <a:r>
              <a:rPr lang="fr-FR" dirty="0">
                <a:solidFill>
                  <a:srgbClr val="95CD7A"/>
                </a:solidFill>
              </a:rPr>
              <a:t>Assurer la sécurité des données</a:t>
            </a:r>
            <a:endParaRPr dirty="0">
              <a:solidFill>
                <a:srgbClr val="95CD7A"/>
              </a:solidFill>
            </a:endParaRPr>
          </a:p>
          <a:p>
            <a:pPr marL="457200" marR="0" lvl="0" indent="0" algn="l" rtl="0">
              <a:lnSpc>
                <a:spcPct val="90000"/>
              </a:lnSpc>
              <a:spcBef>
                <a:spcPts val="0"/>
              </a:spcBef>
              <a:spcAft>
                <a:spcPts val="0"/>
              </a:spcAft>
              <a:buNone/>
            </a:pPr>
            <a:endParaRPr dirty="0">
              <a:solidFill>
                <a:srgbClr val="95CD7A"/>
              </a:solidFill>
            </a:endParaRPr>
          </a:p>
          <a:p>
            <a:pPr>
              <a:spcBef>
                <a:spcPts val="0"/>
              </a:spcBef>
              <a:buClr>
                <a:srgbClr val="95CD7A"/>
              </a:buClr>
            </a:pPr>
            <a:r>
              <a:rPr lang="fr-FR" dirty="0">
                <a:solidFill>
                  <a:srgbClr val="95CD7A"/>
                </a:solidFill>
              </a:rPr>
              <a:t>Assurer la sécurité du ou des collecteurs de données</a:t>
            </a:r>
            <a:endParaRPr dirty="0">
              <a:solidFill>
                <a:srgbClr val="95CD7A"/>
              </a:solidFill>
            </a:endParaRPr>
          </a:p>
          <a:p>
            <a:pPr marL="457200" marR="0" lvl="0" indent="0" algn="l" rtl="0">
              <a:lnSpc>
                <a:spcPct val="90000"/>
              </a:lnSpc>
              <a:spcBef>
                <a:spcPts val="0"/>
              </a:spcBef>
              <a:spcAft>
                <a:spcPts val="0"/>
              </a:spcAft>
              <a:buNone/>
            </a:pPr>
            <a:endParaRPr dirty="0">
              <a:solidFill>
                <a:srgbClr val="95CD7A"/>
              </a:solidFill>
            </a:endParaRPr>
          </a:p>
          <a:p>
            <a:pPr lvl="0">
              <a:spcBef>
                <a:spcPts val="0"/>
              </a:spcBef>
              <a:buClr>
                <a:srgbClr val="95CD7A"/>
              </a:buClr>
            </a:pPr>
            <a:r>
              <a:rPr lang="fr-FR" dirty="0">
                <a:solidFill>
                  <a:srgbClr val="95CD7A"/>
                </a:solidFill>
              </a:rPr>
              <a:t>Autre</a:t>
            </a:r>
            <a:endParaRPr dirty="0">
              <a:solidFill>
                <a:srgbClr val="95CD7A"/>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07"/>
        <p:cNvGrpSpPr/>
        <p:nvPr/>
      </p:nvGrpSpPr>
      <p:grpSpPr>
        <a:xfrm>
          <a:off x="0" y="0"/>
          <a:ext cx="0" cy="0"/>
          <a:chOff x="0" y="0"/>
          <a:chExt cx="0" cy="0"/>
        </a:xfrm>
      </p:grpSpPr>
      <p:sp>
        <p:nvSpPr>
          <p:cNvPr id="308" name="Google Shape;308;gdd043eda5f_0_6"/>
          <p:cNvSpPr txBox="1">
            <a:spLocks noGrp="1"/>
          </p:cNvSpPr>
          <p:nvPr>
            <p:ph type="body" idx="1"/>
          </p:nvPr>
        </p:nvSpPr>
        <p:spPr>
          <a:xfrm>
            <a:off x="1828007" y="2076693"/>
            <a:ext cx="8535900" cy="627900"/>
          </a:xfrm>
          <a:prstGeom prst="rect">
            <a:avLst/>
          </a:prstGeom>
          <a:noFill/>
          <a:ln>
            <a:noFill/>
          </a:ln>
        </p:spPr>
        <p:txBody>
          <a:bodyPr spcFirstLastPara="1" wrap="square" lIns="91425" tIns="45700" rIns="91425" bIns="45700" anchor="t" anchorCtr="0">
            <a:normAutofit/>
          </a:bodyPr>
          <a:lstStyle/>
          <a:p>
            <a:pPr marL="0" lvl="0" indent="0">
              <a:spcBef>
                <a:spcPts val="0"/>
              </a:spcBef>
            </a:pPr>
            <a:r>
              <a:rPr lang="fr-FR" dirty="0"/>
              <a:t>Vérification et libération</a:t>
            </a:r>
            <a:endParaRPr dirty="0"/>
          </a:p>
        </p:txBody>
      </p:sp>
      <p:sp>
        <p:nvSpPr>
          <p:cNvPr id="309" name="Google Shape;309;gdd043eda5f_0_6"/>
          <p:cNvSpPr txBox="1">
            <a:spLocks noGrp="1"/>
          </p:cNvSpPr>
          <p:nvPr>
            <p:ph type="body" idx="2"/>
          </p:nvPr>
        </p:nvSpPr>
        <p:spPr>
          <a:xfrm>
            <a:off x="1754188" y="3051922"/>
            <a:ext cx="8683500" cy="145560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lt1"/>
              </a:buClr>
              <a:buSzPts val="2800"/>
              <a:buNone/>
            </a:pPr>
            <a:r>
              <a:rPr lang="en-US"/>
              <a:t> </a:t>
            </a:r>
            <a:endParaRPr/>
          </a:p>
        </p:txBody>
      </p:sp>
    </p:spTree>
  </p:cSld>
  <p:clrMapOvr>
    <a:masterClrMapping/>
  </p:clrMapOvr>
</p:sld>
</file>

<file path=ppt/theme/theme1.xml><?xml version="1.0" encoding="utf-8"?>
<a:theme xmlns:a="http://schemas.openxmlformats.org/drawingml/2006/main" name="Office Theme">
  <a:themeElements>
    <a:clrScheme name="Custom 3">
      <a:dk1>
        <a:srgbClr val="545554"/>
      </a:dk1>
      <a:lt1>
        <a:srgbClr val="FFFFFF"/>
      </a:lt1>
      <a:dk2>
        <a:srgbClr val="212E3B"/>
      </a:dk2>
      <a:lt2>
        <a:srgbClr val="E7E6E6"/>
      </a:lt2>
      <a:accent1>
        <a:srgbClr val="02628C"/>
      </a:accent1>
      <a:accent2>
        <a:srgbClr val="0388C5"/>
      </a:accent2>
      <a:accent3>
        <a:srgbClr val="97467C"/>
      </a:accent3>
      <a:accent4>
        <a:srgbClr val="94CC7A"/>
      </a:accent4>
      <a:accent5>
        <a:srgbClr val="029FA0"/>
      </a:accent5>
      <a:accent6>
        <a:srgbClr val="405D78"/>
      </a:accent6>
      <a:hlink>
        <a:srgbClr val="67B7DB"/>
      </a:hlink>
      <a:folHlink>
        <a:srgbClr val="36A1D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349</TotalTime>
  <Words>806</Words>
  <Application>Microsoft Office PowerPoint</Application>
  <PresentationFormat>Widescreen</PresentationFormat>
  <Paragraphs>116</Paragraphs>
  <Slides>15</Slides>
  <Notes>15</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15</vt:i4>
      </vt:variant>
    </vt:vector>
  </HeadingPairs>
  <TitlesOfParts>
    <vt:vector size="20" baseType="lpstr">
      <vt:lpstr>Roboto</vt:lpstr>
      <vt:lpstr>Calibri</vt:lpstr>
      <vt:lpstr>Helvetica Neue</vt:lpstr>
      <vt:lpstr>Arial</vt:lpstr>
      <vt:lpstr>Office Theme</vt:lpstr>
      <vt:lpstr>PowerPoint Presentation</vt:lpstr>
      <vt:lpstr>PowerPoint Presentation</vt:lpstr>
      <vt:lpstr>PowerPoint Presentation</vt:lpstr>
      <vt:lpstr>Course structure</vt:lpstr>
      <vt:lpstr>PowerPoint Presentation</vt:lpstr>
      <vt:lpstr>PowerPoint Presentation</vt:lpstr>
      <vt:lpstr>Discussion en binôme</vt:lpstr>
      <vt:lpstr>Exercice de groupe</vt:lpstr>
      <vt:lpstr>PowerPoint Presentation</vt:lpstr>
      <vt:lpstr>PowerPoint Presentation</vt:lpstr>
      <vt:lpstr>Étude de cas </vt:lpstr>
      <vt:lpstr>PowerPoint Presentation</vt:lpstr>
      <vt:lpstr>PowerPoint Presentation</vt:lpstr>
      <vt:lpstr>Activité de groupe</vt:lpstr>
      <vt:lpstr>Activité de groupe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Colleen Fitzgerald</dc:creator>
  <cp:lastModifiedBy>Diveny, Angelisa</cp:lastModifiedBy>
  <cp:revision>99</cp:revision>
  <dcterms:created xsi:type="dcterms:W3CDTF">2017-12-20T18:51:03Z</dcterms:created>
  <dcterms:modified xsi:type="dcterms:W3CDTF">2021-09-03T15:01:37Z</dcterms:modified>
</cp:coreProperties>
</file>