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comment1.xml" ContentType="application/vnd.openxmlformats-officedocument.presentationml.comments+xml"/>
  <Override PartName="/ppt/notesSlides/notesSlide3.xml" ContentType="application/vnd.openxmlformats-officedocument.presentationml.notesSlide+xml"/>
  <Override PartName="/ppt/comments/comment2.xml" ContentType="application/vnd.openxmlformats-officedocument.presentationml.comments+xml"/>
  <Override PartName="/ppt/notesSlides/notesSlide4.xml" ContentType="application/vnd.openxmlformats-officedocument.presentationml.notesSlide+xml"/>
  <Override PartName="/ppt/comments/comment3.xml" ContentType="application/vnd.openxmlformats-officedocument.presentationml.comments+xml"/>
  <Override PartName="/ppt/notesSlides/notesSlide5.xml" ContentType="application/vnd.openxmlformats-officedocument.presentationml.notesSlide+xml"/>
  <Override PartName="/ppt/notesSlides/notesSlide6.xml" ContentType="application/vnd.openxmlformats-officedocument.presentationml.notesSlide+xml"/>
  <Override PartName="/ppt/comments/comment4.xml" ContentType="application/vnd.openxmlformats-officedocument.presentationml.comment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omments/comment5.xml" ContentType="application/vnd.openxmlformats-officedocument.presentationml.comment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omments/comment6.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6" r:id="rId1"/>
  </p:sldMasterIdLst>
  <p:notesMasterIdLst>
    <p:notesMasterId r:id="rId18"/>
  </p:notesMasterIdLst>
  <p:handoutMasterIdLst>
    <p:handoutMasterId r:id="rId19"/>
  </p:handoutMasterIdLst>
  <p:sldIdLst>
    <p:sldId id="271" r:id="rId2"/>
    <p:sldId id="286" r:id="rId3"/>
    <p:sldId id="273" r:id="rId4"/>
    <p:sldId id="288" r:id="rId5"/>
    <p:sldId id="275" r:id="rId6"/>
    <p:sldId id="289" r:id="rId7"/>
    <p:sldId id="278" r:id="rId8"/>
    <p:sldId id="290" r:id="rId9"/>
    <p:sldId id="291" r:id="rId10"/>
    <p:sldId id="276" r:id="rId11"/>
    <p:sldId id="292" r:id="rId12"/>
    <p:sldId id="277" r:id="rId13"/>
    <p:sldId id="279" r:id="rId14"/>
    <p:sldId id="280" r:id="rId15"/>
    <p:sldId id="287" r:id="rId16"/>
    <p:sldId id="281"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C19279F4-ED68-49A8-B465-6203529A6FCA}">
          <p14:sldIdLst>
            <p14:sldId id="271"/>
            <p14:sldId id="286"/>
          </p14:sldIdLst>
        </p14:section>
        <p14:section name="Initiative Background" id="{098352C7-7FEB-4836-8582-90C119CAFDF9}">
          <p14:sldIdLst>
            <p14:sldId id="273"/>
            <p14:sldId id="288"/>
            <p14:sldId id="275"/>
            <p14:sldId id="289"/>
            <p14:sldId id="278"/>
            <p14:sldId id="290"/>
            <p14:sldId id="291"/>
          </p14:sldIdLst>
        </p14:section>
        <p14:section name="F2F Aim and Objectives" id="{F5AF9673-8929-4F2E-A35D-F220EA935B79}">
          <p14:sldIdLst>
            <p14:sldId id="276"/>
            <p14:sldId id="292"/>
            <p14:sldId id="277"/>
          </p14:sldIdLst>
        </p14:section>
        <p14:section name="Housekeeping" id="{97ACCEAE-4094-477E-9764-72FF18C6CD7E}">
          <p14:sldIdLst>
            <p14:sldId id="279"/>
            <p14:sldId id="280"/>
            <p14:sldId id="287"/>
            <p14:sldId id="281"/>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obinson, Malia" initials="RM" lastIdx="8" clrIdx="0">
    <p:extLst>
      <p:ext uri="{19B8F6BF-5375-455C-9EA6-DF929625EA0E}">
        <p15:presenceInfo xmlns:p15="http://schemas.microsoft.com/office/powerpoint/2012/main" userId="S-1-5-21-1465046701-303097169-1322237629-5307" providerId="AD"/>
      </p:ext>
    </p:extLst>
  </p:cmAuthor>
  <p:cmAuthor id="2" name="Suzanne E. Willis" initials="SEW" lastIdx="9" clrIdx="1">
    <p:extLst>
      <p:ext uri="{19B8F6BF-5375-455C-9EA6-DF929625EA0E}">
        <p15:presenceInfo xmlns:p15="http://schemas.microsoft.com/office/powerpoint/2012/main" userId="8d1586fa956c054c"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26794"/>
    <a:srgbClr val="97467D"/>
    <a:srgbClr val="405E79"/>
    <a:srgbClr val="35B2B4"/>
    <a:srgbClr val="95CD7A"/>
    <a:srgbClr val="70995C"/>
    <a:srgbClr val="D5EBCA"/>
    <a:srgbClr val="000000"/>
    <a:srgbClr val="E3D3DB"/>
    <a:srgbClr val="AC6B9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743" autoAdjust="0"/>
    <p:restoredTop sz="77347" autoAdjust="0"/>
  </p:normalViewPr>
  <p:slideViewPr>
    <p:cSldViewPr snapToGrid="0" snapToObjects="1">
      <p:cViewPr varScale="1">
        <p:scale>
          <a:sx n="55" d="100"/>
          <a:sy n="55" d="100"/>
        </p:scale>
        <p:origin x="1266" y="66"/>
      </p:cViewPr>
      <p:guideLst/>
    </p:cSldViewPr>
  </p:slideViewPr>
  <p:notesTextViewPr>
    <p:cViewPr>
      <p:scale>
        <a:sx n="3" d="2"/>
        <a:sy n="3" d="2"/>
      </p:scale>
      <p:origin x="0" y="0"/>
    </p:cViewPr>
  </p:notesTextViewPr>
  <p:notesViewPr>
    <p:cSldViewPr snapToGrid="0" snapToObjects="1">
      <p:cViewPr varScale="1">
        <p:scale>
          <a:sx n="97" d="100"/>
          <a:sy n="97" d="100"/>
        </p:scale>
        <p:origin x="3120" y="20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0-04-02T16:35:29.657" idx="2">
    <p:pos x="4961" y="1173"/>
    <p:text>The lettering looks stretched her and not consistent with the rest of the slides. I like the colors, though.</p:text>
    <p:extLst>
      <p:ext uri="{C676402C-5697-4E1C-873F-D02D1690AC5C}">
        <p15:threadingInfo xmlns:p15="http://schemas.microsoft.com/office/powerpoint/2012/main" timeZoneBias="30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20-04-02T16:38:30.402" idx="3">
    <p:pos x="1937" y="1649"/>
    <p:text>I find this narrow spacing in the first bullet pointa bit hard to read. I don't remember this tight spacing in the templates</p:text>
    <p:extLst>
      <p:ext uri="{C676402C-5697-4E1C-873F-D02D1690AC5C}">
        <p15:threadingInfo xmlns:p15="http://schemas.microsoft.com/office/powerpoint/2012/main" timeZoneBias="300"/>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1" dt="2020-04-02T16:39:37.538" idx="4">
    <p:pos x="1284" y="1893"/>
    <p:text>Same consideration for narrow spacing</p:text>
    <p:extLst>
      <p:ext uri="{C676402C-5697-4E1C-873F-D02D1690AC5C}">
        <p15:threadingInfo xmlns:p15="http://schemas.microsoft.com/office/powerpoint/2012/main" timeZoneBias="300"/>
      </p:ext>
    </p:extLst>
  </p:cm>
</p:cmLst>
</file>

<file path=ppt/comments/comment4.xml><?xml version="1.0" encoding="utf-8"?>
<p:cmLst xmlns:a="http://schemas.openxmlformats.org/drawingml/2006/main" xmlns:r="http://schemas.openxmlformats.org/officeDocument/2006/relationships" xmlns:p="http://schemas.openxmlformats.org/presentationml/2006/main">
  <p:cm authorId="1" dt="2020-04-02T16:40:43.661" idx="5">
    <p:pos x="2901" y="232"/>
    <p:text>I think maybe with such a large graphic this font is too large, it seems very crowded.</p:text>
    <p:extLst>
      <p:ext uri="{C676402C-5697-4E1C-873F-D02D1690AC5C}">
        <p15:threadingInfo xmlns:p15="http://schemas.microsoft.com/office/powerpoint/2012/main" timeZoneBias="300"/>
      </p:ext>
    </p:extLst>
  </p:cm>
</p:cmLst>
</file>

<file path=ppt/comments/comment5.xml><?xml version="1.0" encoding="utf-8"?>
<p:cmLst xmlns:a="http://schemas.openxmlformats.org/drawingml/2006/main" xmlns:r="http://schemas.openxmlformats.org/officeDocument/2006/relationships" xmlns:p="http://schemas.openxmlformats.org/presentationml/2006/main">
  <p:cm authorId="1" dt="2020-04-02T16:42:31.172" idx="6">
    <p:pos x="1749" y="1040"/>
    <p:text>This slide is a duplicate of #6. I prefer this image.</p:text>
    <p:extLst>
      <p:ext uri="{C676402C-5697-4E1C-873F-D02D1690AC5C}">
        <p15:threadingInfo xmlns:p15="http://schemas.microsoft.com/office/powerpoint/2012/main" timeZoneBias="300"/>
      </p:ext>
    </p:extLst>
  </p:cm>
  <p:cm authorId="1" dt="2020-04-02T16:48:25.565" idx="8">
    <p:pos x="1749" y="1136"/>
    <p:text>I am pretty sure it is a Plan International photo</p:text>
    <p:extLst>
      <p:ext uri="{C676402C-5697-4E1C-873F-D02D1690AC5C}">
        <p15:threadingInfo xmlns:p15="http://schemas.microsoft.com/office/powerpoint/2012/main" timeZoneBias="300">
          <p15:parentCm authorId="1" idx="6"/>
        </p15:threadingInfo>
      </p:ext>
    </p:extLst>
  </p:cm>
</p:cmLst>
</file>

<file path=ppt/comments/comment6.xml><?xml version="1.0" encoding="utf-8"?>
<p:cmLst xmlns:a="http://schemas.openxmlformats.org/drawingml/2006/main" xmlns:r="http://schemas.openxmlformats.org/officeDocument/2006/relationships" xmlns:p="http://schemas.openxmlformats.org/presentationml/2006/main">
  <p:cm authorId="1" dt="2020-04-02T16:45:25.124" idx="7">
    <p:pos x="3621" y="2170"/>
    <p:text>This photo credit should be Plan International.</p:text>
    <p:extLst>
      <p:ext uri="{C676402C-5697-4E1C-873F-D02D1690AC5C}">
        <p15:threadingInfo xmlns:p15="http://schemas.microsoft.com/office/powerpoint/2012/main" timeZoneBias="30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E092D45-8376-4823-A1EA-D97DE6480421}" type="datetimeFigureOut">
              <a:rPr lang="en-US" smtClean="0"/>
              <a:t>4/9/2020</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08E9BA0-2000-446D-B418-A5E2999981FF}" type="slidenum">
              <a:rPr lang="en-US" smtClean="0"/>
              <a:t>‹#›</a:t>
            </a:fld>
            <a:endParaRPr lang="en-US"/>
          </a:p>
        </p:txBody>
      </p:sp>
    </p:spTree>
    <p:extLst>
      <p:ext uri="{BB962C8B-B14F-4D97-AF65-F5344CB8AC3E}">
        <p14:creationId xmlns:p14="http://schemas.microsoft.com/office/powerpoint/2010/main" val="309089308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CCD8994-4F69-1D49-B402-38B1BC4CA207}" type="datetimeFigureOut">
              <a:rPr lang="en-US" smtClean="0"/>
              <a:t>4/9/2020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80767AD-8186-5647-9165-A19B63BA7F43}" type="slidenum">
              <a:rPr lang="en-US" smtClean="0"/>
              <a:t>‹#›</a:t>
            </a:fld>
            <a:endParaRPr lang="en-US"/>
          </a:p>
        </p:txBody>
      </p:sp>
    </p:spTree>
    <p:extLst>
      <p:ext uri="{BB962C8B-B14F-4D97-AF65-F5344CB8AC3E}">
        <p14:creationId xmlns:p14="http://schemas.microsoft.com/office/powerpoint/2010/main" val="11743791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80767AD-8186-5647-9165-A19B63BA7F43}" type="slidenum">
              <a:rPr lang="en-US" smtClean="0"/>
              <a:t>1</a:t>
            </a:fld>
            <a:endParaRPr lang="en-US"/>
          </a:p>
        </p:txBody>
      </p:sp>
    </p:spTree>
    <p:extLst>
      <p:ext uri="{BB962C8B-B14F-4D97-AF65-F5344CB8AC3E}">
        <p14:creationId xmlns:p14="http://schemas.microsoft.com/office/powerpoint/2010/main" val="18386538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introduces participants to the content of the Field Guide, and practical application of methods and approaches to promising practice. Capacity building will focus not just on technical skills, but particularly on behavioral competencies, including the soft skills necessary for successful community engagement.</a:t>
            </a:r>
          </a:p>
        </p:txBody>
      </p:sp>
      <p:sp>
        <p:nvSpPr>
          <p:cNvPr id="4" name="Slide Number Placeholder 3"/>
          <p:cNvSpPr>
            <a:spLocks noGrp="1"/>
          </p:cNvSpPr>
          <p:nvPr>
            <p:ph type="sldNum" sz="quarter" idx="10"/>
          </p:nvPr>
        </p:nvSpPr>
        <p:spPr/>
        <p:txBody>
          <a:bodyPr/>
          <a:lstStyle/>
          <a:p>
            <a:fld id="{780767AD-8186-5647-9165-A19B63BA7F43}" type="slidenum">
              <a:rPr lang="en-US" smtClean="0"/>
              <a:t>12</a:t>
            </a:fld>
            <a:endParaRPr lang="en-US"/>
          </a:p>
        </p:txBody>
      </p:sp>
    </p:spTree>
    <p:extLst>
      <p:ext uri="{BB962C8B-B14F-4D97-AF65-F5344CB8AC3E}">
        <p14:creationId xmlns:p14="http://schemas.microsoft.com/office/powerpoint/2010/main" val="37532034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will be exploring</a:t>
            </a:r>
            <a:r>
              <a:rPr lang="en-US" baseline="0" dirty="0"/>
              <a:t> important elements of community engagement, and the attitudes and behaviors we need to cultivate to strengthen our approaches. We see this group of facilitators and participants as a community and can begin cultivating those attitudes and behaviors grounded in humility, respect, and listening.</a:t>
            </a:r>
          </a:p>
          <a:p>
            <a:endParaRPr lang="en-US" dirty="0"/>
          </a:p>
          <a:p>
            <a:r>
              <a:rPr lang="en-US" dirty="0"/>
              <a:t>In</a:t>
            </a:r>
            <a:r>
              <a:rPr lang="en-US" baseline="0" dirty="0"/>
              <a:t> many settings there are familiar methods to doing this type of agreement exercise, such as calling out suggestions and the facilitator writing those down. Use a method suggested by participants that they are comfortable with.</a:t>
            </a:r>
            <a:endParaRPr lang="en-US" dirty="0"/>
          </a:p>
        </p:txBody>
      </p:sp>
      <p:sp>
        <p:nvSpPr>
          <p:cNvPr id="4" name="Slide Number Placeholder 3"/>
          <p:cNvSpPr>
            <a:spLocks noGrp="1"/>
          </p:cNvSpPr>
          <p:nvPr>
            <p:ph type="sldNum" sz="quarter" idx="10"/>
          </p:nvPr>
        </p:nvSpPr>
        <p:spPr/>
        <p:txBody>
          <a:bodyPr/>
          <a:lstStyle/>
          <a:p>
            <a:fld id="{780767AD-8186-5647-9165-A19B63BA7F43}" type="slidenum">
              <a:rPr lang="en-US" smtClean="0"/>
              <a:t>14</a:t>
            </a:fld>
            <a:endParaRPr lang="en-US"/>
          </a:p>
        </p:txBody>
      </p:sp>
    </p:spTree>
    <p:extLst>
      <p:ext uri="{BB962C8B-B14F-4D97-AF65-F5344CB8AC3E}">
        <p14:creationId xmlns:p14="http://schemas.microsoft.com/office/powerpoint/2010/main" val="6172275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80767AD-8186-5647-9165-A19B63BA7F43}" type="slidenum">
              <a:rPr lang="en-US" smtClean="0"/>
              <a:t>2</a:t>
            </a:fld>
            <a:endParaRPr lang="en-US"/>
          </a:p>
        </p:txBody>
      </p:sp>
    </p:spTree>
    <p:extLst>
      <p:ext uri="{BB962C8B-B14F-4D97-AF65-F5344CB8AC3E}">
        <p14:creationId xmlns:p14="http://schemas.microsoft.com/office/powerpoint/2010/main" val="35796001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background is optional for a presentation. You may refer participants to the website for more information. https://alliancecpha.org/en/community-level-child-protection-task-force</a:t>
            </a:r>
          </a:p>
          <a:p>
            <a:endParaRPr lang="en-US" dirty="0"/>
          </a:p>
          <a:p>
            <a:r>
              <a:rPr lang="en-US" dirty="0"/>
              <a:t>Ask participants to consider why the name of the TF has been changed in 2019. The shifting focus to having higher levels of engagement have changed how we describe our work, which has led to a change in the</a:t>
            </a:r>
            <a:r>
              <a:rPr lang="en-US" baseline="0" dirty="0"/>
              <a:t> name of the CPMS Standard 17, the TF, and this initiative.</a:t>
            </a:r>
            <a:endParaRPr lang="en-US" dirty="0"/>
          </a:p>
        </p:txBody>
      </p:sp>
      <p:sp>
        <p:nvSpPr>
          <p:cNvPr id="4" name="Slide Number Placeholder 3"/>
          <p:cNvSpPr>
            <a:spLocks noGrp="1"/>
          </p:cNvSpPr>
          <p:nvPr>
            <p:ph type="sldNum" sz="quarter" idx="10"/>
          </p:nvPr>
        </p:nvSpPr>
        <p:spPr/>
        <p:txBody>
          <a:bodyPr/>
          <a:lstStyle/>
          <a:p>
            <a:fld id="{780767AD-8186-5647-9165-A19B63BA7F43}" type="slidenum">
              <a:rPr lang="en-US" smtClean="0"/>
              <a:t>3</a:t>
            </a:fld>
            <a:endParaRPr lang="en-US"/>
          </a:p>
        </p:txBody>
      </p:sp>
    </p:spTree>
    <p:extLst>
      <p:ext uri="{BB962C8B-B14F-4D97-AF65-F5344CB8AC3E}">
        <p14:creationId xmlns:p14="http://schemas.microsoft.com/office/powerpoint/2010/main" val="36840106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brief overview of the main activities and products of the initiative.</a:t>
            </a:r>
          </a:p>
        </p:txBody>
      </p:sp>
      <p:sp>
        <p:nvSpPr>
          <p:cNvPr id="4" name="Slide Number Placeholder 3"/>
          <p:cNvSpPr>
            <a:spLocks noGrp="1"/>
          </p:cNvSpPr>
          <p:nvPr>
            <p:ph type="sldNum" sz="quarter" idx="10"/>
          </p:nvPr>
        </p:nvSpPr>
        <p:spPr/>
        <p:txBody>
          <a:bodyPr/>
          <a:lstStyle/>
          <a:p>
            <a:fld id="{780767AD-8186-5647-9165-A19B63BA7F43}" type="slidenum">
              <a:rPr lang="en-US" smtClean="0"/>
              <a:t>4</a:t>
            </a:fld>
            <a:endParaRPr lang="en-US"/>
          </a:p>
        </p:txBody>
      </p:sp>
    </p:spTree>
    <p:extLst>
      <p:ext uri="{BB962C8B-B14F-4D97-AF65-F5344CB8AC3E}">
        <p14:creationId xmlns:p14="http://schemas.microsoft.com/office/powerpoint/2010/main" val="7943622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Explain to participants that there are two main components to the package:</a:t>
            </a:r>
          </a:p>
          <a:p>
            <a:pPr marL="171450" indent="-171450">
              <a:buFont typeface="Arial" panose="020B0604020202020204" pitchFamily="34" charset="0"/>
              <a:buChar char="•"/>
            </a:pPr>
            <a:r>
              <a:rPr lang="en-US" dirty="0"/>
              <a:t>Strengthening Community-level Approaches to Child Protection in Humanitarian Action: Face-to-Face Capacity-Building Materials</a:t>
            </a:r>
          </a:p>
          <a:p>
            <a:pPr marL="171450" indent="-171450">
              <a:buFont typeface="Arial" panose="020B0604020202020204" pitchFamily="34" charset="0"/>
              <a:buChar char="•"/>
            </a:pPr>
            <a:r>
              <a:rPr lang="en-US" dirty="0"/>
              <a:t>Community-level Child Protection Online Learning Series</a:t>
            </a:r>
          </a:p>
          <a:p>
            <a:endParaRPr lang="en-US" dirty="0"/>
          </a:p>
        </p:txBody>
      </p:sp>
      <p:sp>
        <p:nvSpPr>
          <p:cNvPr id="4" name="Slide Number Placeholder 3"/>
          <p:cNvSpPr>
            <a:spLocks noGrp="1"/>
          </p:cNvSpPr>
          <p:nvPr>
            <p:ph type="sldNum" sz="quarter" idx="10"/>
          </p:nvPr>
        </p:nvSpPr>
        <p:spPr/>
        <p:txBody>
          <a:bodyPr/>
          <a:lstStyle/>
          <a:p>
            <a:fld id="{780767AD-8186-5647-9165-A19B63BA7F43}" type="slidenum">
              <a:rPr lang="en-US" smtClean="0"/>
              <a:t>6</a:t>
            </a:fld>
            <a:endParaRPr lang="en-US"/>
          </a:p>
        </p:txBody>
      </p:sp>
    </p:spTree>
    <p:extLst>
      <p:ext uri="{BB962C8B-B14F-4D97-AF65-F5344CB8AC3E}">
        <p14:creationId xmlns:p14="http://schemas.microsoft.com/office/powerpoint/2010/main" val="37553137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10"/>
          </p:nvPr>
        </p:nvSpPr>
        <p:spPr/>
        <p:txBody>
          <a:bodyPr/>
          <a:lstStyle/>
          <a:p>
            <a:fld id="{780767AD-8186-5647-9165-A19B63BA7F43}" type="slidenum">
              <a:rPr lang="en-US" smtClean="0"/>
              <a:t>7</a:t>
            </a:fld>
            <a:endParaRPr lang="en-US"/>
          </a:p>
        </p:txBody>
      </p:sp>
    </p:spTree>
    <p:extLst>
      <p:ext uri="{BB962C8B-B14F-4D97-AF65-F5344CB8AC3E}">
        <p14:creationId xmlns:p14="http://schemas.microsoft.com/office/powerpoint/2010/main" val="342483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video series is a companion to the Reflective Field Guide: Community-level Approaches to Child Protection in Humanitarian Action, the Face-to-Face materials,</a:t>
            </a:r>
            <a:r>
              <a:rPr lang="en-US" baseline="0" dirty="0"/>
              <a:t> and the Minimum Standards for Child Protection in Humanitarian Action (CPMS) Standard 17.</a:t>
            </a:r>
            <a:endParaRPr lang="en-US" dirty="0"/>
          </a:p>
        </p:txBody>
      </p:sp>
      <p:sp>
        <p:nvSpPr>
          <p:cNvPr id="4" name="Slide Number Placeholder 3"/>
          <p:cNvSpPr>
            <a:spLocks noGrp="1"/>
          </p:cNvSpPr>
          <p:nvPr>
            <p:ph type="sldNum" sz="quarter" idx="10"/>
          </p:nvPr>
        </p:nvSpPr>
        <p:spPr/>
        <p:txBody>
          <a:bodyPr/>
          <a:lstStyle/>
          <a:p>
            <a:fld id="{780767AD-8186-5647-9165-A19B63BA7F43}" type="slidenum">
              <a:rPr lang="en-US" smtClean="0"/>
              <a:t>8</a:t>
            </a:fld>
            <a:endParaRPr lang="en-US"/>
          </a:p>
        </p:txBody>
      </p:sp>
    </p:spTree>
    <p:extLst>
      <p:ext uri="{BB962C8B-B14F-4D97-AF65-F5344CB8AC3E}">
        <p14:creationId xmlns:p14="http://schemas.microsoft.com/office/powerpoint/2010/main" val="12132378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These are still being finalized.</a:t>
            </a:r>
          </a:p>
        </p:txBody>
      </p:sp>
      <p:sp>
        <p:nvSpPr>
          <p:cNvPr id="4" name="Slide Number Placeholder 3"/>
          <p:cNvSpPr>
            <a:spLocks noGrp="1"/>
          </p:cNvSpPr>
          <p:nvPr>
            <p:ph type="sldNum" sz="quarter" idx="10"/>
          </p:nvPr>
        </p:nvSpPr>
        <p:spPr/>
        <p:txBody>
          <a:bodyPr/>
          <a:lstStyle/>
          <a:p>
            <a:fld id="{780767AD-8186-5647-9165-A19B63BA7F43}" type="slidenum">
              <a:rPr lang="en-US" smtClean="0"/>
              <a:t>9</a:t>
            </a:fld>
            <a:endParaRPr lang="en-US"/>
          </a:p>
        </p:txBody>
      </p:sp>
    </p:spTree>
    <p:extLst>
      <p:ext uri="{BB962C8B-B14F-4D97-AF65-F5344CB8AC3E}">
        <p14:creationId xmlns:p14="http://schemas.microsoft.com/office/powerpoint/2010/main" val="2287907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Explain to participants that there are two main components to the package:</a:t>
            </a:r>
          </a:p>
          <a:p>
            <a:pPr marL="171450" indent="-171450">
              <a:buFont typeface="Arial" panose="020B0604020202020204" pitchFamily="34" charset="0"/>
              <a:buChar char="•"/>
            </a:pPr>
            <a:r>
              <a:rPr lang="en-US" dirty="0"/>
              <a:t>Strengthening Community-level Approaches to Child Protection in Humanitarian Action: Face-to-Face Capacity-Building Materials</a:t>
            </a:r>
          </a:p>
          <a:p>
            <a:pPr marL="171450" indent="-171450">
              <a:buFont typeface="Arial" panose="020B0604020202020204" pitchFamily="34" charset="0"/>
              <a:buChar char="•"/>
            </a:pPr>
            <a:r>
              <a:rPr lang="en-US" dirty="0"/>
              <a:t>Community-level Child Protection Online Learning Series</a:t>
            </a:r>
          </a:p>
          <a:p>
            <a:endParaRPr lang="en-US" dirty="0"/>
          </a:p>
        </p:txBody>
      </p:sp>
      <p:sp>
        <p:nvSpPr>
          <p:cNvPr id="4" name="Slide Number Placeholder 3"/>
          <p:cNvSpPr>
            <a:spLocks noGrp="1"/>
          </p:cNvSpPr>
          <p:nvPr>
            <p:ph type="sldNum" sz="quarter" idx="10"/>
          </p:nvPr>
        </p:nvSpPr>
        <p:spPr/>
        <p:txBody>
          <a:bodyPr/>
          <a:lstStyle/>
          <a:p>
            <a:fld id="{780767AD-8186-5647-9165-A19B63BA7F43}" type="slidenum">
              <a:rPr lang="en-US" smtClean="0"/>
              <a:t>11</a:t>
            </a:fld>
            <a:endParaRPr lang="en-US"/>
          </a:p>
        </p:txBody>
      </p:sp>
    </p:spTree>
    <p:extLst>
      <p:ext uri="{BB962C8B-B14F-4D97-AF65-F5344CB8AC3E}">
        <p14:creationId xmlns:p14="http://schemas.microsoft.com/office/powerpoint/2010/main" val="11225694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Cover - Teal Background">
    <p:bg>
      <p:bgPr>
        <a:blipFill dpi="0" rotWithShape="1">
          <a:blip r:embed="rId2">
            <a:lum/>
          </a:blip>
          <a:srcRect/>
          <a:stretch>
            <a:fillRect l="-8000" t="-8000" r="-8000" b="-8000"/>
          </a:stretch>
        </a:blipFill>
        <a:effectLst/>
      </p:bgPr>
    </p:bg>
    <p:spTree>
      <p:nvGrpSpPr>
        <p:cNvPr id="1" name=""/>
        <p:cNvGrpSpPr/>
        <p:nvPr/>
      </p:nvGrpSpPr>
      <p:grpSpPr>
        <a:xfrm>
          <a:off x="0" y="0"/>
          <a:ext cx="0" cy="0"/>
          <a:chOff x="0" y="0"/>
          <a:chExt cx="0" cy="0"/>
        </a:xfrm>
      </p:grpSpPr>
      <p:sp>
        <p:nvSpPr>
          <p:cNvPr id="28" name="Rectangle 27"/>
          <p:cNvSpPr/>
          <p:nvPr userDrawn="1"/>
        </p:nvSpPr>
        <p:spPr>
          <a:xfrm>
            <a:off x="0" y="0"/>
            <a:ext cx="12192000" cy="6858000"/>
          </a:xfrm>
          <a:prstGeom prst="rect">
            <a:avLst/>
          </a:prstGeom>
          <a:solidFill>
            <a:schemeClr val="accent1">
              <a:lumMod val="75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14"/>
          <p:cNvSpPr>
            <a:spLocks noGrp="1"/>
          </p:cNvSpPr>
          <p:nvPr>
            <p:ph type="body" sz="quarter" idx="11" hasCustomPrompt="1"/>
          </p:nvPr>
        </p:nvSpPr>
        <p:spPr>
          <a:xfrm>
            <a:off x="1828007" y="2076693"/>
            <a:ext cx="8535987" cy="627939"/>
          </a:xfrm>
        </p:spPr>
        <p:txBody>
          <a:bodyPr>
            <a:normAutofit/>
          </a:bodyPr>
          <a:lstStyle>
            <a:lvl1pPr marL="0" indent="0" algn="ctr">
              <a:buNone/>
              <a:defRPr sz="2800" b="1" i="0">
                <a:solidFill>
                  <a:schemeClr val="bg1"/>
                </a:solidFill>
                <a:latin typeface="Helvetica Neue" charset="0"/>
                <a:ea typeface="Helvetica Neue" charset="0"/>
                <a:cs typeface="Helvetica Neue" charset="0"/>
              </a:defRPr>
            </a:lvl1pPr>
          </a:lstStyle>
          <a:p>
            <a:pPr lvl="0"/>
            <a:r>
              <a:rPr lang="en-US" dirty="0"/>
              <a:t>CLICK TO EDIT MASTER TEXT STYLES</a:t>
            </a:r>
          </a:p>
        </p:txBody>
      </p:sp>
      <p:sp>
        <p:nvSpPr>
          <p:cNvPr id="17" name="Text Placeholder 16"/>
          <p:cNvSpPr>
            <a:spLocks noGrp="1"/>
          </p:cNvSpPr>
          <p:nvPr>
            <p:ph type="body" sz="quarter" idx="12" hasCustomPrompt="1"/>
          </p:nvPr>
        </p:nvSpPr>
        <p:spPr>
          <a:xfrm>
            <a:off x="1754188" y="3051922"/>
            <a:ext cx="8683625" cy="1455738"/>
          </a:xfrm>
        </p:spPr>
        <p:txBody>
          <a:bodyPr>
            <a:noAutofit/>
          </a:bodyPr>
          <a:lstStyle>
            <a:lvl1pPr marL="0" indent="0" algn="ctr">
              <a:buNone/>
              <a:defRPr sz="2800">
                <a:solidFill>
                  <a:schemeClr val="bg1"/>
                </a:solidFill>
                <a:latin typeface="Helvetica Neue" charset="0"/>
                <a:ea typeface="Helvetica Neue" charset="0"/>
                <a:cs typeface="Helvetica Neue" charset="0"/>
              </a:defRPr>
            </a:lvl1pPr>
            <a:lvl2pPr>
              <a:defRPr sz="2800">
                <a:latin typeface="Helvetica Neue" charset="0"/>
                <a:ea typeface="Helvetica Neue" charset="0"/>
                <a:cs typeface="Helvetica Neue" charset="0"/>
              </a:defRPr>
            </a:lvl2pPr>
            <a:lvl3pPr>
              <a:defRPr sz="2800">
                <a:latin typeface="Helvetica Neue" charset="0"/>
                <a:ea typeface="Helvetica Neue" charset="0"/>
                <a:cs typeface="Helvetica Neue" charset="0"/>
              </a:defRPr>
            </a:lvl3pPr>
            <a:lvl4pPr>
              <a:defRPr sz="2800">
                <a:latin typeface="Helvetica Neue" charset="0"/>
                <a:ea typeface="Helvetica Neue" charset="0"/>
                <a:cs typeface="Helvetica Neue" charset="0"/>
              </a:defRPr>
            </a:lvl4pPr>
            <a:lvl5pPr>
              <a:defRPr sz="2800">
                <a:latin typeface="Helvetica Neue" charset="0"/>
                <a:ea typeface="Helvetica Neue" charset="0"/>
                <a:cs typeface="Helvetica Neue" charset="0"/>
              </a:defRPr>
            </a:lvl5pPr>
          </a:lstStyle>
          <a:p>
            <a:pPr lvl="0"/>
            <a:r>
              <a:rPr lang="en-US" dirty="0"/>
              <a:t>CLICK TO EDIT MASTER TEXT STYLES</a:t>
            </a:r>
          </a:p>
        </p:txBody>
      </p:sp>
    </p:spTree>
    <p:extLst>
      <p:ext uri="{BB962C8B-B14F-4D97-AF65-F5344CB8AC3E}">
        <p14:creationId xmlns:p14="http://schemas.microsoft.com/office/powerpoint/2010/main" val="34707400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Split - Teal">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693F2CD9-FC4A-A642-83EE-29CC8235A12F}" type="datetimeFigureOut">
              <a:rPr lang="en-US" smtClean="0"/>
              <a:t>4/9/2020</a:t>
            </a:fld>
            <a:endParaRPr lang="en-US"/>
          </a:p>
        </p:txBody>
      </p:sp>
      <p:sp>
        <p:nvSpPr>
          <p:cNvPr id="6" name="Rectangle 5"/>
          <p:cNvSpPr/>
          <p:nvPr userDrawn="1"/>
        </p:nvSpPr>
        <p:spPr>
          <a:xfrm>
            <a:off x="0" y="0"/>
            <a:ext cx="357254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16794"/>
              </a:solidFill>
            </a:endParaRPr>
          </a:p>
        </p:txBody>
      </p:sp>
      <p:sp>
        <p:nvSpPr>
          <p:cNvPr id="10" name="Text Placeholder 9"/>
          <p:cNvSpPr>
            <a:spLocks noGrp="1"/>
          </p:cNvSpPr>
          <p:nvPr>
            <p:ph type="body" sz="quarter" idx="11" hasCustomPrompt="1"/>
          </p:nvPr>
        </p:nvSpPr>
        <p:spPr>
          <a:xfrm>
            <a:off x="4100513" y="528638"/>
            <a:ext cx="7300912" cy="1271587"/>
          </a:xfrm>
        </p:spPr>
        <p:txBody>
          <a:bodyPr>
            <a:normAutofit/>
          </a:bodyPr>
          <a:lstStyle>
            <a:lvl1pPr marL="0" indent="0">
              <a:buNone/>
              <a:defRPr sz="3200" b="1">
                <a:solidFill>
                  <a:schemeClr val="accent6"/>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12" name="Text Placeholder 11"/>
          <p:cNvSpPr>
            <a:spLocks noGrp="1"/>
          </p:cNvSpPr>
          <p:nvPr>
            <p:ph type="body" sz="quarter" idx="12"/>
          </p:nvPr>
        </p:nvSpPr>
        <p:spPr>
          <a:xfrm>
            <a:off x="4100513" y="2400300"/>
            <a:ext cx="7300912" cy="2128838"/>
          </a:xfrm>
        </p:spPr>
        <p:txBody>
          <a:bodyPr/>
          <a:lstStyle>
            <a:lvl1pPr>
              <a:buClr>
                <a:schemeClr val="accent5"/>
              </a:buClr>
              <a:defRPr>
                <a:solidFill>
                  <a:schemeClr val="tx1"/>
                </a:solidFill>
              </a:defRPr>
            </a:lvl1pPr>
            <a:lvl2pPr>
              <a:buClr>
                <a:schemeClr val="accent5"/>
              </a:buClr>
              <a:defRPr>
                <a:solidFill>
                  <a:schemeClr val="tx1"/>
                </a:solidFill>
              </a:defRPr>
            </a:lvl2pPr>
            <a:lvl3pPr>
              <a:buClr>
                <a:schemeClr val="accent5"/>
              </a:buClr>
              <a:defRPr>
                <a:solidFill>
                  <a:schemeClr val="tx1"/>
                </a:solidFill>
              </a:defRPr>
            </a:lvl3pPr>
            <a:lvl4pPr>
              <a:buClr>
                <a:schemeClr val="accent5"/>
              </a:buClr>
              <a:defRPr>
                <a:solidFill>
                  <a:schemeClr val="tx1"/>
                </a:solidFill>
              </a:defRPr>
            </a:lvl4pPr>
            <a:lvl5pPr>
              <a:buClr>
                <a:schemeClr val="accent5"/>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9"/>
          <p:cNvSpPr>
            <a:spLocks noGrp="1"/>
          </p:cNvSpPr>
          <p:nvPr>
            <p:ph type="body" sz="quarter" idx="13" hasCustomPrompt="1"/>
          </p:nvPr>
        </p:nvSpPr>
        <p:spPr>
          <a:xfrm>
            <a:off x="284417" y="528638"/>
            <a:ext cx="2970847" cy="4799266"/>
          </a:xfrm>
        </p:spPr>
        <p:txBody>
          <a:bodyPr>
            <a:normAutofit/>
          </a:bodyPr>
          <a:lstStyle>
            <a:lvl1pPr marL="0" indent="0">
              <a:buNone/>
              <a:defRPr sz="3600" b="1">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pic>
        <p:nvPicPr>
          <p:cNvPr id="8" name="Picture 7" descr="A picture containing indoor, large&#10;&#10;Description automatically generated">
            <a:extLst>
              <a:ext uri="{FF2B5EF4-FFF2-40B4-BE49-F238E27FC236}">
                <a16:creationId xmlns:a16="http://schemas.microsoft.com/office/drawing/2014/main" xmlns="" id="{A61DFFF5-B097-BD4D-A3E2-3D6E430FE428}"/>
              </a:ext>
            </a:extLst>
          </p:cNvPr>
          <p:cNvPicPr>
            <a:picLocks noChangeAspect="1"/>
          </p:cNvPicPr>
          <p:nvPr userDrawn="1"/>
        </p:nvPicPr>
        <p:blipFill>
          <a:blip r:embed="rId2"/>
          <a:stretch>
            <a:fillRect/>
          </a:stretch>
        </p:blipFill>
        <p:spPr>
          <a:xfrm>
            <a:off x="-21431" y="5013579"/>
            <a:ext cx="7772400" cy="1828800"/>
          </a:xfrm>
          <a:prstGeom prst="rect">
            <a:avLst/>
          </a:prstGeom>
        </p:spPr>
      </p:pic>
    </p:spTree>
    <p:extLst>
      <p:ext uri="{BB962C8B-B14F-4D97-AF65-F5344CB8AC3E}">
        <p14:creationId xmlns:p14="http://schemas.microsoft.com/office/powerpoint/2010/main" val="5632499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plit - Green">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693F2CD9-FC4A-A642-83EE-29CC8235A12F}" type="datetimeFigureOut">
              <a:rPr lang="en-US" smtClean="0"/>
              <a:t>4/9/2020</a:t>
            </a:fld>
            <a:endParaRPr lang="en-US"/>
          </a:p>
        </p:txBody>
      </p:sp>
      <p:sp>
        <p:nvSpPr>
          <p:cNvPr id="6" name="Rectangle 5"/>
          <p:cNvSpPr/>
          <p:nvPr userDrawn="1"/>
        </p:nvSpPr>
        <p:spPr>
          <a:xfrm>
            <a:off x="0" y="0"/>
            <a:ext cx="357254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16794"/>
              </a:solidFill>
            </a:endParaRPr>
          </a:p>
        </p:txBody>
      </p:sp>
      <p:sp>
        <p:nvSpPr>
          <p:cNvPr id="10" name="Text Placeholder 9"/>
          <p:cNvSpPr>
            <a:spLocks noGrp="1"/>
          </p:cNvSpPr>
          <p:nvPr>
            <p:ph type="body" sz="quarter" idx="11" hasCustomPrompt="1"/>
          </p:nvPr>
        </p:nvSpPr>
        <p:spPr>
          <a:xfrm>
            <a:off x="4100513" y="528638"/>
            <a:ext cx="7300912" cy="1271587"/>
          </a:xfrm>
        </p:spPr>
        <p:txBody>
          <a:bodyPr>
            <a:normAutofit/>
          </a:bodyPr>
          <a:lstStyle>
            <a:lvl1pPr marL="0" indent="0">
              <a:buNone/>
              <a:defRPr sz="3200" b="1">
                <a:solidFill>
                  <a:schemeClr val="accent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12" name="Text Placeholder 11"/>
          <p:cNvSpPr>
            <a:spLocks noGrp="1"/>
          </p:cNvSpPr>
          <p:nvPr>
            <p:ph type="body" sz="quarter" idx="12"/>
          </p:nvPr>
        </p:nvSpPr>
        <p:spPr>
          <a:xfrm>
            <a:off x="4100513" y="2400300"/>
            <a:ext cx="7300912" cy="2128838"/>
          </a:xfrm>
        </p:spPr>
        <p:txBody>
          <a:bodyPr/>
          <a:lstStyle>
            <a:lvl1pPr>
              <a:buClr>
                <a:schemeClr val="accent4"/>
              </a:buClr>
              <a:defRPr>
                <a:solidFill>
                  <a:schemeClr val="tx1"/>
                </a:solidFill>
              </a:defRPr>
            </a:lvl1pPr>
            <a:lvl2pPr>
              <a:buClr>
                <a:schemeClr val="accent4"/>
              </a:buClr>
              <a:defRPr>
                <a:solidFill>
                  <a:schemeClr val="tx1"/>
                </a:solidFill>
              </a:defRPr>
            </a:lvl2pPr>
            <a:lvl3pPr>
              <a:buClr>
                <a:schemeClr val="accent4"/>
              </a:buClr>
              <a:defRPr>
                <a:solidFill>
                  <a:schemeClr val="tx1"/>
                </a:solidFill>
              </a:defRPr>
            </a:lvl3pPr>
            <a:lvl4pPr>
              <a:buClr>
                <a:schemeClr val="accent4"/>
              </a:buClr>
              <a:defRPr>
                <a:solidFill>
                  <a:schemeClr val="tx1"/>
                </a:solidFill>
              </a:defRPr>
            </a:lvl4pPr>
            <a:lvl5pPr>
              <a:buClr>
                <a:schemeClr val="accent4"/>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9"/>
          <p:cNvSpPr>
            <a:spLocks noGrp="1"/>
          </p:cNvSpPr>
          <p:nvPr>
            <p:ph type="body" sz="quarter" idx="13" hasCustomPrompt="1"/>
          </p:nvPr>
        </p:nvSpPr>
        <p:spPr>
          <a:xfrm>
            <a:off x="284417" y="528638"/>
            <a:ext cx="2970847" cy="4799266"/>
          </a:xfrm>
        </p:spPr>
        <p:txBody>
          <a:bodyPr>
            <a:normAutofit/>
          </a:bodyPr>
          <a:lstStyle>
            <a:lvl1pPr marL="0" indent="0">
              <a:buNone/>
              <a:defRPr sz="3600" b="1">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pic>
        <p:nvPicPr>
          <p:cNvPr id="8" name="Picture 7" descr="A picture containing indoor, large&#10;&#10;Description automatically generated">
            <a:extLst>
              <a:ext uri="{FF2B5EF4-FFF2-40B4-BE49-F238E27FC236}">
                <a16:creationId xmlns:a16="http://schemas.microsoft.com/office/drawing/2014/main" xmlns="" id="{08F14E52-4DD4-F045-8A21-1CC678B00C20}"/>
              </a:ext>
            </a:extLst>
          </p:cNvPr>
          <p:cNvPicPr>
            <a:picLocks noChangeAspect="1"/>
          </p:cNvPicPr>
          <p:nvPr userDrawn="1"/>
        </p:nvPicPr>
        <p:blipFill>
          <a:blip r:embed="rId2"/>
          <a:stretch>
            <a:fillRect/>
          </a:stretch>
        </p:blipFill>
        <p:spPr>
          <a:xfrm>
            <a:off x="-21431" y="5013579"/>
            <a:ext cx="7772400" cy="1828800"/>
          </a:xfrm>
          <a:prstGeom prst="rect">
            <a:avLst/>
          </a:prstGeom>
        </p:spPr>
      </p:pic>
    </p:spTree>
    <p:extLst>
      <p:ext uri="{BB962C8B-B14F-4D97-AF65-F5344CB8AC3E}">
        <p14:creationId xmlns:p14="http://schemas.microsoft.com/office/powerpoint/2010/main" val="20567412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Split - Blue">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693F2CD9-FC4A-A642-83EE-29CC8235A12F}" type="datetimeFigureOut">
              <a:rPr lang="en-US" smtClean="0"/>
              <a:t>4/9/2020</a:t>
            </a:fld>
            <a:endParaRPr lang="en-US"/>
          </a:p>
        </p:txBody>
      </p:sp>
      <p:sp>
        <p:nvSpPr>
          <p:cNvPr id="6" name="Rectangle 5"/>
          <p:cNvSpPr/>
          <p:nvPr userDrawn="1"/>
        </p:nvSpPr>
        <p:spPr>
          <a:xfrm>
            <a:off x="0" y="0"/>
            <a:ext cx="6096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16794"/>
              </a:solidFill>
            </a:endParaRPr>
          </a:p>
        </p:txBody>
      </p:sp>
      <p:sp>
        <p:nvSpPr>
          <p:cNvPr id="10" name="Text Placeholder 9"/>
          <p:cNvSpPr>
            <a:spLocks noGrp="1"/>
          </p:cNvSpPr>
          <p:nvPr>
            <p:ph type="body" sz="quarter" idx="11" hasCustomPrompt="1"/>
          </p:nvPr>
        </p:nvSpPr>
        <p:spPr>
          <a:xfrm>
            <a:off x="6549887" y="528638"/>
            <a:ext cx="4851538" cy="1271587"/>
          </a:xfrm>
        </p:spPr>
        <p:txBody>
          <a:bodyPr>
            <a:normAutofit/>
          </a:bodyPr>
          <a:lstStyle>
            <a:lvl1pPr marL="0" indent="0">
              <a:buNone/>
              <a:defRPr sz="3200" b="1">
                <a:solidFill>
                  <a:srgbClr val="026794"/>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12" name="Text Placeholder 11"/>
          <p:cNvSpPr>
            <a:spLocks noGrp="1"/>
          </p:cNvSpPr>
          <p:nvPr>
            <p:ph type="body" sz="quarter" idx="12"/>
          </p:nvPr>
        </p:nvSpPr>
        <p:spPr>
          <a:xfrm>
            <a:off x="6549887" y="2400300"/>
            <a:ext cx="4851538" cy="2128838"/>
          </a:xfrm>
        </p:spPr>
        <p:txBody>
          <a:bodyPr/>
          <a:lstStyle>
            <a:lvl1pPr>
              <a:buClr>
                <a:schemeClr val="accent3"/>
              </a:buClr>
              <a:defRPr>
                <a:solidFill>
                  <a:schemeClr val="tx1"/>
                </a:solidFill>
              </a:defRPr>
            </a:lvl1pPr>
            <a:lvl2pPr>
              <a:buClr>
                <a:schemeClr val="accent3"/>
              </a:buClr>
              <a:defRPr>
                <a:solidFill>
                  <a:schemeClr val="tx1"/>
                </a:solidFill>
              </a:defRPr>
            </a:lvl2pPr>
            <a:lvl3pPr>
              <a:buClr>
                <a:schemeClr val="accent3"/>
              </a:buClr>
              <a:defRPr>
                <a:solidFill>
                  <a:schemeClr val="tx1"/>
                </a:solidFill>
              </a:defRPr>
            </a:lvl3pPr>
            <a:lvl4pPr>
              <a:buClr>
                <a:schemeClr val="accent3"/>
              </a:buClr>
              <a:defRPr>
                <a:solidFill>
                  <a:schemeClr val="tx1"/>
                </a:solidFill>
              </a:defRPr>
            </a:lvl4pPr>
            <a:lvl5pPr>
              <a:buClr>
                <a:schemeClr val="accent3"/>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ext Placeholder 9"/>
          <p:cNvSpPr>
            <a:spLocks noGrp="1"/>
          </p:cNvSpPr>
          <p:nvPr>
            <p:ph type="body" sz="quarter" idx="13" hasCustomPrompt="1"/>
          </p:nvPr>
        </p:nvSpPr>
        <p:spPr>
          <a:xfrm>
            <a:off x="284417" y="528638"/>
            <a:ext cx="2970847" cy="4799266"/>
          </a:xfrm>
        </p:spPr>
        <p:txBody>
          <a:bodyPr>
            <a:normAutofit/>
          </a:bodyPr>
          <a:lstStyle>
            <a:lvl1pPr marL="0" indent="0">
              <a:buNone/>
              <a:defRPr sz="3600" b="1">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pic>
        <p:nvPicPr>
          <p:cNvPr id="8" name="Picture 7" descr="A picture containing indoor, large&#10;&#10;Description automatically generated">
            <a:extLst>
              <a:ext uri="{FF2B5EF4-FFF2-40B4-BE49-F238E27FC236}">
                <a16:creationId xmlns:a16="http://schemas.microsoft.com/office/drawing/2014/main" xmlns="" id="{E55FBEAA-582E-ED41-8651-415EC3D78259}"/>
              </a:ext>
            </a:extLst>
          </p:cNvPr>
          <p:cNvPicPr>
            <a:picLocks noChangeAspect="1"/>
          </p:cNvPicPr>
          <p:nvPr userDrawn="1"/>
        </p:nvPicPr>
        <p:blipFill>
          <a:blip r:embed="rId2"/>
          <a:stretch>
            <a:fillRect/>
          </a:stretch>
        </p:blipFill>
        <p:spPr>
          <a:xfrm>
            <a:off x="-21431" y="5013579"/>
            <a:ext cx="7772400" cy="1828800"/>
          </a:xfrm>
          <a:prstGeom prst="rect">
            <a:avLst/>
          </a:prstGeom>
        </p:spPr>
      </p:pic>
    </p:spTree>
    <p:extLst>
      <p:ext uri="{BB962C8B-B14F-4D97-AF65-F5344CB8AC3E}">
        <p14:creationId xmlns:p14="http://schemas.microsoft.com/office/powerpoint/2010/main" val="38027482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Split - Purple">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693F2CD9-FC4A-A642-83EE-29CC8235A12F}" type="datetimeFigureOut">
              <a:rPr lang="en-US" smtClean="0"/>
              <a:t>4/9/2020</a:t>
            </a:fld>
            <a:endParaRPr lang="en-US"/>
          </a:p>
        </p:txBody>
      </p:sp>
      <p:sp>
        <p:nvSpPr>
          <p:cNvPr id="6" name="Rectangle 5"/>
          <p:cNvSpPr/>
          <p:nvPr userDrawn="1"/>
        </p:nvSpPr>
        <p:spPr>
          <a:xfrm>
            <a:off x="0" y="0"/>
            <a:ext cx="6096000" cy="6858000"/>
          </a:xfrm>
          <a:prstGeom prst="rect">
            <a:avLst/>
          </a:prstGeom>
          <a:solidFill>
            <a:srgbClr val="9746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16794"/>
              </a:solidFill>
            </a:endParaRPr>
          </a:p>
        </p:txBody>
      </p:sp>
      <p:sp>
        <p:nvSpPr>
          <p:cNvPr id="10" name="Text Placeholder 9"/>
          <p:cNvSpPr>
            <a:spLocks noGrp="1"/>
          </p:cNvSpPr>
          <p:nvPr>
            <p:ph type="body" sz="quarter" idx="11" hasCustomPrompt="1"/>
          </p:nvPr>
        </p:nvSpPr>
        <p:spPr>
          <a:xfrm>
            <a:off x="6549887" y="528638"/>
            <a:ext cx="4851538" cy="1271587"/>
          </a:xfrm>
        </p:spPr>
        <p:txBody>
          <a:bodyPr>
            <a:normAutofit/>
          </a:bodyPr>
          <a:lstStyle>
            <a:lvl1pPr marL="0" indent="0">
              <a:buNone/>
              <a:defRPr sz="3200" b="1">
                <a:solidFill>
                  <a:srgbClr val="026794"/>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12" name="Text Placeholder 11"/>
          <p:cNvSpPr>
            <a:spLocks noGrp="1"/>
          </p:cNvSpPr>
          <p:nvPr>
            <p:ph type="body" sz="quarter" idx="12"/>
          </p:nvPr>
        </p:nvSpPr>
        <p:spPr>
          <a:xfrm>
            <a:off x="6549887" y="2400300"/>
            <a:ext cx="4851538" cy="2128838"/>
          </a:xfrm>
        </p:spPr>
        <p:txBody>
          <a:bodyPr/>
          <a:lstStyle>
            <a:lvl1pPr>
              <a:buClr>
                <a:schemeClr val="accent1"/>
              </a:buClr>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9"/>
          <p:cNvSpPr>
            <a:spLocks noGrp="1"/>
          </p:cNvSpPr>
          <p:nvPr>
            <p:ph type="body" sz="quarter" idx="13" hasCustomPrompt="1"/>
          </p:nvPr>
        </p:nvSpPr>
        <p:spPr>
          <a:xfrm>
            <a:off x="284417" y="528638"/>
            <a:ext cx="2970847" cy="4799266"/>
          </a:xfrm>
        </p:spPr>
        <p:txBody>
          <a:bodyPr>
            <a:normAutofit/>
          </a:bodyPr>
          <a:lstStyle>
            <a:lvl1pPr marL="0" indent="0">
              <a:buNone/>
              <a:defRPr sz="3600" b="1">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pic>
        <p:nvPicPr>
          <p:cNvPr id="8" name="Picture 7" descr="A picture containing indoor, large&#10;&#10;Description automatically generated">
            <a:extLst>
              <a:ext uri="{FF2B5EF4-FFF2-40B4-BE49-F238E27FC236}">
                <a16:creationId xmlns:a16="http://schemas.microsoft.com/office/drawing/2014/main" xmlns="" id="{1A71740F-8694-BA4E-BE03-A5CA34614B38}"/>
              </a:ext>
            </a:extLst>
          </p:cNvPr>
          <p:cNvPicPr>
            <a:picLocks noChangeAspect="1"/>
          </p:cNvPicPr>
          <p:nvPr userDrawn="1"/>
        </p:nvPicPr>
        <p:blipFill>
          <a:blip r:embed="rId2"/>
          <a:stretch>
            <a:fillRect/>
          </a:stretch>
        </p:blipFill>
        <p:spPr>
          <a:xfrm>
            <a:off x="-21431" y="5013579"/>
            <a:ext cx="7772400" cy="1828800"/>
          </a:xfrm>
          <a:prstGeom prst="rect">
            <a:avLst/>
          </a:prstGeom>
        </p:spPr>
      </p:pic>
    </p:spTree>
    <p:extLst>
      <p:ext uri="{BB962C8B-B14F-4D97-AF65-F5344CB8AC3E}">
        <p14:creationId xmlns:p14="http://schemas.microsoft.com/office/powerpoint/2010/main" val="34463333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Split - Teal">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693F2CD9-FC4A-A642-83EE-29CC8235A12F}" type="datetimeFigureOut">
              <a:rPr lang="en-US" smtClean="0"/>
              <a:t>4/9/2020</a:t>
            </a:fld>
            <a:endParaRPr lang="en-US"/>
          </a:p>
        </p:txBody>
      </p:sp>
      <p:sp>
        <p:nvSpPr>
          <p:cNvPr id="6" name="Rectangle 5"/>
          <p:cNvSpPr/>
          <p:nvPr userDrawn="1"/>
        </p:nvSpPr>
        <p:spPr>
          <a:xfrm>
            <a:off x="0" y="0"/>
            <a:ext cx="60960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16794"/>
              </a:solidFill>
            </a:endParaRPr>
          </a:p>
        </p:txBody>
      </p:sp>
      <p:sp>
        <p:nvSpPr>
          <p:cNvPr id="10" name="Text Placeholder 9"/>
          <p:cNvSpPr>
            <a:spLocks noGrp="1"/>
          </p:cNvSpPr>
          <p:nvPr>
            <p:ph type="body" sz="quarter" idx="11" hasCustomPrompt="1"/>
          </p:nvPr>
        </p:nvSpPr>
        <p:spPr>
          <a:xfrm>
            <a:off x="6549887" y="528638"/>
            <a:ext cx="4851538" cy="1271587"/>
          </a:xfrm>
        </p:spPr>
        <p:txBody>
          <a:bodyPr>
            <a:normAutofit/>
          </a:bodyPr>
          <a:lstStyle>
            <a:lvl1pPr marL="0" indent="0">
              <a:buNone/>
              <a:defRPr sz="3200" b="1">
                <a:solidFill>
                  <a:schemeClr val="accent6"/>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12" name="Text Placeholder 11"/>
          <p:cNvSpPr>
            <a:spLocks noGrp="1"/>
          </p:cNvSpPr>
          <p:nvPr>
            <p:ph type="body" sz="quarter" idx="12"/>
          </p:nvPr>
        </p:nvSpPr>
        <p:spPr>
          <a:xfrm>
            <a:off x="6549887" y="2400300"/>
            <a:ext cx="4851538" cy="2128838"/>
          </a:xfrm>
        </p:spPr>
        <p:txBody>
          <a:bodyPr/>
          <a:lstStyle>
            <a:lvl1pPr>
              <a:buClr>
                <a:schemeClr val="accent5"/>
              </a:buClr>
              <a:defRPr>
                <a:solidFill>
                  <a:schemeClr val="tx1"/>
                </a:solidFill>
              </a:defRPr>
            </a:lvl1pPr>
            <a:lvl2pPr>
              <a:buClr>
                <a:schemeClr val="accent5"/>
              </a:buClr>
              <a:defRPr>
                <a:solidFill>
                  <a:schemeClr val="tx1"/>
                </a:solidFill>
              </a:defRPr>
            </a:lvl2pPr>
            <a:lvl3pPr>
              <a:buClr>
                <a:schemeClr val="accent5"/>
              </a:buClr>
              <a:defRPr>
                <a:solidFill>
                  <a:schemeClr val="tx1"/>
                </a:solidFill>
              </a:defRPr>
            </a:lvl3pPr>
            <a:lvl4pPr>
              <a:buClr>
                <a:schemeClr val="accent5"/>
              </a:buClr>
              <a:defRPr>
                <a:solidFill>
                  <a:schemeClr val="tx1"/>
                </a:solidFill>
              </a:defRPr>
            </a:lvl4pPr>
            <a:lvl5pPr>
              <a:buClr>
                <a:schemeClr val="accent5"/>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9"/>
          <p:cNvSpPr>
            <a:spLocks noGrp="1"/>
          </p:cNvSpPr>
          <p:nvPr>
            <p:ph type="body" sz="quarter" idx="13" hasCustomPrompt="1"/>
          </p:nvPr>
        </p:nvSpPr>
        <p:spPr>
          <a:xfrm>
            <a:off x="284417" y="528638"/>
            <a:ext cx="2970847" cy="4799266"/>
          </a:xfrm>
        </p:spPr>
        <p:txBody>
          <a:bodyPr>
            <a:normAutofit/>
          </a:bodyPr>
          <a:lstStyle>
            <a:lvl1pPr marL="0" indent="0">
              <a:buNone/>
              <a:defRPr sz="3600" b="1">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pic>
        <p:nvPicPr>
          <p:cNvPr id="8" name="Picture 7" descr="A picture containing indoor, large&#10;&#10;Description automatically generated">
            <a:extLst>
              <a:ext uri="{FF2B5EF4-FFF2-40B4-BE49-F238E27FC236}">
                <a16:creationId xmlns:a16="http://schemas.microsoft.com/office/drawing/2014/main" xmlns="" id="{A61DFFF5-B097-BD4D-A3E2-3D6E430FE428}"/>
              </a:ext>
            </a:extLst>
          </p:cNvPr>
          <p:cNvPicPr>
            <a:picLocks noChangeAspect="1"/>
          </p:cNvPicPr>
          <p:nvPr userDrawn="1"/>
        </p:nvPicPr>
        <p:blipFill>
          <a:blip r:embed="rId2"/>
          <a:stretch>
            <a:fillRect/>
          </a:stretch>
        </p:blipFill>
        <p:spPr>
          <a:xfrm>
            <a:off x="-21431" y="5013579"/>
            <a:ext cx="7772400" cy="1828800"/>
          </a:xfrm>
          <a:prstGeom prst="rect">
            <a:avLst/>
          </a:prstGeom>
        </p:spPr>
      </p:pic>
    </p:spTree>
    <p:extLst>
      <p:ext uri="{BB962C8B-B14F-4D97-AF65-F5344CB8AC3E}">
        <p14:creationId xmlns:p14="http://schemas.microsoft.com/office/powerpoint/2010/main" val="10181061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Split - Green">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693F2CD9-FC4A-A642-83EE-29CC8235A12F}" type="datetimeFigureOut">
              <a:rPr lang="en-US" smtClean="0"/>
              <a:t>4/9/2020</a:t>
            </a:fld>
            <a:endParaRPr lang="en-US"/>
          </a:p>
        </p:txBody>
      </p:sp>
      <p:sp>
        <p:nvSpPr>
          <p:cNvPr id="6" name="Rectangle 5"/>
          <p:cNvSpPr/>
          <p:nvPr userDrawn="1"/>
        </p:nvSpPr>
        <p:spPr>
          <a:xfrm>
            <a:off x="0" y="0"/>
            <a:ext cx="6096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16794"/>
              </a:solidFill>
            </a:endParaRPr>
          </a:p>
        </p:txBody>
      </p:sp>
      <p:sp>
        <p:nvSpPr>
          <p:cNvPr id="10" name="Text Placeholder 9"/>
          <p:cNvSpPr>
            <a:spLocks noGrp="1"/>
          </p:cNvSpPr>
          <p:nvPr>
            <p:ph type="body" sz="quarter" idx="11" hasCustomPrompt="1"/>
          </p:nvPr>
        </p:nvSpPr>
        <p:spPr>
          <a:xfrm>
            <a:off x="6559825" y="528638"/>
            <a:ext cx="4841599" cy="1271587"/>
          </a:xfrm>
        </p:spPr>
        <p:txBody>
          <a:bodyPr>
            <a:normAutofit/>
          </a:bodyPr>
          <a:lstStyle>
            <a:lvl1pPr marL="0" indent="0">
              <a:buNone/>
              <a:defRPr sz="3200" b="1">
                <a:solidFill>
                  <a:schemeClr val="accent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12" name="Text Placeholder 11"/>
          <p:cNvSpPr>
            <a:spLocks noGrp="1"/>
          </p:cNvSpPr>
          <p:nvPr>
            <p:ph type="body" sz="quarter" idx="12"/>
          </p:nvPr>
        </p:nvSpPr>
        <p:spPr>
          <a:xfrm>
            <a:off x="6559825" y="2400300"/>
            <a:ext cx="4841599" cy="2128838"/>
          </a:xfrm>
        </p:spPr>
        <p:txBody>
          <a:bodyPr/>
          <a:lstStyle>
            <a:lvl1pPr>
              <a:buClr>
                <a:schemeClr val="accent4"/>
              </a:buClr>
              <a:defRPr>
                <a:solidFill>
                  <a:schemeClr val="tx1"/>
                </a:solidFill>
              </a:defRPr>
            </a:lvl1pPr>
            <a:lvl2pPr>
              <a:buClr>
                <a:schemeClr val="accent4"/>
              </a:buClr>
              <a:defRPr>
                <a:solidFill>
                  <a:schemeClr val="tx1"/>
                </a:solidFill>
              </a:defRPr>
            </a:lvl2pPr>
            <a:lvl3pPr>
              <a:buClr>
                <a:schemeClr val="accent4"/>
              </a:buClr>
              <a:defRPr>
                <a:solidFill>
                  <a:schemeClr val="tx1"/>
                </a:solidFill>
              </a:defRPr>
            </a:lvl3pPr>
            <a:lvl4pPr>
              <a:buClr>
                <a:schemeClr val="accent4"/>
              </a:buClr>
              <a:defRPr>
                <a:solidFill>
                  <a:schemeClr val="tx1"/>
                </a:solidFill>
              </a:defRPr>
            </a:lvl4pPr>
            <a:lvl5pPr>
              <a:buClr>
                <a:schemeClr val="accent4"/>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9"/>
          <p:cNvSpPr>
            <a:spLocks noGrp="1"/>
          </p:cNvSpPr>
          <p:nvPr>
            <p:ph type="body" sz="quarter" idx="13" hasCustomPrompt="1"/>
          </p:nvPr>
        </p:nvSpPr>
        <p:spPr>
          <a:xfrm>
            <a:off x="284417" y="528638"/>
            <a:ext cx="2970847" cy="4799266"/>
          </a:xfrm>
        </p:spPr>
        <p:txBody>
          <a:bodyPr>
            <a:normAutofit/>
          </a:bodyPr>
          <a:lstStyle>
            <a:lvl1pPr marL="0" indent="0">
              <a:buNone/>
              <a:defRPr sz="3600" b="1">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pic>
        <p:nvPicPr>
          <p:cNvPr id="8" name="Picture 7" descr="A picture containing indoor, large&#10;&#10;Description automatically generated">
            <a:extLst>
              <a:ext uri="{FF2B5EF4-FFF2-40B4-BE49-F238E27FC236}">
                <a16:creationId xmlns:a16="http://schemas.microsoft.com/office/drawing/2014/main" xmlns="" id="{08F14E52-4DD4-F045-8A21-1CC678B00C20}"/>
              </a:ext>
            </a:extLst>
          </p:cNvPr>
          <p:cNvPicPr>
            <a:picLocks noChangeAspect="1"/>
          </p:cNvPicPr>
          <p:nvPr userDrawn="1"/>
        </p:nvPicPr>
        <p:blipFill>
          <a:blip r:embed="rId2"/>
          <a:stretch>
            <a:fillRect/>
          </a:stretch>
        </p:blipFill>
        <p:spPr>
          <a:xfrm>
            <a:off x="-21431" y="5013579"/>
            <a:ext cx="7772400" cy="1828800"/>
          </a:xfrm>
          <a:prstGeom prst="rect">
            <a:avLst/>
          </a:prstGeom>
        </p:spPr>
      </p:pic>
    </p:spTree>
    <p:extLst>
      <p:ext uri="{BB962C8B-B14F-4D97-AF65-F5344CB8AC3E}">
        <p14:creationId xmlns:p14="http://schemas.microsoft.com/office/powerpoint/2010/main" val="23459812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mp; Text - Blu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56023" y="365125"/>
            <a:ext cx="10515600" cy="1325563"/>
          </a:xfrm>
        </p:spPr>
        <p:txBody>
          <a:bodyPr>
            <a:normAutofit/>
          </a:bodyPr>
          <a:lstStyle>
            <a:lvl1pPr>
              <a:defRPr sz="3600" b="1">
                <a:solidFill>
                  <a:schemeClr val="accent1"/>
                </a:solidFill>
              </a:defRPr>
            </a:lvl1pPr>
          </a:lstStyle>
          <a:p>
            <a:r>
              <a:rPr lang="en-US" dirty="0"/>
              <a:t>CLICK TO EDIT MASTER TITLE STYLE</a:t>
            </a:r>
          </a:p>
        </p:txBody>
      </p:sp>
      <p:cxnSp>
        <p:nvCxnSpPr>
          <p:cNvPr id="7" name="Straight Connector 6"/>
          <p:cNvCxnSpPr/>
          <p:nvPr userDrawn="1"/>
        </p:nvCxnSpPr>
        <p:spPr>
          <a:xfrm flipV="1">
            <a:off x="656024" y="1635973"/>
            <a:ext cx="10820189" cy="33878"/>
          </a:xfrm>
          <a:prstGeom prst="line">
            <a:avLst/>
          </a:prstGeom>
          <a:ln>
            <a:solidFill>
              <a:srgbClr val="036794"/>
            </a:solidFill>
          </a:ln>
        </p:spPr>
        <p:style>
          <a:lnRef idx="1">
            <a:schemeClr val="accent1"/>
          </a:lnRef>
          <a:fillRef idx="0">
            <a:schemeClr val="accent1"/>
          </a:fillRef>
          <a:effectRef idx="0">
            <a:schemeClr val="accent1"/>
          </a:effectRef>
          <a:fontRef idx="minor">
            <a:schemeClr val="tx1"/>
          </a:fontRef>
        </p:style>
      </p:cxnSp>
      <p:sp>
        <p:nvSpPr>
          <p:cNvPr id="8" name="Rectangle 7"/>
          <p:cNvSpPr/>
          <p:nvPr userDrawn="1"/>
        </p:nvSpPr>
        <p:spPr>
          <a:xfrm>
            <a:off x="7858954" y="1589835"/>
            <a:ext cx="3617259" cy="92275"/>
          </a:xfrm>
          <a:prstGeom prst="rect">
            <a:avLst/>
          </a:prstGeom>
          <a:solidFill>
            <a:srgbClr val="0367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0"/>
          <p:cNvSpPr>
            <a:spLocks noGrp="1"/>
          </p:cNvSpPr>
          <p:nvPr>
            <p:ph type="body" sz="quarter" idx="10"/>
          </p:nvPr>
        </p:nvSpPr>
        <p:spPr>
          <a:xfrm>
            <a:off x="656022" y="1971675"/>
            <a:ext cx="10820015" cy="500063"/>
          </a:xfrm>
        </p:spPr>
        <p:txBody>
          <a:bodyPr/>
          <a:lstStyle>
            <a:lvl1pPr marL="0" indent="0">
              <a:buNone/>
              <a:defRPr b="1">
                <a:solidFill>
                  <a:schemeClr val="accent3"/>
                </a:solidFill>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a:t>Click to edit Master text styles</a:t>
            </a:r>
          </a:p>
        </p:txBody>
      </p:sp>
      <p:sp>
        <p:nvSpPr>
          <p:cNvPr id="12" name="Text Placeholder 11"/>
          <p:cNvSpPr>
            <a:spLocks noGrp="1"/>
          </p:cNvSpPr>
          <p:nvPr>
            <p:ph type="body" sz="quarter" idx="12"/>
          </p:nvPr>
        </p:nvSpPr>
        <p:spPr>
          <a:xfrm>
            <a:off x="656021" y="2614613"/>
            <a:ext cx="10820015" cy="3771900"/>
          </a:xfrm>
        </p:spPr>
        <p:txBody>
          <a:bodyPr/>
          <a:lstStyle>
            <a:lvl1pPr>
              <a:buClr>
                <a:schemeClr val="accent3"/>
              </a:buClr>
              <a:defRPr>
                <a:solidFill>
                  <a:schemeClr val="tx1"/>
                </a:solidFill>
              </a:defRPr>
            </a:lvl1pPr>
            <a:lvl2pPr>
              <a:buClr>
                <a:schemeClr val="accent3"/>
              </a:buClr>
              <a:defRPr>
                <a:solidFill>
                  <a:schemeClr val="tx1"/>
                </a:solidFill>
              </a:defRPr>
            </a:lvl2pPr>
            <a:lvl3pPr>
              <a:buClr>
                <a:schemeClr val="accent3"/>
              </a:buClr>
              <a:defRPr>
                <a:solidFill>
                  <a:schemeClr val="tx1"/>
                </a:solidFill>
              </a:defRPr>
            </a:lvl3pPr>
            <a:lvl4pPr>
              <a:buClr>
                <a:schemeClr val="accent3"/>
              </a:buClr>
              <a:defRPr>
                <a:solidFill>
                  <a:schemeClr val="tx1"/>
                </a:solidFill>
              </a:defRPr>
            </a:lvl4pPr>
            <a:lvl5pPr>
              <a:buClr>
                <a:schemeClr val="accent3"/>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431093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mp; Text - Purp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56023" y="365125"/>
            <a:ext cx="10515600" cy="1325563"/>
          </a:xfrm>
        </p:spPr>
        <p:txBody>
          <a:bodyPr>
            <a:normAutofit/>
          </a:bodyPr>
          <a:lstStyle>
            <a:lvl1pPr>
              <a:defRPr sz="3600" b="1">
                <a:solidFill>
                  <a:schemeClr val="accent3"/>
                </a:solidFill>
              </a:defRPr>
            </a:lvl1pPr>
          </a:lstStyle>
          <a:p>
            <a:r>
              <a:rPr lang="en-US" dirty="0"/>
              <a:t>CLICK TO EDIT MASTER TITLE STYLE</a:t>
            </a:r>
          </a:p>
        </p:txBody>
      </p:sp>
      <p:cxnSp>
        <p:nvCxnSpPr>
          <p:cNvPr id="7" name="Straight Connector 6"/>
          <p:cNvCxnSpPr/>
          <p:nvPr userDrawn="1"/>
        </p:nvCxnSpPr>
        <p:spPr>
          <a:xfrm flipV="1">
            <a:off x="656024" y="1635973"/>
            <a:ext cx="10820189" cy="33878"/>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8" name="Rectangle 7"/>
          <p:cNvSpPr/>
          <p:nvPr userDrawn="1"/>
        </p:nvSpPr>
        <p:spPr>
          <a:xfrm>
            <a:off x="7858954" y="1589835"/>
            <a:ext cx="3617259" cy="92275"/>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0"/>
          <p:cNvSpPr>
            <a:spLocks noGrp="1"/>
          </p:cNvSpPr>
          <p:nvPr>
            <p:ph type="body" sz="quarter" idx="10"/>
          </p:nvPr>
        </p:nvSpPr>
        <p:spPr>
          <a:xfrm>
            <a:off x="656022" y="1971675"/>
            <a:ext cx="10820015" cy="485775"/>
          </a:xfrm>
        </p:spPr>
        <p:txBody>
          <a:bodyPr/>
          <a:lstStyle>
            <a:lvl1pPr marL="0" indent="0">
              <a:buNone/>
              <a:defRPr b="1">
                <a:solidFill>
                  <a:schemeClr val="accent1"/>
                </a:solidFill>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Click to edit Master text styles</a:t>
            </a:r>
          </a:p>
        </p:txBody>
      </p:sp>
      <p:sp>
        <p:nvSpPr>
          <p:cNvPr id="6" name="Text Placeholder 11"/>
          <p:cNvSpPr>
            <a:spLocks noGrp="1"/>
          </p:cNvSpPr>
          <p:nvPr>
            <p:ph type="body" sz="quarter" idx="12"/>
          </p:nvPr>
        </p:nvSpPr>
        <p:spPr>
          <a:xfrm>
            <a:off x="656021" y="2614612"/>
            <a:ext cx="10820015" cy="3729037"/>
          </a:xfrm>
        </p:spPr>
        <p:txBody>
          <a:bodyPr/>
          <a:lstStyle>
            <a:lvl1pPr>
              <a:buClr>
                <a:schemeClr val="accent1"/>
              </a:buClr>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078881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itle &amp; Text - Teal">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56023" y="365125"/>
            <a:ext cx="10515600" cy="1325563"/>
          </a:xfrm>
        </p:spPr>
        <p:txBody>
          <a:bodyPr>
            <a:normAutofit/>
          </a:bodyPr>
          <a:lstStyle>
            <a:lvl1pPr>
              <a:defRPr sz="3600" b="1">
                <a:solidFill>
                  <a:schemeClr val="accent5"/>
                </a:solidFill>
              </a:defRPr>
            </a:lvl1pPr>
          </a:lstStyle>
          <a:p>
            <a:r>
              <a:rPr lang="en-US" dirty="0"/>
              <a:t>CLICK TO EDIT MASTER TITLE STYLE</a:t>
            </a:r>
          </a:p>
        </p:txBody>
      </p:sp>
      <p:cxnSp>
        <p:nvCxnSpPr>
          <p:cNvPr id="7" name="Straight Connector 6"/>
          <p:cNvCxnSpPr/>
          <p:nvPr userDrawn="1"/>
        </p:nvCxnSpPr>
        <p:spPr>
          <a:xfrm flipV="1">
            <a:off x="656024" y="1635973"/>
            <a:ext cx="10820189" cy="33878"/>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8" name="Rectangle 7"/>
          <p:cNvSpPr/>
          <p:nvPr userDrawn="1"/>
        </p:nvSpPr>
        <p:spPr>
          <a:xfrm>
            <a:off x="7858954" y="1589835"/>
            <a:ext cx="3617259" cy="92275"/>
          </a:xfrm>
          <a:prstGeom prst="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0"/>
          <p:cNvSpPr>
            <a:spLocks noGrp="1"/>
          </p:cNvSpPr>
          <p:nvPr>
            <p:ph type="body" sz="quarter" idx="10"/>
          </p:nvPr>
        </p:nvSpPr>
        <p:spPr>
          <a:xfrm>
            <a:off x="656022" y="1971676"/>
            <a:ext cx="10820015" cy="571500"/>
          </a:xfrm>
        </p:spPr>
        <p:txBody>
          <a:bodyPr/>
          <a:lstStyle>
            <a:lvl1pPr marL="0" indent="0">
              <a:buNone/>
              <a:defRPr b="1">
                <a:solidFill>
                  <a:schemeClr val="accent6"/>
                </a:solidFill>
              </a:defRPr>
            </a:lvl1pPr>
            <a:lvl2pPr>
              <a:buClr>
                <a:schemeClr val="accent6"/>
              </a:buClr>
              <a:defRPr/>
            </a:lvl2pPr>
            <a:lvl3pPr>
              <a:buClr>
                <a:schemeClr val="accent6"/>
              </a:buClr>
              <a:defRPr/>
            </a:lvl3pPr>
            <a:lvl4pPr>
              <a:buClr>
                <a:schemeClr val="accent6"/>
              </a:buClr>
              <a:defRPr/>
            </a:lvl4pPr>
            <a:lvl5pPr>
              <a:buClr>
                <a:schemeClr val="accent6"/>
              </a:buClr>
              <a:defRPr/>
            </a:lvl5pPr>
          </a:lstStyle>
          <a:p>
            <a:pPr lvl="0"/>
            <a:r>
              <a:rPr lang="en-US"/>
              <a:t>Click to edit Master text styles</a:t>
            </a:r>
          </a:p>
        </p:txBody>
      </p:sp>
      <p:sp>
        <p:nvSpPr>
          <p:cNvPr id="6" name="Text Placeholder 11"/>
          <p:cNvSpPr>
            <a:spLocks noGrp="1"/>
          </p:cNvSpPr>
          <p:nvPr>
            <p:ph type="body" sz="quarter" idx="12"/>
          </p:nvPr>
        </p:nvSpPr>
        <p:spPr>
          <a:xfrm>
            <a:off x="656021" y="2614612"/>
            <a:ext cx="10820015" cy="3729037"/>
          </a:xfrm>
        </p:spPr>
        <p:txBody>
          <a:bodyPr/>
          <a:lstStyle>
            <a:lvl1pPr>
              <a:buClr>
                <a:schemeClr val="accent6"/>
              </a:buClr>
              <a:defRPr>
                <a:solidFill>
                  <a:schemeClr val="tx1"/>
                </a:solidFill>
              </a:defRPr>
            </a:lvl1pPr>
            <a:lvl2pPr>
              <a:buClr>
                <a:schemeClr val="accent6"/>
              </a:buClr>
              <a:defRPr>
                <a:solidFill>
                  <a:schemeClr val="tx1"/>
                </a:solidFill>
              </a:defRPr>
            </a:lvl2pPr>
            <a:lvl3pPr>
              <a:buClr>
                <a:schemeClr val="accent6"/>
              </a:buClr>
              <a:defRPr>
                <a:solidFill>
                  <a:schemeClr val="tx1"/>
                </a:solidFill>
              </a:defRPr>
            </a:lvl3pPr>
            <a:lvl4pPr>
              <a:buClr>
                <a:schemeClr val="accent6"/>
              </a:buClr>
              <a:defRPr>
                <a:solidFill>
                  <a:schemeClr val="tx1"/>
                </a:solidFill>
              </a:defRPr>
            </a:lvl4pPr>
            <a:lvl5pPr>
              <a:buClr>
                <a:schemeClr val="accent6"/>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467047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mp; Text - Gree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56023" y="365125"/>
            <a:ext cx="10515600" cy="1325563"/>
          </a:xfrm>
        </p:spPr>
        <p:txBody>
          <a:bodyPr>
            <a:normAutofit/>
          </a:bodyPr>
          <a:lstStyle>
            <a:lvl1pPr>
              <a:defRPr sz="3600" b="1">
                <a:solidFill>
                  <a:schemeClr val="accent4"/>
                </a:solidFill>
              </a:defRPr>
            </a:lvl1pPr>
          </a:lstStyle>
          <a:p>
            <a:r>
              <a:rPr lang="en-US" dirty="0"/>
              <a:t>CLICK TO EDIT MASTER TITLE STYLE</a:t>
            </a:r>
          </a:p>
        </p:txBody>
      </p:sp>
      <p:cxnSp>
        <p:nvCxnSpPr>
          <p:cNvPr id="7" name="Straight Connector 6"/>
          <p:cNvCxnSpPr/>
          <p:nvPr userDrawn="1"/>
        </p:nvCxnSpPr>
        <p:spPr>
          <a:xfrm flipV="1">
            <a:off x="656024" y="1635973"/>
            <a:ext cx="10820189" cy="33878"/>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8" name="Rectangle 7"/>
          <p:cNvSpPr/>
          <p:nvPr userDrawn="1"/>
        </p:nvSpPr>
        <p:spPr>
          <a:xfrm>
            <a:off x="7858954" y="1589835"/>
            <a:ext cx="3617259" cy="92275"/>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0"/>
          <p:cNvSpPr>
            <a:spLocks noGrp="1"/>
          </p:cNvSpPr>
          <p:nvPr>
            <p:ph type="body" sz="quarter" idx="10"/>
          </p:nvPr>
        </p:nvSpPr>
        <p:spPr>
          <a:xfrm>
            <a:off x="656022" y="1971675"/>
            <a:ext cx="10820015" cy="428625"/>
          </a:xfrm>
        </p:spPr>
        <p:txBody>
          <a:bodyPr/>
          <a:lstStyle>
            <a:lvl1pPr marL="0" indent="0">
              <a:buNone/>
              <a:defRPr b="1">
                <a:solidFill>
                  <a:schemeClr val="accent2"/>
                </a:solidFill>
              </a:defRPr>
            </a:lvl1pPr>
            <a:lvl2pPr>
              <a:buClr>
                <a:schemeClr val="accent2"/>
              </a:buClr>
              <a:defRPr/>
            </a:lvl2pPr>
            <a:lvl3pPr>
              <a:buClr>
                <a:schemeClr val="accent2"/>
              </a:buClr>
              <a:defRPr/>
            </a:lvl3pPr>
            <a:lvl4pPr>
              <a:buClr>
                <a:schemeClr val="accent2"/>
              </a:buClr>
              <a:defRPr/>
            </a:lvl4pPr>
            <a:lvl5pPr>
              <a:buClr>
                <a:schemeClr val="accent2"/>
              </a:buClr>
              <a:defRPr/>
            </a:lvl5pPr>
          </a:lstStyle>
          <a:p>
            <a:pPr lvl="0"/>
            <a:r>
              <a:rPr lang="en-US"/>
              <a:t>Click to edit Master text styles</a:t>
            </a:r>
          </a:p>
        </p:txBody>
      </p:sp>
      <p:sp>
        <p:nvSpPr>
          <p:cNvPr id="6" name="Text Placeholder 11"/>
          <p:cNvSpPr>
            <a:spLocks noGrp="1"/>
          </p:cNvSpPr>
          <p:nvPr>
            <p:ph type="body" sz="quarter" idx="12"/>
          </p:nvPr>
        </p:nvSpPr>
        <p:spPr>
          <a:xfrm>
            <a:off x="656021" y="2614612"/>
            <a:ext cx="10820015" cy="3729037"/>
          </a:xfrm>
        </p:spPr>
        <p:txBody>
          <a:bodyPr/>
          <a:lstStyle>
            <a:lvl1pPr>
              <a:buClr>
                <a:schemeClr val="accent2"/>
              </a:buClr>
              <a:defRPr>
                <a:solidFill>
                  <a:schemeClr val="tx1"/>
                </a:solidFill>
              </a:defRPr>
            </a:lvl1pPr>
            <a:lvl2pPr>
              <a:buClr>
                <a:schemeClr val="accent2"/>
              </a:buClr>
              <a:defRPr>
                <a:solidFill>
                  <a:schemeClr val="tx1"/>
                </a:solidFill>
              </a:defRPr>
            </a:lvl2pPr>
            <a:lvl3pPr>
              <a:buClr>
                <a:schemeClr val="accent2"/>
              </a:buClr>
              <a:defRPr>
                <a:solidFill>
                  <a:schemeClr val="tx1"/>
                </a:solidFill>
              </a:defRPr>
            </a:lvl3pPr>
            <a:lvl4pPr>
              <a:buClr>
                <a:schemeClr val="accent2"/>
              </a:buClr>
              <a:defRPr>
                <a:solidFill>
                  <a:schemeClr val="tx1"/>
                </a:solidFill>
              </a:defRPr>
            </a:lvl4pPr>
            <a:lvl5pPr>
              <a:buClr>
                <a:schemeClr val="accent2"/>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631299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2_Cover - Teal Background">
    <p:bg>
      <p:bgPr>
        <a:blipFill dpi="0" rotWithShape="1">
          <a:blip r:embed="rId2">
            <a:lum/>
          </a:blip>
          <a:srcRect/>
          <a:stretch>
            <a:fillRect l="-8000" t="-8000" r="-8000" b="-8000"/>
          </a:stretch>
        </a:blipFill>
        <a:effectLst/>
      </p:bgPr>
    </p:bg>
    <p:spTree>
      <p:nvGrpSpPr>
        <p:cNvPr id="1" name=""/>
        <p:cNvGrpSpPr/>
        <p:nvPr/>
      </p:nvGrpSpPr>
      <p:grpSpPr>
        <a:xfrm>
          <a:off x="0" y="0"/>
          <a:ext cx="0" cy="0"/>
          <a:chOff x="0" y="0"/>
          <a:chExt cx="0" cy="0"/>
        </a:xfrm>
      </p:grpSpPr>
      <p:sp>
        <p:nvSpPr>
          <p:cNvPr id="28" name="Rectangle 27"/>
          <p:cNvSpPr/>
          <p:nvPr userDrawn="1"/>
        </p:nvSpPr>
        <p:spPr>
          <a:xfrm>
            <a:off x="0" y="0"/>
            <a:ext cx="12192000" cy="6858000"/>
          </a:xfrm>
          <a:prstGeom prst="rect">
            <a:avLst/>
          </a:prstGeom>
          <a:solidFill>
            <a:srgbClr val="35B2B4">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14"/>
          <p:cNvSpPr>
            <a:spLocks noGrp="1"/>
          </p:cNvSpPr>
          <p:nvPr>
            <p:ph type="body" sz="quarter" idx="11" hasCustomPrompt="1"/>
          </p:nvPr>
        </p:nvSpPr>
        <p:spPr>
          <a:xfrm>
            <a:off x="1828007" y="2076693"/>
            <a:ext cx="8535987" cy="627939"/>
          </a:xfrm>
        </p:spPr>
        <p:txBody>
          <a:bodyPr>
            <a:normAutofit/>
          </a:bodyPr>
          <a:lstStyle>
            <a:lvl1pPr marL="0" indent="0" algn="ctr">
              <a:buNone/>
              <a:defRPr sz="2800" b="1" i="0">
                <a:solidFill>
                  <a:schemeClr val="bg1"/>
                </a:solidFill>
                <a:latin typeface="Helvetica Neue" charset="0"/>
                <a:ea typeface="Helvetica Neue" charset="0"/>
                <a:cs typeface="Helvetica Neue" charset="0"/>
              </a:defRPr>
            </a:lvl1pPr>
          </a:lstStyle>
          <a:p>
            <a:pPr lvl="0"/>
            <a:r>
              <a:rPr lang="en-US" dirty="0"/>
              <a:t>CLICK TO EDIT MASTER TEXT STYLES</a:t>
            </a:r>
          </a:p>
        </p:txBody>
      </p:sp>
      <p:sp>
        <p:nvSpPr>
          <p:cNvPr id="17" name="Text Placeholder 16"/>
          <p:cNvSpPr>
            <a:spLocks noGrp="1"/>
          </p:cNvSpPr>
          <p:nvPr>
            <p:ph type="body" sz="quarter" idx="12" hasCustomPrompt="1"/>
          </p:nvPr>
        </p:nvSpPr>
        <p:spPr>
          <a:xfrm>
            <a:off x="1754188" y="3051922"/>
            <a:ext cx="8683625" cy="1455738"/>
          </a:xfrm>
        </p:spPr>
        <p:txBody>
          <a:bodyPr>
            <a:noAutofit/>
          </a:bodyPr>
          <a:lstStyle>
            <a:lvl1pPr marL="0" indent="0" algn="ctr">
              <a:buNone/>
              <a:defRPr sz="2800">
                <a:solidFill>
                  <a:schemeClr val="bg1"/>
                </a:solidFill>
                <a:latin typeface="Helvetica Neue" charset="0"/>
                <a:ea typeface="Helvetica Neue" charset="0"/>
                <a:cs typeface="Helvetica Neue" charset="0"/>
              </a:defRPr>
            </a:lvl1pPr>
            <a:lvl2pPr>
              <a:defRPr sz="2800">
                <a:latin typeface="Helvetica Neue" charset="0"/>
                <a:ea typeface="Helvetica Neue" charset="0"/>
                <a:cs typeface="Helvetica Neue" charset="0"/>
              </a:defRPr>
            </a:lvl2pPr>
            <a:lvl3pPr>
              <a:defRPr sz="2800">
                <a:latin typeface="Helvetica Neue" charset="0"/>
                <a:ea typeface="Helvetica Neue" charset="0"/>
                <a:cs typeface="Helvetica Neue" charset="0"/>
              </a:defRPr>
            </a:lvl3pPr>
            <a:lvl4pPr>
              <a:defRPr sz="2800">
                <a:latin typeface="Helvetica Neue" charset="0"/>
                <a:ea typeface="Helvetica Neue" charset="0"/>
                <a:cs typeface="Helvetica Neue" charset="0"/>
              </a:defRPr>
            </a:lvl4pPr>
            <a:lvl5pPr>
              <a:defRPr sz="2800">
                <a:latin typeface="Helvetica Neue" charset="0"/>
                <a:ea typeface="Helvetica Neue" charset="0"/>
                <a:cs typeface="Helvetica Neue" charset="0"/>
              </a:defRPr>
            </a:lvl5pPr>
          </a:lstStyle>
          <a:p>
            <a:pPr lvl="0"/>
            <a:r>
              <a:rPr lang="en-US" dirty="0"/>
              <a:t>CLICK TO EDIT MASTER TEXT STYLES</a:t>
            </a:r>
          </a:p>
        </p:txBody>
      </p:sp>
    </p:spTree>
    <p:extLst>
      <p:ext uri="{BB962C8B-B14F-4D97-AF65-F5344CB8AC3E}">
        <p14:creationId xmlns:p14="http://schemas.microsoft.com/office/powerpoint/2010/main" val="3624853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mp; Text with Dots - Blu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56023" y="365125"/>
            <a:ext cx="10515600" cy="1325563"/>
          </a:xfrm>
        </p:spPr>
        <p:txBody>
          <a:bodyPr>
            <a:normAutofit/>
          </a:bodyPr>
          <a:lstStyle>
            <a:lvl1pPr>
              <a:defRPr sz="3600" b="1">
                <a:solidFill>
                  <a:schemeClr val="accent1"/>
                </a:solidFill>
              </a:defRPr>
            </a:lvl1pPr>
          </a:lstStyle>
          <a:p>
            <a:r>
              <a:rPr lang="en-US" dirty="0"/>
              <a:t>CLICK TO EDIT MASTER TITLE STYLE</a:t>
            </a:r>
          </a:p>
        </p:txBody>
      </p:sp>
      <p:sp>
        <p:nvSpPr>
          <p:cNvPr id="11" name="Text Placeholder 10"/>
          <p:cNvSpPr>
            <a:spLocks noGrp="1"/>
          </p:cNvSpPr>
          <p:nvPr>
            <p:ph type="body" sz="quarter" idx="10"/>
          </p:nvPr>
        </p:nvSpPr>
        <p:spPr>
          <a:xfrm>
            <a:off x="656023" y="1690688"/>
            <a:ext cx="10820015" cy="500063"/>
          </a:xfrm>
        </p:spPr>
        <p:txBody>
          <a:bodyPr/>
          <a:lstStyle>
            <a:lvl1pPr marL="0" indent="0">
              <a:buNone/>
              <a:defRPr b="1">
                <a:solidFill>
                  <a:schemeClr val="accent3"/>
                </a:solidFill>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a:t>Click to edit Master text styles</a:t>
            </a:r>
          </a:p>
        </p:txBody>
      </p:sp>
      <p:sp>
        <p:nvSpPr>
          <p:cNvPr id="12" name="Text Placeholder 11"/>
          <p:cNvSpPr>
            <a:spLocks noGrp="1"/>
          </p:cNvSpPr>
          <p:nvPr>
            <p:ph type="body" sz="quarter" idx="12"/>
          </p:nvPr>
        </p:nvSpPr>
        <p:spPr>
          <a:xfrm>
            <a:off x="656022" y="2333626"/>
            <a:ext cx="10820015" cy="3771900"/>
          </a:xfrm>
        </p:spPr>
        <p:txBody>
          <a:bodyPr/>
          <a:lstStyle>
            <a:lvl1pPr>
              <a:buClr>
                <a:schemeClr val="accent3"/>
              </a:buClr>
              <a:defRPr>
                <a:solidFill>
                  <a:schemeClr val="tx1"/>
                </a:solidFill>
              </a:defRPr>
            </a:lvl1pPr>
            <a:lvl2pPr>
              <a:buClr>
                <a:schemeClr val="accent3"/>
              </a:buClr>
              <a:defRPr>
                <a:solidFill>
                  <a:schemeClr val="tx1"/>
                </a:solidFill>
              </a:defRPr>
            </a:lvl2pPr>
            <a:lvl3pPr>
              <a:buClr>
                <a:schemeClr val="accent3"/>
              </a:buClr>
              <a:defRPr>
                <a:solidFill>
                  <a:schemeClr val="tx1"/>
                </a:solidFill>
              </a:defRPr>
            </a:lvl3pPr>
            <a:lvl4pPr>
              <a:buClr>
                <a:schemeClr val="accent3"/>
              </a:buClr>
              <a:defRPr>
                <a:solidFill>
                  <a:schemeClr val="tx1"/>
                </a:solidFill>
              </a:defRPr>
            </a:lvl4pPr>
            <a:lvl5pPr>
              <a:buClr>
                <a:schemeClr val="accent3"/>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8" name="Picture 7" descr="A picture containing indoor, large&#10;&#10;Description automatically generated">
            <a:extLst>
              <a:ext uri="{FF2B5EF4-FFF2-40B4-BE49-F238E27FC236}">
                <a16:creationId xmlns:a16="http://schemas.microsoft.com/office/drawing/2014/main" xmlns="" id="{0AAFFBDF-A3EE-F54C-877B-B4337DD14EC5}"/>
              </a:ext>
            </a:extLst>
          </p:cNvPr>
          <p:cNvPicPr>
            <a:picLocks noChangeAspect="1"/>
          </p:cNvPicPr>
          <p:nvPr userDrawn="1"/>
        </p:nvPicPr>
        <p:blipFill>
          <a:blip r:embed="rId2">
            <a:duotone>
              <a:prstClr val="black"/>
              <a:schemeClr val="accent2">
                <a:tint val="45000"/>
                <a:satMod val="400000"/>
              </a:schemeClr>
            </a:duotone>
          </a:blip>
          <a:stretch>
            <a:fillRect/>
          </a:stretch>
        </p:blipFill>
        <p:spPr>
          <a:xfrm>
            <a:off x="0" y="5423647"/>
            <a:ext cx="12192000" cy="2868706"/>
          </a:xfrm>
          <a:prstGeom prst="rect">
            <a:avLst/>
          </a:prstGeom>
        </p:spPr>
      </p:pic>
    </p:spTree>
    <p:extLst>
      <p:ext uri="{BB962C8B-B14F-4D97-AF65-F5344CB8AC3E}">
        <p14:creationId xmlns:p14="http://schemas.microsoft.com/office/powerpoint/2010/main" val="381153873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mp; Text with Dots - Purp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56023" y="365125"/>
            <a:ext cx="10515600" cy="1325563"/>
          </a:xfrm>
        </p:spPr>
        <p:txBody>
          <a:bodyPr>
            <a:normAutofit/>
          </a:bodyPr>
          <a:lstStyle>
            <a:lvl1pPr>
              <a:defRPr sz="3600" b="1">
                <a:solidFill>
                  <a:schemeClr val="accent3"/>
                </a:solidFill>
              </a:defRPr>
            </a:lvl1pPr>
          </a:lstStyle>
          <a:p>
            <a:r>
              <a:rPr lang="en-US" dirty="0"/>
              <a:t>CLICK TO EDIT MASTER TITLE STYLE</a:t>
            </a:r>
          </a:p>
        </p:txBody>
      </p:sp>
      <p:sp>
        <p:nvSpPr>
          <p:cNvPr id="11" name="Text Placeholder 10"/>
          <p:cNvSpPr>
            <a:spLocks noGrp="1"/>
          </p:cNvSpPr>
          <p:nvPr>
            <p:ph type="body" sz="quarter" idx="10"/>
          </p:nvPr>
        </p:nvSpPr>
        <p:spPr>
          <a:xfrm>
            <a:off x="656022" y="1690688"/>
            <a:ext cx="10820015" cy="485775"/>
          </a:xfrm>
        </p:spPr>
        <p:txBody>
          <a:bodyPr/>
          <a:lstStyle>
            <a:lvl1pPr marL="0" indent="0">
              <a:buNone/>
              <a:defRPr b="1">
                <a:solidFill>
                  <a:schemeClr val="accent1"/>
                </a:solidFill>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Click to edit Master text styles</a:t>
            </a:r>
          </a:p>
        </p:txBody>
      </p:sp>
      <p:sp>
        <p:nvSpPr>
          <p:cNvPr id="6" name="Text Placeholder 11"/>
          <p:cNvSpPr>
            <a:spLocks noGrp="1"/>
          </p:cNvSpPr>
          <p:nvPr>
            <p:ph type="body" sz="quarter" idx="12"/>
          </p:nvPr>
        </p:nvSpPr>
        <p:spPr>
          <a:xfrm>
            <a:off x="656021" y="2333625"/>
            <a:ext cx="10820015" cy="3729037"/>
          </a:xfrm>
        </p:spPr>
        <p:txBody>
          <a:bodyPr/>
          <a:lstStyle>
            <a:lvl1pPr>
              <a:buClr>
                <a:schemeClr val="accent1"/>
              </a:buClr>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8" name="Picture 7" descr="A picture containing indoor, large&#10;&#10;Description automatically generated">
            <a:extLst>
              <a:ext uri="{FF2B5EF4-FFF2-40B4-BE49-F238E27FC236}">
                <a16:creationId xmlns:a16="http://schemas.microsoft.com/office/drawing/2014/main" xmlns="" id="{33F799A3-1E18-9C4B-9554-0C1186E8617C}"/>
              </a:ext>
            </a:extLst>
          </p:cNvPr>
          <p:cNvPicPr>
            <a:picLocks noChangeAspect="1"/>
          </p:cNvPicPr>
          <p:nvPr userDrawn="1"/>
        </p:nvPicPr>
        <p:blipFill>
          <a:blip r:embed="rId2">
            <a:duotone>
              <a:prstClr val="black"/>
              <a:schemeClr val="accent3">
                <a:tint val="45000"/>
                <a:satMod val="400000"/>
              </a:schemeClr>
            </a:duotone>
          </a:blip>
          <a:stretch>
            <a:fillRect/>
          </a:stretch>
        </p:blipFill>
        <p:spPr>
          <a:xfrm>
            <a:off x="0" y="5423647"/>
            <a:ext cx="12192000" cy="2868706"/>
          </a:xfrm>
          <a:prstGeom prst="rect">
            <a:avLst/>
          </a:prstGeom>
        </p:spPr>
      </p:pic>
    </p:spTree>
    <p:extLst>
      <p:ext uri="{BB962C8B-B14F-4D97-AF65-F5344CB8AC3E}">
        <p14:creationId xmlns:p14="http://schemas.microsoft.com/office/powerpoint/2010/main" val="322367892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itle &amp; Text with Dots - Teal">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56023" y="365125"/>
            <a:ext cx="10515600" cy="1325563"/>
          </a:xfrm>
        </p:spPr>
        <p:txBody>
          <a:bodyPr>
            <a:normAutofit/>
          </a:bodyPr>
          <a:lstStyle>
            <a:lvl1pPr>
              <a:defRPr sz="3600" b="1">
                <a:solidFill>
                  <a:schemeClr val="accent5"/>
                </a:solidFill>
              </a:defRPr>
            </a:lvl1pPr>
          </a:lstStyle>
          <a:p>
            <a:r>
              <a:rPr lang="en-US" dirty="0"/>
              <a:t>CLICK TO EDIT MASTER TITLE STYLE</a:t>
            </a:r>
          </a:p>
        </p:txBody>
      </p:sp>
      <p:sp>
        <p:nvSpPr>
          <p:cNvPr id="11" name="Text Placeholder 10"/>
          <p:cNvSpPr>
            <a:spLocks noGrp="1"/>
          </p:cNvSpPr>
          <p:nvPr>
            <p:ph type="body" sz="quarter" idx="10"/>
          </p:nvPr>
        </p:nvSpPr>
        <p:spPr>
          <a:xfrm>
            <a:off x="656022" y="1690688"/>
            <a:ext cx="10820015" cy="571500"/>
          </a:xfrm>
        </p:spPr>
        <p:txBody>
          <a:bodyPr/>
          <a:lstStyle>
            <a:lvl1pPr marL="0" indent="0">
              <a:buNone/>
              <a:defRPr b="1">
                <a:solidFill>
                  <a:schemeClr val="accent6"/>
                </a:solidFill>
              </a:defRPr>
            </a:lvl1pPr>
            <a:lvl2pPr>
              <a:buClr>
                <a:schemeClr val="accent6"/>
              </a:buClr>
              <a:defRPr/>
            </a:lvl2pPr>
            <a:lvl3pPr>
              <a:buClr>
                <a:schemeClr val="accent6"/>
              </a:buClr>
              <a:defRPr/>
            </a:lvl3pPr>
            <a:lvl4pPr>
              <a:buClr>
                <a:schemeClr val="accent6"/>
              </a:buClr>
              <a:defRPr/>
            </a:lvl4pPr>
            <a:lvl5pPr>
              <a:buClr>
                <a:schemeClr val="accent6"/>
              </a:buClr>
              <a:defRPr/>
            </a:lvl5pPr>
          </a:lstStyle>
          <a:p>
            <a:pPr lvl="0"/>
            <a:r>
              <a:rPr lang="en-US"/>
              <a:t>Click to edit Master text styles</a:t>
            </a:r>
          </a:p>
        </p:txBody>
      </p:sp>
      <p:sp>
        <p:nvSpPr>
          <p:cNvPr id="6" name="Text Placeholder 11"/>
          <p:cNvSpPr>
            <a:spLocks noGrp="1"/>
          </p:cNvSpPr>
          <p:nvPr>
            <p:ph type="body" sz="quarter" idx="12"/>
          </p:nvPr>
        </p:nvSpPr>
        <p:spPr>
          <a:xfrm>
            <a:off x="656021" y="2333624"/>
            <a:ext cx="10820015" cy="3729037"/>
          </a:xfrm>
        </p:spPr>
        <p:txBody>
          <a:bodyPr/>
          <a:lstStyle>
            <a:lvl1pPr>
              <a:buClr>
                <a:schemeClr val="accent6"/>
              </a:buClr>
              <a:defRPr>
                <a:solidFill>
                  <a:schemeClr val="tx1"/>
                </a:solidFill>
              </a:defRPr>
            </a:lvl1pPr>
            <a:lvl2pPr>
              <a:buClr>
                <a:schemeClr val="accent6"/>
              </a:buClr>
              <a:defRPr>
                <a:solidFill>
                  <a:schemeClr val="tx1"/>
                </a:solidFill>
              </a:defRPr>
            </a:lvl2pPr>
            <a:lvl3pPr>
              <a:buClr>
                <a:schemeClr val="accent6"/>
              </a:buClr>
              <a:defRPr>
                <a:solidFill>
                  <a:schemeClr val="tx1"/>
                </a:solidFill>
              </a:defRPr>
            </a:lvl3pPr>
            <a:lvl4pPr>
              <a:buClr>
                <a:schemeClr val="accent6"/>
              </a:buClr>
              <a:defRPr>
                <a:solidFill>
                  <a:schemeClr val="tx1"/>
                </a:solidFill>
              </a:defRPr>
            </a:lvl4pPr>
            <a:lvl5pPr>
              <a:buClr>
                <a:schemeClr val="accent6"/>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8" name="Picture 7" descr="A picture containing indoor, large&#10;&#10;Description automatically generated">
            <a:extLst>
              <a:ext uri="{FF2B5EF4-FFF2-40B4-BE49-F238E27FC236}">
                <a16:creationId xmlns:a16="http://schemas.microsoft.com/office/drawing/2014/main" xmlns="" id="{0BF10F52-5915-BE44-8E03-2826F1063394}"/>
              </a:ext>
            </a:extLst>
          </p:cNvPr>
          <p:cNvPicPr>
            <a:picLocks noChangeAspect="1"/>
          </p:cNvPicPr>
          <p:nvPr userDrawn="1"/>
        </p:nvPicPr>
        <p:blipFill>
          <a:blip r:embed="rId2">
            <a:duotone>
              <a:prstClr val="black"/>
              <a:schemeClr val="accent5">
                <a:lumMod val="75000"/>
                <a:tint val="45000"/>
                <a:satMod val="400000"/>
              </a:schemeClr>
            </a:duotone>
          </a:blip>
          <a:stretch>
            <a:fillRect/>
          </a:stretch>
        </p:blipFill>
        <p:spPr>
          <a:xfrm>
            <a:off x="0" y="5423647"/>
            <a:ext cx="12192000" cy="2868706"/>
          </a:xfrm>
          <a:prstGeom prst="rect">
            <a:avLst/>
          </a:prstGeom>
        </p:spPr>
      </p:pic>
    </p:spTree>
    <p:extLst>
      <p:ext uri="{BB962C8B-B14F-4D97-AF65-F5344CB8AC3E}">
        <p14:creationId xmlns:p14="http://schemas.microsoft.com/office/powerpoint/2010/main" val="107638164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amp; Text with Dots- Gree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56022" y="365125"/>
            <a:ext cx="10820013" cy="1325563"/>
          </a:xfrm>
        </p:spPr>
        <p:txBody>
          <a:bodyPr>
            <a:normAutofit/>
          </a:bodyPr>
          <a:lstStyle>
            <a:lvl1pPr>
              <a:defRPr sz="3600" b="1">
                <a:solidFill>
                  <a:schemeClr val="accent4"/>
                </a:solidFill>
              </a:defRPr>
            </a:lvl1pPr>
          </a:lstStyle>
          <a:p>
            <a:r>
              <a:rPr lang="en-US" dirty="0"/>
              <a:t>CLICK TO EDIT MASTER TITLE STYLE</a:t>
            </a:r>
          </a:p>
        </p:txBody>
      </p:sp>
      <p:sp>
        <p:nvSpPr>
          <p:cNvPr id="11" name="Text Placeholder 10"/>
          <p:cNvSpPr>
            <a:spLocks noGrp="1"/>
          </p:cNvSpPr>
          <p:nvPr>
            <p:ph type="body" sz="quarter" idx="10"/>
          </p:nvPr>
        </p:nvSpPr>
        <p:spPr>
          <a:xfrm>
            <a:off x="656022" y="1690688"/>
            <a:ext cx="10820015" cy="428625"/>
          </a:xfrm>
        </p:spPr>
        <p:txBody>
          <a:bodyPr/>
          <a:lstStyle>
            <a:lvl1pPr marL="0" indent="0">
              <a:buNone/>
              <a:defRPr b="1">
                <a:solidFill>
                  <a:schemeClr val="accent2"/>
                </a:solidFill>
              </a:defRPr>
            </a:lvl1pPr>
            <a:lvl2pPr>
              <a:buClr>
                <a:schemeClr val="accent2"/>
              </a:buClr>
              <a:defRPr/>
            </a:lvl2pPr>
            <a:lvl3pPr>
              <a:buClr>
                <a:schemeClr val="accent2"/>
              </a:buClr>
              <a:defRPr/>
            </a:lvl3pPr>
            <a:lvl4pPr>
              <a:buClr>
                <a:schemeClr val="accent2"/>
              </a:buClr>
              <a:defRPr/>
            </a:lvl4pPr>
            <a:lvl5pPr>
              <a:buClr>
                <a:schemeClr val="accent2"/>
              </a:buClr>
              <a:defRPr/>
            </a:lvl5pPr>
          </a:lstStyle>
          <a:p>
            <a:pPr lvl="0"/>
            <a:r>
              <a:rPr lang="en-US"/>
              <a:t>Click to edit Master text styles</a:t>
            </a:r>
          </a:p>
        </p:txBody>
      </p:sp>
      <p:sp>
        <p:nvSpPr>
          <p:cNvPr id="6" name="Text Placeholder 11"/>
          <p:cNvSpPr>
            <a:spLocks noGrp="1"/>
          </p:cNvSpPr>
          <p:nvPr>
            <p:ph type="body" sz="quarter" idx="12"/>
          </p:nvPr>
        </p:nvSpPr>
        <p:spPr>
          <a:xfrm>
            <a:off x="656021" y="2333625"/>
            <a:ext cx="10820015" cy="3729037"/>
          </a:xfrm>
        </p:spPr>
        <p:txBody>
          <a:bodyPr/>
          <a:lstStyle>
            <a:lvl1pPr>
              <a:buClr>
                <a:schemeClr val="accent2"/>
              </a:buClr>
              <a:defRPr>
                <a:solidFill>
                  <a:schemeClr val="tx1"/>
                </a:solidFill>
              </a:defRPr>
            </a:lvl1pPr>
            <a:lvl2pPr>
              <a:buClr>
                <a:schemeClr val="accent2"/>
              </a:buClr>
              <a:defRPr>
                <a:solidFill>
                  <a:schemeClr val="tx1"/>
                </a:solidFill>
              </a:defRPr>
            </a:lvl2pPr>
            <a:lvl3pPr>
              <a:buClr>
                <a:schemeClr val="accent2"/>
              </a:buClr>
              <a:defRPr>
                <a:solidFill>
                  <a:schemeClr val="tx1"/>
                </a:solidFill>
              </a:defRPr>
            </a:lvl3pPr>
            <a:lvl4pPr>
              <a:buClr>
                <a:schemeClr val="accent2"/>
              </a:buClr>
              <a:defRPr>
                <a:solidFill>
                  <a:schemeClr val="tx1"/>
                </a:solidFill>
              </a:defRPr>
            </a:lvl4pPr>
            <a:lvl5pPr>
              <a:buClr>
                <a:schemeClr val="accent2"/>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8" name="Picture 7" descr="A picture containing indoor, large&#10;&#10;Description automatically generated">
            <a:extLst>
              <a:ext uri="{FF2B5EF4-FFF2-40B4-BE49-F238E27FC236}">
                <a16:creationId xmlns:a16="http://schemas.microsoft.com/office/drawing/2014/main" xmlns="" id="{461D9A62-F598-964D-889D-5F6C5CAD121E}"/>
              </a:ext>
            </a:extLst>
          </p:cNvPr>
          <p:cNvPicPr>
            <a:picLocks noChangeAspect="1"/>
          </p:cNvPicPr>
          <p:nvPr userDrawn="1"/>
        </p:nvPicPr>
        <p:blipFill>
          <a:blip r:embed="rId2">
            <a:duotone>
              <a:prstClr val="black"/>
              <a:schemeClr val="accent4">
                <a:lumMod val="50000"/>
                <a:tint val="45000"/>
                <a:satMod val="400000"/>
              </a:schemeClr>
            </a:duotone>
          </a:blip>
          <a:stretch>
            <a:fillRect/>
          </a:stretch>
        </p:blipFill>
        <p:spPr>
          <a:xfrm>
            <a:off x="0" y="5423647"/>
            <a:ext cx="12192000" cy="2868706"/>
          </a:xfrm>
          <a:prstGeom prst="rect">
            <a:avLst/>
          </a:prstGeom>
        </p:spPr>
      </p:pic>
    </p:spTree>
    <p:extLst>
      <p:ext uri="{BB962C8B-B14F-4D97-AF65-F5344CB8AC3E}">
        <p14:creationId xmlns:p14="http://schemas.microsoft.com/office/powerpoint/2010/main" val="232905008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Image &amp; Text - Blue">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4890099" y="257176"/>
            <a:ext cx="6943302" cy="1325563"/>
          </a:xfrm>
        </p:spPr>
        <p:txBody>
          <a:bodyPr>
            <a:normAutofit/>
          </a:bodyPr>
          <a:lstStyle>
            <a:lvl1pPr>
              <a:defRPr sz="3200" b="1">
                <a:solidFill>
                  <a:schemeClr val="accent1"/>
                </a:solidFill>
              </a:defRPr>
            </a:lvl1pPr>
          </a:lstStyle>
          <a:p>
            <a:r>
              <a:rPr lang="en-US" dirty="0"/>
              <a:t>CLICK TO EDIT MASTER TITLE STYLE</a:t>
            </a:r>
          </a:p>
        </p:txBody>
      </p:sp>
      <p:cxnSp>
        <p:nvCxnSpPr>
          <p:cNvPr id="14" name="Straight Connector 13"/>
          <p:cNvCxnSpPr/>
          <p:nvPr userDrawn="1"/>
        </p:nvCxnSpPr>
        <p:spPr>
          <a:xfrm flipV="1">
            <a:off x="5027117" y="1509236"/>
            <a:ext cx="6806284" cy="17612"/>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15" name="Rectangle 14"/>
          <p:cNvSpPr/>
          <p:nvPr userDrawn="1"/>
        </p:nvSpPr>
        <p:spPr>
          <a:xfrm>
            <a:off x="9351335" y="1467293"/>
            <a:ext cx="2482066" cy="78223"/>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Picture Placeholder 17"/>
          <p:cNvSpPr>
            <a:spLocks noGrp="1"/>
          </p:cNvSpPr>
          <p:nvPr>
            <p:ph type="pic" sz="quarter" idx="10"/>
          </p:nvPr>
        </p:nvSpPr>
        <p:spPr>
          <a:xfrm>
            <a:off x="0" y="0"/>
            <a:ext cx="4340225" cy="6858000"/>
          </a:xfrm>
        </p:spPr>
        <p:txBody>
          <a:bodyPr/>
          <a:lstStyle/>
          <a:p>
            <a:r>
              <a:rPr lang="en-US"/>
              <a:t>Click icon to add picture</a:t>
            </a:r>
          </a:p>
        </p:txBody>
      </p:sp>
      <p:sp>
        <p:nvSpPr>
          <p:cNvPr id="19" name="Text Placeholder 11"/>
          <p:cNvSpPr>
            <a:spLocks noGrp="1"/>
          </p:cNvSpPr>
          <p:nvPr>
            <p:ph type="body" sz="quarter" idx="12"/>
          </p:nvPr>
        </p:nvSpPr>
        <p:spPr>
          <a:xfrm>
            <a:off x="4890100" y="1907476"/>
            <a:ext cx="6943302" cy="4493324"/>
          </a:xfrm>
        </p:spPr>
        <p:txBody>
          <a:bodyPr/>
          <a:lstStyle>
            <a:lvl1pPr>
              <a:buClr>
                <a:schemeClr val="accent1"/>
              </a:buClr>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3498431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Image &amp; Text - Purple">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4890099" y="257176"/>
            <a:ext cx="6943302" cy="1325563"/>
          </a:xfrm>
        </p:spPr>
        <p:txBody>
          <a:bodyPr>
            <a:normAutofit/>
          </a:bodyPr>
          <a:lstStyle>
            <a:lvl1pPr>
              <a:defRPr sz="3200" b="1">
                <a:solidFill>
                  <a:schemeClr val="accent3"/>
                </a:solidFill>
              </a:defRPr>
            </a:lvl1pPr>
          </a:lstStyle>
          <a:p>
            <a:r>
              <a:rPr lang="en-US" dirty="0"/>
              <a:t>CLICK TO EDIT MASTER TITLE STYLE</a:t>
            </a:r>
          </a:p>
        </p:txBody>
      </p:sp>
      <p:cxnSp>
        <p:nvCxnSpPr>
          <p:cNvPr id="14" name="Straight Connector 13"/>
          <p:cNvCxnSpPr/>
          <p:nvPr userDrawn="1"/>
        </p:nvCxnSpPr>
        <p:spPr>
          <a:xfrm flipV="1">
            <a:off x="5027117" y="1509236"/>
            <a:ext cx="6806284" cy="17612"/>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5" name="Rectangle 14"/>
          <p:cNvSpPr/>
          <p:nvPr userDrawn="1"/>
        </p:nvSpPr>
        <p:spPr>
          <a:xfrm>
            <a:off x="9351335" y="1467293"/>
            <a:ext cx="2482066" cy="78223"/>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Picture Placeholder 17"/>
          <p:cNvSpPr>
            <a:spLocks noGrp="1"/>
          </p:cNvSpPr>
          <p:nvPr>
            <p:ph type="pic" sz="quarter" idx="10"/>
          </p:nvPr>
        </p:nvSpPr>
        <p:spPr>
          <a:xfrm>
            <a:off x="0" y="0"/>
            <a:ext cx="4340225" cy="6858000"/>
          </a:xfrm>
        </p:spPr>
        <p:txBody>
          <a:bodyPr/>
          <a:lstStyle/>
          <a:p>
            <a:r>
              <a:rPr lang="en-US"/>
              <a:t>Click icon to add picture</a:t>
            </a:r>
          </a:p>
        </p:txBody>
      </p:sp>
      <p:sp>
        <p:nvSpPr>
          <p:cNvPr id="19" name="Text Placeholder 11"/>
          <p:cNvSpPr>
            <a:spLocks noGrp="1"/>
          </p:cNvSpPr>
          <p:nvPr>
            <p:ph type="body" sz="quarter" idx="12"/>
          </p:nvPr>
        </p:nvSpPr>
        <p:spPr>
          <a:xfrm>
            <a:off x="4890100" y="1907476"/>
            <a:ext cx="6943302" cy="4493324"/>
          </a:xfrm>
        </p:spPr>
        <p:txBody>
          <a:bodyPr/>
          <a:lstStyle>
            <a:lvl1pPr>
              <a:buClr>
                <a:schemeClr val="accent3"/>
              </a:buClr>
              <a:defRPr>
                <a:solidFill>
                  <a:schemeClr val="tx1"/>
                </a:solidFill>
              </a:defRPr>
            </a:lvl1pPr>
            <a:lvl2pPr>
              <a:buClr>
                <a:schemeClr val="accent3"/>
              </a:buClr>
              <a:defRPr>
                <a:solidFill>
                  <a:schemeClr val="tx1"/>
                </a:solidFill>
              </a:defRPr>
            </a:lvl2pPr>
            <a:lvl3pPr>
              <a:buClr>
                <a:schemeClr val="accent3"/>
              </a:buClr>
              <a:defRPr>
                <a:solidFill>
                  <a:schemeClr val="tx1"/>
                </a:solidFill>
              </a:defRPr>
            </a:lvl3pPr>
            <a:lvl4pPr>
              <a:buClr>
                <a:schemeClr val="accent3"/>
              </a:buClr>
              <a:defRPr>
                <a:solidFill>
                  <a:schemeClr val="tx1"/>
                </a:solidFill>
              </a:defRPr>
            </a:lvl4pPr>
            <a:lvl5pPr>
              <a:buClr>
                <a:schemeClr val="accent3"/>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9247139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Image &amp; Text - Teal">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4890099" y="257176"/>
            <a:ext cx="6943302" cy="1325563"/>
          </a:xfrm>
        </p:spPr>
        <p:txBody>
          <a:bodyPr>
            <a:normAutofit/>
          </a:bodyPr>
          <a:lstStyle>
            <a:lvl1pPr>
              <a:defRPr sz="3200" b="1">
                <a:solidFill>
                  <a:schemeClr val="accent5"/>
                </a:solidFill>
              </a:defRPr>
            </a:lvl1pPr>
          </a:lstStyle>
          <a:p>
            <a:r>
              <a:rPr lang="en-US" dirty="0"/>
              <a:t>CLICK TO EDIT MASTER TITLE STYLE</a:t>
            </a:r>
          </a:p>
        </p:txBody>
      </p:sp>
      <p:cxnSp>
        <p:nvCxnSpPr>
          <p:cNvPr id="14" name="Straight Connector 13"/>
          <p:cNvCxnSpPr/>
          <p:nvPr userDrawn="1"/>
        </p:nvCxnSpPr>
        <p:spPr>
          <a:xfrm flipV="1">
            <a:off x="5027117" y="1509236"/>
            <a:ext cx="6806284" cy="17612"/>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
        <p:nvSpPr>
          <p:cNvPr id="15" name="Rectangle 14"/>
          <p:cNvSpPr/>
          <p:nvPr userDrawn="1"/>
        </p:nvSpPr>
        <p:spPr>
          <a:xfrm>
            <a:off x="9351335" y="1467293"/>
            <a:ext cx="2482066" cy="78223"/>
          </a:xfrm>
          <a:prstGeom prst="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Picture Placeholder 17"/>
          <p:cNvSpPr>
            <a:spLocks noGrp="1"/>
          </p:cNvSpPr>
          <p:nvPr>
            <p:ph type="pic" sz="quarter" idx="10"/>
          </p:nvPr>
        </p:nvSpPr>
        <p:spPr>
          <a:xfrm>
            <a:off x="0" y="0"/>
            <a:ext cx="4340225" cy="6858000"/>
          </a:xfrm>
        </p:spPr>
        <p:txBody>
          <a:bodyPr/>
          <a:lstStyle/>
          <a:p>
            <a:r>
              <a:rPr lang="en-US"/>
              <a:t>Click icon to add picture</a:t>
            </a:r>
          </a:p>
        </p:txBody>
      </p:sp>
      <p:sp>
        <p:nvSpPr>
          <p:cNvPr id="19" name="Text Placeholder 11"/>
          <p:cNvSpPr>
            <a:spLocks noGrp="1"/>
          </p:cNvSpPr>
          <p:nvPr>
            <p:ph type="body" sz="quarter" idx="12"/>
          </p:nvPr>
        </p:nvSpPr>
        <p:spPr>
          <a:xfrm>
            <a:off x="4890100" y="1907476"/>
            <a:ext cx="6943302" cy="4493324"/>
          </a:xfrm>
        </p:spPr>
        <p:txBody>
          <a:bodyPr/>
          <a:lstStyle>
            <a:lvl1pPr>
              <a:buClr>
                <a:schemeClr val="accent5"/>
              </a:buClr>
              <a:defRPr>
                <a:solidFill>
                  <a:schemeClr val="tx1"/>
                </a:solidFill>
              </a:defRPr>
            </a:lvl1pPr>
            <a:lvl2pPr>
              <a:buClr>
                <a:schemeClr val="accent5"/>
              </a:buClr>
              <a:defRPr>
                <a:solidFill>
                  <a:schemeClr val="tx1"/>
                </a:solidFill>
              </a:defRPr>
            </a:lvl2pPr>
            <a:lvl3pPr>
              <a:buClr>
                <a:schemeClr val="accent5"/>
              </a:buClr>
              <a:defRPr>
                <a:solidFill>
                  <a:schemeClr val="tx1"/>
                </a:solidFill>
              </a:defRPr>
            </a:lvl3pPr>
            <a:lvl4pPr>
              <a:buClr>
                <a:schemeClr val="accent5"/>
              </a:buClr>
              <a:defRPr>
                <a:solidFill>
                  <a:schemeClr val="tx1"/>
                </a:solidFill>
              </a:defRPr>
            </a:lvl4pPr>
            <a:lvl5pPr>
              <a:buClr>
                <a:schemeClr val="accent5"/>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7893384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Image &amp; Text - Green">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4890099" y="257176"/>
            <a:ext cx="6943302" cy="1325563"/>
          </a:xfrm>
        </p:spPr>
        <p:txBody>
          <a:bodyPr>
            <a:normAutofit/>
          </a:bodyPr>
          <a:lstStyle>
            <a:lvl1pPr>
              <a:defRPr sz="3200" b="1">
                <a:solidFill>
                  <a:schemeClr val="accent4"/>
                </a:solidFill>
              </a:defRPr>
            </a:lvl1pPr>
          </a:lstStyle>
          <a:p>
            <a:r>
              <a:rPr lang="en-US" dirty="0"/>
              <a:t>CLICK TO EDIT MASTER TITLE STYLE</a:t>
            </a:r>
          </a:p>
        </p:txBody>
      </p:sp>
      <p:cxnSp>
        <p:nvCxnSpPr>
          <p:cNvPr id="14" name="Straight Connector 13"/>
          <p:cNvCxnSpPr/>
          <p:nvPr userDrawn="1"/>
        </p:nvCxnSpPr>
        <p:spPr>
          <a:xfrm flipV="1">
            <a:off x="5027117" y="1509236"/>
            <a:ext cx="6806284" cy="17612"/>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15" name="Rectangle 14"/>
          <p:cNvSpPr/>
          <p:nvPr userDrawn="1"/>
        </p:nvSpPr>
        <p:spPr>
          <a:xfrm>
            <a:off x="9351335" y="1467293"/>
            <a:ext cx="2482066" cy="78223"/>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Picture Placeholder 17"/>
          <p:cNvSpPr>
            <a:spLocks noGrp="1"/>
          </p:cNvSpPr>
          <p:nvPr>
            <p:ph type="pic" sz="quarter" idx="10"/>
          </p:nvPr>
        </p:nvSpPr>
        <p:spPr>
          <a:xfrm>
            <a:off x="0" y="0"/>
            <a:ext cx="4340225" cy="6858000"/>
          </a:xfrm>
        </p:spPr>
        <p:txBody>
          <a:bodyPr/>
          <a:lstStyle/>
          <a:p>
            <a:r>
              <a:rPr lang="en-US"/>
              <a:t>Click icon to add picture</a:t>
            </a:r>
          </a:p>
        </p:txBody>
      </p:sp>
      <p:sp>
        <p:nvSpPr>
          <p:cNvPr id="19" name="Text Placeholder 11"/>
          <p:cNvSpPr>
            <a:spLocks noGrp="1"/>
          </p:cNvSpPr>
          <p:nvPr>
            <p:ph type="body" sz="quarter" idx="12"/>
          </p:nvPr>
        </p:nvSpPr>
        <p:spPr>
          <a:xfrm>
            <a:off x="4890100" y="1907476"/>
            <a:ext cx="6943302" cy="4493324"/>
          </a:xfrm>
        </p:spPr>
        <p:txBody>
          <a:bodyPr/>
          <a:lstStyle>
            <a:lvl1pPr>
              <a:buClr>
                <a:schemeClr val="accent2"/>
              </a:buClr>
              <a:defRPr>
                <a:solidFill>
                  <a:schemeClr val="tx1"/>
                </a:solidFill>
              </a:defRPr>
            </a:lvl1pPr>
            <a:lvl2pPr>
              <a:buClr>
                <a:schemeClr val="accent2"/>
              </a:buClr>
              <a:defRPr>
                <a:solidFill>
                  <a:schemeClr val="tx1"/>
                </a:solidFill>
              </a:defRPr>
            </a:lvl2pPr>
            <a:lvl3pPr>
              <a:buClr>
                <a:schemeClr val="accent2"/>
              </a:buClr>
              <a:defRPr>
                <a:solidFill>
                  <a:schemeClr val="tx1"/>
                </a:solidFill>
              </a:defRPr>
            </a:lvl3pPr>
            <a:lvl4pPr>
              <a:buClr>
                <a:schemeClr val="accent2"/>
              </a:buClr>
              <a:defRPr>
                <a:solidFill>
                  <a:schemeClr val="tx1"/>
                </a:solidFill>
              </a:defRPr>
            </a:lvl4pPr>
            <a:lvl5pPr>
              <a:buClr>
                <a:schemeClr val="accent2"/>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6655497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amp; Two Column - Blue">
    <p:spTree>
      <p:nvGrpSpPr>
        <p:cNvPr id="1" name=""/>
        <p:cNvGrpSpPr/>
        <p:nvPr/>
      </p:nvGrpSpPr>
      <p:grpSpPr>
        <a:xfrm>
          <a:off x="0" y="0"/>
          <a:ext cx="0" cy="0"/>
          <a:chOff x="0" y="0"/>
          <a:chExt cx="0" cy="0"/>
        </a:xfrm>
      </p:grpSpPr>
      <p:sp>
        <p:nvSpPr>
          <p:cNvPr id="16" name="Rectangle 15"/>
          <p:cNvSpPr/>
          <p:nvPr userDrawn="1"/>
        </p:nvSpPr>
        <p:spPr>
          <a:xfrm>
            <a:off x="0" y="0"/>
            <a:ext cx="12192000" cy="1609344"/>
          </a:xfrm>
          <a:prstGeom prst="rect">
            <a:avLst/>
          </a:prstGeom>
          <a:solidFill>
            <a:srgbClr val="01679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Connector 20"/>
          <p:cNvCxnSpPr/>
          <p:nvPr userDrawn="1"/>
        </p:nvCxnSpPr>
        <p:spPr>
          <a:xfrm>
            <a:off x="6125488" y="3178428"/>
            <a:ext cx="0" cy="3127254"/>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8" name="Title 1"/>
          <p:cNvSpPr>
            <a:spLocks noGrp="1"/>
          </p:cNvSpPr>
          <p:nvPr>
            <p:ph type="title" hasCustomPrompt="1"/>
          </p:nvPr>
        </p:nvSpPr>
        <p:spPr>
          <a:xfrm>
            <a:off x="656023" y="246594"/>
            <a:ext cx="10515600" cy="1325563"/>
          </a:xfrm>
        </p:spPr>
        <p:txBody>
          <a:bodyPr>
            <a:normAutofit/>
          </a:bodyPr>
          <a:lstStyle>
            <a:lvl1pPr>
              <a:defRPr sz="3600" b="1">
                <a:solidFill>
                  <a:schemeClr val="bg1"/>
                </a:solidFill>
              </a:defRPr>
            </a:lvl1pPr>
          </a:lstStyle>
          <a:p>
            <a:r>
              <a:rPr lang="en-US" dirty="0"/>
              <a:t>CLICK TO EDIT MASTER TITLE STYLE</a:t>
            </a:r>
          </a:p>
        </p:txBody>
      </p:sp>
      <p:sp>
        <p:nvSpPr>
          <p:cNvPr id="29" name="Text Placeholder 10"/>
          <p:cNvSpPr>
            <a:spLocks noGrp="1"/>
          </p:cNvSpPr>
          <p:nvPr>
            <p:ph type="body" sz="quarter" idx="10"/>
          </p:nvPr>
        </p:nvSpPr>
        <p:spPr>
          <a:xfrm>
            <a:off x="656022" y="1903943"/>
            <a:ext cx="10820015" cy="500063"/>
          </a:xfrm>
        </p:spPr>
        <p:txBody>
          <a:bodyPr/>
          <a:lstStyle>
            <a:lvl1pPr marL="0" indent="0">
              <a:buNone/>
              <a:defRPr b="1">
                <a:solidFill>
                  <a:schemeClr val="accent3"/>
                </a:solidFill>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a:t>Click to edit Master text styles</a:t>
            </a:r>
          </a:p>
        </p:txBody>
      </p:sp>
      <p:sp>
        <p:nvSpPr>
          <p:cNvPr id="30" name="Text Placeholder 11"/>
          <p:cNvSpPr>
            <a:spLocks noGrp="1"/>
          </p:cNvSpPr>
          <p:nvPr>
            <p:ph type="body" sz="quarter" idx="12"/>
          </p:nvPr>
        </p:nvSpPr>
        <p:spPr>
          <a:xfrm>
            <a:off x="656021" y="2479149"/>
            <a:ext cx="10820015" cy="521171"/>
          </a:xfrm>
        </p:spPr>
        <p:txBody>
          <a:bodyPr>
            <a:normAutofit/>
          </a:bodyPr>
          <a:lstStyle>
            <a:lvl1pPr marL="0" indent="0">
              <a:buClr>
                <a:schemeClr val="accent3"/>
              </a:buClr>
              <a:buNone/>
              <a:defRPr sz="2400">
                <a:solidFill>
                  <a:schemeClr val="tx1"/>
                </a:solidFill>
              </a:defRPr>
            </a:lvl1pPr>
            <a:lvl2pPr marL="457200" indent="0">
              <a:buClr>
                <a:schemeClr val="accent3"/>
              </a:buClr>
              <a:buNone/>
              <a:defRPr>
                <a:solidFill>
                  <a:schemeClr val="tx1"/>
                </a:solidFill>
              </a:defRPr>
            </a:lvl2pPr>
            <a:lvl3pPr marL="914400" indent="0">
              <a:buClr>
                <a:schemeClr val="accent3"/>
              </a:buClr>
              <a:buNone/>
              <a:defRPr>
                <a:solidFill>
                  <a:schemeClr val="tx1"/>
                </a:solidFill>
              </a:defRPr>
            </a:lvl3pPr>
            <a:lvl4pPr marL="1371600" indent="0">
              <a:buClr>
                <a:schemeClr val="accent3"/>
              </a:buClr>
              <a:buNone/>
              <a:defRPr>
                <a:solidFill>
                  <a:schemeClr val="tx1"/>
                </a:solidFill>
              </a:defRPr>
            </a:lvl4pPr>
            <a:lvl5pPr marL="1828800" indent="0">
              <a:buClr>
                <a:schemeClr val="accent3"/>
              </a:buClr>
              <a:buNone/>
              <a:defRPr>
                <a:solidFill>
                  <a:schemeClr val="tx1"/>
                </a:solidFill>
              </a:defRPr>
            </a:lvl5pPr>
          </a:lstStyle>
          <a:p>
            <a:pPr lvl="0"/>
            <a:r>
              <a:rPr lang="en-US"/>
              <a:t>Click to edit Master text styles</a:t>
            </a:r>
          </a:p>
        </p:txBody>
      </p:sp>
      <p:sp>
        <p:nvSpPr>
          <p:cNvPr id="31" name="Text Placeholder 10"/>
          <p:cNvSpPr>
            <a:spLocks noGrp="1"/>
          </p:cNvSpPr>
          <p:nvPr>
            <p:ph type="body" sz="quarter" idx="13"/>
          </p:nvPr>
        </p:nvSpPr>
        <p:spPr>
          <a:xfrm>
            <a:off x="656022" y="3358502"/>
            <a:ext cx="4661045" cy="605076"/>
          </a:xfrm>
        </p:spPr>
        <p:txBody>
          <a:bodyPr>
            <a:normAutofit/>
          </a:bodyPr>
          <a:lstStyle>
            <a:lvl1pPr marL="0" indent="0">
              <a:buNone/>
              <a:defRPr sz="2400" b="1">
                <a:solidFill>
                  <a:schemeClr val="accent3"/>
                </a:solidFill>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a:t>Click to edit Master text styles</a:t>
            </a:r>
          </a:p>
        </p:txBody>
      </p:sp>
      <p:sp>
        <p:nvSpPr>
          <p:cNvPr id="32" name="Text Placeholder 11"/>
          <p:cNvSpPr>
            <a:spLocks noGrp="1"/>
          </p:cNvSpPr>
          <p:nvPr>
            <p:ph type="body" sz="quarter" idx="14"/>
          </p:nvPr>
        </p:nvSpPr>
        <p:spPr>
          <a:xfrm>
            <a:off x="656022" y="4066959"/>
            <a:ext cx="4661046" cy="2238723"/>
          </a:xfrm>
        </p:spPr>
        <p:txBody>
          <a:bodyPr>
            <a:normAutofit/>
          </a:bodyPr>
          <a:lstStyle>
            <a:lvl1pPr>
              <a:buClr>
                <a:schemeClr val="accent3"/>
              </a:buClr>
              <a:defRPr sz="2400">
                <a:solidFill>
                  <a:schemeClr val="tx1"/>
                </a:solidFill>
              </a:defRPr>
            </a:lvl1pPr>
            <a:lvl2pPr>
              <a:buClr>
                <a:schemeClr val="accent3"/>
              </a:buClr>
              <a:defRPr sz="2400">
                <a:solidFill>
                  <a:schemeClr val="tx1"/>
                </a:solidFill>
              </a:defRPr>
            </a:lvl2pPr>
            <a:lvl3pPr>
              <a:buClr>
                <a:schemeClr val="accent3"/>
              </a:buClr>
              <a:defRPr sz="2400">
                <a:solidFill>
                  <a:schemeClr val="tx1"/>
                </a:solidFill>
              </a:defRPr>
            </a:lvl3pPr>
            <a:lvl4pPr>
              <a:buClr>
                <a:schemeClr val="accent3"/>
              </a:buClr>
              <a:defRPr sz="2400">
                <a:solidFill>
                  <a:schemeClr val="tx1"/>
                </a:solidFill>
              </a:defRPr>
            </a:lvl4pPr>
            <a:lvl5pPr>
              <a:buClr>
                <a:schemeClr val="accent3"/>
              </a:buClr>
              <a:defRPr sz="2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3" name="Text Placeholder 10"/>
          <p:cNvSpPr>
            <a:spLocks noGrp="1"/>
          </p:cNvSpPr>
          <p:nvPr>
            <p:ph type="body" sz="quarter" idx="15"/>
          </p:nvPr>
        </p:nvSpPr>
        <p:spPr>
          <a:xfrm>
            <a:off x="6814990" y="3358502"/>
            <a:ext cx="4661045" cy="605076"/>
          </a:xfrm>
        </p:spPr>
        <p:txBody>
          <a:bodyPr>
            <a:normAutofit/>
          </a:bodyPr>
          <a:lstStyle>
            <a:lvl1pPr marL="0" indent="0">
              <a:buNone/>
              <a:defRPr sz="2400" b="1">
                <a:solidFill>
                  <a:schemeClr val="accent3"/>
                </a:solidFill>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a:t>Click to edit Master text styles</a:t>
            </a:r>
          </a:p>
        </p:txBody>
      </p:sp>
      <p:sp>
        <p:nvSpPr>
          <p:cNvPr id="34" name="Text Placeholder 11"/>
          <p:cNvSpPr>
            <a:spLocks noGrp="1"/>
          </p:cNvSpPr>
          <p:nvPr>
            <p:ph type="body" sz="quarter" idx="16"/>
          </p:nvPr>
        </p:nvSpPr>
        <p:spPr>
          <a:xfrm>
            <a:off x="6814990" y="4066959"/>
            <a:ext cx="4661046" cy="2238723"/>
          </a:xfrm>
        </p:spPr>
        <p:txBody>
          <a:bodyPr>
            <a:normAutofit/>
          </a:bodyPr>
          <a:lstStyle>
            <a:lvl1pPr>
              <a:buClr>
                <a:schemeClr val="accent3"/>
              </a:buClr>
              <a:defRPr sz="2400">
                <a:solidFill>
                  <a:schemeClr val="tx1"/>
                </a:solidFill>
              </a:defRPr>
            </a:lvl1pPr>
            <a:lvl2pPr>
              <a:buClr>
                <a:schemeClr val="accent3"/>
              </a:buClr>
              <a:defRPr sz="2400">
                <a:solidFill>
                  <a:schemeClr val="tx1"/>
                </a:solidFill>
              </a:defRPr>
            </a:lvl2pPr>
            <a:lvl3pPr>
              <a:buClr>
                <a:schemeClr val="accent3"/>
              </a:buClr>
              <a:defRPr sz="2400">
                <a:solidFill>
                  <a:schemeClr val="tx1"/>
                </a:solidFill>
              </a:defRPr>
            </a:lvl3pPr>
            <a:lvl4pPr>
              <a:buClr>
                <a:schemeClr val="accent3"/>
              </a:buClr>
              <a:defRPr sz="2400">
                <a:solidFill>
                  <a:schemeClr val="tx1"/>
                </a:solidFill>
              </a:defRPr>
            </a:lvl4pPr>
            <a:lvl5pPr>
              <a:buClr>
                <a:schemeClr val="accent3"/>
              </a:buClr>
              <a:defRPr sz="2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4" name="Picture 13" descr="A picture containing indoor, large&#10;&#10;Description automatically generated">
            <a:extLst>
              <a:ext uri="{FF2B5EF4-FFF2-40B4-BE49-F238E27FC236}">
                <a16:creationId xmlns:a16="http://schemas.microsoft.com/office/drawing/2014/main" xmlns="" id="{C4276DC8-AD33-544D-AB07-B779215B1F2D}"/>
              </a:ext>
            </a:extLst>
          </p:cNvPr>
          <p:cNvPicPr>
            <a:picLocks noChangeAspect="1"/>
          </p:cNvPicPr>
          <p:nvPr userDrawn="1"/>
        </p:nvPicPr>
        <p:blipFill>
          <a:blip r:embed="rId2">
            <a:alphaModFix amt="35000"/>
          </a:blip>
          <a:stretch>
            <a:fillRect/>
          </a:stretch>
        </p:blipFill>
        <p:spPr>
          <a:xfrm>
            <a:off x="0" y="-1189541"/>
            <a:ext cx="12192000" cy="2868707"/>
          </a:xfrm>
          <a:prstGeom prst="rect">
            <a:avLst/>
          </a:prstGeom>
        </p:spPr>
      </p:pic>
    </p:spTree>
    <p:extLst>
      <p:ext uri="{BB962C8B-B14F-4D97-AF65-F5344CB8AC3E}">
        <p14:creationId xmlns:p14="http://schemas.microsoft.com/office/powerpoint/2010/main" val="352923389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amp; Two Column - Purple">
    <p:spTree>
      <p:nvGrpSpPr>
        <p:cNvPr id="1" name=""/>
        <p:cNvGrpSpPr/>
        <p:nvPr/>
      </p:nvGrpSpPr>
      <p:grpSpPr>
        <a:xfrm>
          <a:off x="0" y="0"/>
          <a:ext cx="0" cy="0"/>
          <a:chOff x="0" y="0"/>
          <a:chExt cx="0" cy="0"/>
        </a:xfrm>
      </p:grpSpPr>
      <p:sp>
        <p:nvSpPr>
          <p:cNvPr id="16" name="Rectangle 15"/>
          <p:cNvSpPr/>
          <p:nvPr userDrawn="1"/>
        </p:nvSpPr>
        <p:spPr>
          <a:xfrm>
            <a:off x="0" y="0"/>
            <a:ext cx="12192000" cy="160934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Connector 20"/>
          <p:cNvCxnSpPr/>
          <p:nvPr userDrawn="1"/>
        </p:nvCxnSpPr>
        <p:spPr>
          <a:xfrm>
            <a:off x="6125488" y="3178428"/>
            <a:ext cx="0" cy="3127254"/>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8" name="Title 1"/>
          <p:cNvSpPr>
            <a:spLocks noGrp="1"/>
          </p:cNvSpPr>
          <p:nvPr>
            <p:ph type="title" hasCustomPrompt="1"/>
          </p:nvPr>
        </p:nvSpPr>
        <p:spPr>
          <a:xfrm>
            <a:off x="656023" y="246594"/>
            <a:ext cx="10515600" cy="1325563"/>
          </a:xfrm>
        </p:spPr>
        <p:txBody>
          <a:bodyPr>
            <a:normAutofit/>
          </a:bodyPr>
          <a:lstStyle>
            <a:lvl1pPr>
              <a:defRPr sz="3600" b="1">
                <a:solidFill>
                  <a:schemeClr val="bg1"/>
                </a:solidFill>
              </a:defRPr>
            </a:lvl1pPr>
          </a:lstStyle>
          <a:p>
            <a:r>
              <a:rPr lang="en-US" dirty="0"/>
              <a:t>CLICK TO EDIT MASTER TITLE STYLE</a:t>
            </a:r>
          </a:p>
        </p:txBody>
      </p:sp>
      <p:sp>
        <p:nvSpPr>
          <p:cNvPr id="29" name="Text Placeholder 10"/>
          <p:cNvSpPr>
            <a:spLocks noGrp="1"/>
          </p:cNvSpPr>
          <p:nvPr>
            <p:ph type="body" sz="quarter" idx="10"/>
          </p:nvPr>
        </p:nvSpPr>
        <p:spPr>
          <a:xfrm>
            <a:off x="656022" y="1903943"/>
            <a:ext cx="10820015" cy="500063"/>
          </a:xfrm>
        </p:spPr>
        <p:txBody>
          <a:bodyPr/>
          <a:lstStyle>
            <a:lvl1pPr marL="0" indent="0">
              <a:buNone/>
              <a:defRPr b="1">
                <a:solidFill>
                  <a:schemeClr val="accent1"/>
                </a:solidFill>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a:t>Click to edit Master text styles</a:t>
            </a:r>
          </a:p>
        </p:txBody>
      </p:sp>
      <p:sp>
        <p:nvSpPr>
          <p:cNvPr id="30" name="Text Placeholder 11"/>
          <p:cNvSpPr>
            <a:spLocks noGrp="1"/>
          </p:cNvSpPr>
          <p:nvPr>
            <p:ph type="body" sz="quarter" idx="12"/>
          </p:nvPr>
        </p:nvSpPr>
        <p:spPr>
          <a:xfrm>
            <a:off x="656021" y="2479149"/>
            <a:ext cx="10820015" cy="521171"/>
          </a:xfrm>
        </p:spPr>
        <p:txBody>
          <a:bodyPr>
            <a:normAutofit/>
          </a:bodyPr>
          <a:lstStyle>
            <a:lvl1pPr marL="0" indent="0">
              <a:buClr>
                <a:schemeClr val="accent3"/>
              </a:buClr>
              <a:buNone/>
              <a:defRPr sz="2400">
                <a:solidFill>
                  <a:schemeClr val="tx1"/>
                </a:solidFill>
              </a:defRPr>
            </a:lvl1pPr>
            <a:lvl2pPr marL="457200" indent="0">
              <a:buClr>
                <a:schemeClr val="accent3"/>
              </a:buClr>
              <a:buNone/>
              <a:defRPr>
                <a:solidFill>
                  <a:schemeClr val="tx1"/>
                </a:solidFill>
              </a:defRPr>
            </a:lvl2pPr>
            <a:lvl3pPr marL="914400" indent="0">
              <a:buClr>
                <a:schemeClr val="accent3"/>
              </a:buClr>
              <a:buNone/>
              <a:defRPr>
                <a:solidFill>
                  <a:schemeClr val="tx1"/>
                </a:solidFill>
              </a:defRPr>
            </a:lvl3pPr>
            <a:lvl4pPr marL="1371600" indent="0">
              <a:buClr>
                <a:schemeClr val="accent3"/>
              </a:buClr>
              <a:buNone/>
              <a:defRPr>
                <a:solidFill>
                  <a:schemeClr val="tx1"/>
                </a:solidFill>
              </a:defRPr>
            </a:lvl4pPr>
            <a:lvl5pPr marL="1828800" indent="0">
              <a:buClr>
                <a:schemeClr val="accent3"/>
              </a:buClr>
              <a:buNone/>
              <a:defRPr>
                <a:solidFill>
                  <a:schemeClr val="tx1"/>
                </a:solidFill>
              </a:defRPr>
            </a:lvl5pPr>
          </a:lstStyle>
          <a:p>
            <a:pPr lvl="0"/>
            <a:r>
              <a:rPr lang="en-US"/>
              <a:t>Click to edit Master text styles</a:t>
            </a:r>
          </a:p>
        </p:txBody>
      </p:sp>
      <p:sp>
        <p:nvSpPr>
          <p:cNvPr id="31" name="Text Placeholder 10"/>
          <p:cNvSpPr>
            <a:spLocks noGrp="1"/>
          </p:cNvSpPr>
          <p:nvPr>
            <p:ph type="body" sz="quarter" idx="13"/>
          </p:nvPr>
        </p:nvSpPr>
        <p:spPr>
          <a:xfrm>
            <a:off x="656022" y="3358502"/>
            <a:ext cx="4661045" cy="605076"/>
          </a:xfrm>
        </p:spPr>
        <p:txBody>
          <a:bodyPr>
            <a:normAutofit/>
          </a:bodyPr>
          <a:lstStyle>
            <a:lvl1pPr marL="0" indent="0">
              <a:buNone/>
              <a:defRPr sz="2400" b="1">
                <a:solidFill>
                  <a:schemeClr val="accent1"/>
                </a:solidFill>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a:t>Click to edit Master text styles</a:t>
            </a:r>
          </a:p>
        </p:txBody>
      </p:sp>
      <p:sp>
        <p:nvSpPr>
          <p:cNvPr id="32" name="Text Placeholder 11"/>
          <p:cNvSpPr>
            <a:spLocks noGrp="1"/>
          </p:cNvSpPr>
          <p:nvPr>
            <p:ph type="body" sz="quarter" idx="14"/>
          </p:nvPr>
        </p:nvSpPr>
        <p:spPr>
          <a:xfrm>
            <a:off x="656022" y="4066959"/>
            <a:ext cx="4661046" cy="2238723"/>
          </a:xfrm>
        </p:spPr>
        <p:txBody>
          <a:bodyPr>
            <a:normAutofit/>
          </a:bodyPr>
          <a:lstStyle>
            <a:lvl1pPr>
              <a:buClr>
                <a:schemeClr val="accent1"/>
              </a:buClr>
              <a:defRPr sz="2400">
                <a:solidFill>
                  <a:schemeClr val="tx1"/>
                </a:solidFill>
              </a:defRPr>
            </a:lvl1pPr>
            <a:lvl2pPr>
              <a:buClr>
                <a:schemeClr val="accent1"/>
              </a:buClr>
              <a:defRPr sz="2400">
                <a:solidFill>
                  <a:schemeClr val="tx1"/>
                </a:solidFill>
              </a:defRPr>
            </a:lvl2pPr>
            <a:lvl3pPr>
              <a:buClr>
                <a:schemeClr val="accent1"/>
              </a:buClr>
              <a:defRPr sz="2400">
                <a:solidFill>
                  <a:schemeClr val="tx1"/>
                </a:solidFill>
              </a:defRPr>
            </a:lvl3pPr>
            <a:lvl4pPr>
              <a:buClr>
                <a:schemeClr val="accent1"/>
              </a:buClr>
              <a:defRPr sz="2400">
                <a:solidFill>
                  <a:schemeClr val="tx1"/>
                </a:solidFill>
              </a:defRPr>
            </a:lvl4pPr>
            <a:lvl5pPr>
              <a:buClr>
                <a:schemeClr val="accent1"/>
              </a:buClr>
              <a:defRPr sz="2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3" name="Text Placeholder 10"/>
          <p:cNvSpPr>
            <a:spLocks noGrp="1"/>
          </p:cNvSpPr>
          <p:nvPr>
            <p:ph type="body" sz="quarter" idx="15"/>
          </p:nvPr>
        </p:nvSpPr>
        <p:spPr>
          <a:xfrm>
            <a:off x="6814990" y="3358502"/>
            <a:ext cx="4661045" cy="605076"/>
          </a:xfrm>
        </p:spPr>
        <p:txBody>
          <a:bodyPr>
            <a:normAutofit/>
          </a:bodyPr>
          <a:lstStyle>
            <a:lvl1pPr marL="0" indent="0">
              <a:buNone/>
              <a:defRPr sz="2400" b="1">
                <a:solidFill>
                  <a:schemeClr val="accent1"/>
                </a:solidFill>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a:t>Click to edit Master text styles</a:t>
            </a:r>
          </a:p>
        </p:txBody>
      </p:sp>
      <p:sp>
        <p:nvSpPr>
          <p:cNvPr id="34" name="Text Placeholder 11"/>
          <p:cNvSpPr>
            <a:spLocks noGrp="1"/>
          </p:cNvSpPr>
          <p:nvPr>
            <p:ph type="body" sz="quarter" idx="16"/>
          </p:nvPr>
        </p:nvSpPr>
        <p:spPr>
          <a:xfrm>
            <a:off x="6814990" y="4066959"/>
            <a:ext cx="4661046" cy="2238723"/>
          </a:xfrm>
        </p:spPr>
        <p:txBody>
          <a:bodyPr>
            <a:normAutofit/>
          </a:bodyPr>
          <a:lstStyle>
            <a:lvl1pPr>
              <a:buClr>
                <a:schemeClr val="accent1"/>
              </a:buClr>
              <a:defRPr sz="2400">
                <a:solidFill>
                  <a:schemeClr val="tx1"/>
                </a:solidFill>
              </a:defRPr>
            </a:lvl1pPr>
            <a:lvl2pPr>
              <a:buClr>
                <a:schemeClr val="accent1"/>
              </a:buClr>
              <a:defRPr sz="2400">
                <a:solidFill>
                  <a:schemeClr val="tx1"/>
                </a:solidFill>
              </a:defRPr>
            </a:lvl2pPr>
            <a:lvl3pPr>
              <a:buClr>
                <a:schemeClr val="accent1"/>
              </a:buClr>
              <a:defRPr sz="2400">
                <a:solidFill>
                  <a:schemeClr val="tx1"/>
                </a:solidFill>
              </a:defRPr>
            </a:lvl3pPr>
            <a:lvl4pPr>
              <a:buClr>
                <a:schemeClr val="accent1"/>
              </a:buClr>
              <a:defRPr sz="2400">
                <a:solidFill>
                  <a:schemeClr val="tx1"/>
                </a:solidFill>
              </a:defRPr>
            </a:lvl4pPr>
            <a:lvl5pPr>
              <a:buClr>
                <a:schemeClr val="accent1"/>
              </a:buClr>
              <a:defRPr sz="2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4" name="Picture 13" descr="A picture containing indoor, large&#10;&#10;Description automatically generated">
            <a:extLst>
              <a:ext uri="{FF2B5EF4-FFF2-40B4-BE49-F238E27FC236}">
                <a16:creationId xmlns:a16="http://schemas.microsoft.com/office/drawing/2014/main" xmlns="" id="{19F1DF41-5653-8648-837F-5C73F74BE234}"/>
              </a:ext>
            </a:extLst>
          </p:cNvPr>
          <p:cNvPicPr>
            <a:picLocks noChangeAspect="1"/>
          </p:cNvPicPr>
          <p:nvPr userDrawn="1"/>
        </p:nvPicPr>
        <p:blipFill>
          <a:blip r:embed="rId2">
            <a:alphaModFix amt="35000"/>
          </a:blip>
          <a:stretch>
            <a:fillRect/>
          </a:stretch>
        </p:blipFill>
        <p:spPr>
          <a:xfrm>
            <a:off x="0" y="-1189541"/>
            <a:ext cx="12192000" cy="2868707"/>
          </a:xfrm>
          <a:prstGeom prst="rect">
            <a:avLst/>
          </a:prstGeom>
        </p:spPr>
      </p:pic>
    </p:spTree>
    <p:extLst>
      <p:ext uri="{BB962C8B-B14F-4D97-AF65-F5344CB8AC3E}">
        <p14:creationId xmlns:p14="http://schemas.microsoft.com/office/powerpoint/2010/main" val="32478100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 Blue Background">
    <p:bg>
      <p:bgPr>
        <a:blipFill dpi="0" rotWithShape="1">
          <a:blip r:embed="rId2">
            <a:lum/>
          </a:blip>
          <a:srcRect/>
          <a:stretch>
            <a:fillRect l="-8000" t="-8000" r="-8000" b="-8000"/>
          </a:stretch>
        </a:blipFill>
        <a:effectLst/>
      </p:bgPr>
    </p:bg>
    <p:spTree>
      <p:nvGrpSpPr>
        <p:cNvPr id="1" name=""/>
        <p:cNvGrpSpPr/>
        <p:nvPr/>
      </p:nvGrpSpPr>
      <p:grpSpPr>
        <a:xfrm>
          <a:off x="0" y="0"/>
          <a:ext cx="0" cy="0"/>
          <a:chOff x="0" y="0"/>
          <a:chExt cx="0" cy="0"/>
        </a:xfrm>
      </p:grpSpPr>
      <p:sp>
        <p:nvSpPr>
          <p:cNvPr id="28" name="Rectangle 27"/>
          <p:cNvSpPr/>
          <p:nvPr userDrawn="1"/>
        </p:nvSpPr>
        <p:spPr>
          <a:xfrm>
            <a:off x="0" y="0"/>
            <a:ext cx="12192000" cy="6858000"/>
          </a:xfrm>
          <a:prstGeom prst="rect">
            <a:avLst/>
          </a:prstGeom>
          <a:solidFill>
            <a:srgbClr val="026794">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14"/>
          <p:cNvSpPr>
            <a:spLocks noGrp="1"/>
          </p:cNvSpPr>
          <p:nvPr>
            <p:ph type="body" sz="quarter" idx="11" hasCustomPrompt="1"/>
          </p:nvPr>
        </p:nvSpPr>
        <p:spPr>
          <a:xfrm>
            <a:off x="1828007" y="2076693"/>
            <a:ext cx="8535987" cy="627939"/>
          </a:xfrm>
        </p:spPr>
        <p:txBody>
          <a:bodyPr>
            <a:normAutofit/>
          </a:bodyPr>
          <a:lstStyle>
            <a:lvl1pPr marL="0" indent="0" algn="ctr">
              <a:buNone/>
              <a:defRPr sz="2800" b="1" i="0">
                <a:solidFill>
                  <a:schemeClr val="bg1"/>
                </a:solidFill>
                <a:latin typeface="Helvetica Neue" charset="0"/>
                <a:ea typeface="Helvetica Neue" charset="0"/>
                <a:cs typeface="Helvetica Neue" charset="0"/>
              </a:defRPr>
            </a:lvl1pPr>
          </a:lstStyle>
          <a:p>
            <a:pPr lvl="0"/>
            <a:r>
              <a:rPr lang="en-US" dirty="0"/>
              <a:t>CLICK TO EDIT MASTER TEXT STYLES</a:t>
            </a:r>
          </a:p>
        </p:txBody>
      </p:sp>
      <p:sp>
        <p:nvSpPr>
          <p:cNvPr id="17" name="Text Placeholder 16"/>
          <p:cNvSpPr>
            <a:spLocks noGrp="1"/>
          </p:cNvSpPr>
          <p:nvPr>
            <p:ph type="body" sz="quarter" idx="12" hasCustomPrompt="1"/>
          </p:nvPr>
        </p:nvSpPr>
        <p:spPr>
          <a:xfrm>
            <a:off x="1754188" y="3051922"/>
            <a:ext cx="8683625" cy="1455738"/>
          </a:xfrm>
        </p:spPr>
        <p:txBody>
          <a:bodyPr>
            <a:noAutofit/>
          </a:bodyPr>
          <a:lstStyle>
            <a:lvl1pPr marL="0" indent="0" algn="ctr">
              <a:buNone/>
              <a:defRPr sz="2800">
                <a:solidFill>
                  <a:schemeClr val="bg1"/>
                </a:solidFill>
                <a:latin typeface="Helvetica Neue" charset="0"/>
                <a:ea typeface="Helvetica Neue" charset="0"/>
                <a:cs typeface="Helvetica Neue" charset="0"/>
              </a:defRPr>
            </a:lvl1pPr>
            <a:lvl2pPr>
              <a:defRPr sz="2800">
                <a:latin typeface="Helvetica Neue" charset="0"/>
                <a:ea typeface="Helvetica Neue" charset="0"/>
                <a:cs typeface="Helvetica Neue" charset="0"/>
              </a:defRPr>
            </a:lvl2pPr>
            <a:lvl3pPr>
              <a:defRPr sz="2800">
                <a:latin typeface="Helvetica Neue" charset="0"/>
                <a:ea typeface="Helvetica Neue" charset="0"/>
                <a:cs typeface="Helvetica Neue" charset="0"/>
              </a:defRPr>
            </a:lvl3pPr>
            <a:lvl4pPr>
              <a:defRPr sz="2800">
                <a:latin typeface="Helvetica Neue" charset="0"/>
                <a:ea typeface="Helvetica Neue" charset="0"/>
                <a:cs typeface="Helvetica Neue" charset="0"/>
              </a:defRPr>
            </a:lvl4pPr>
            <a:lvl5pPr>
              <a:defRPr sz="2800">
                <a:latin typeface="Helvetica Neue" charset="0"/>
                <a:ea typeface="Helvetica Neue" charset="0"/>
                <a:cs typeface="Helvetica Neue" charset="0"/>
              </a:defRPr>
            </a:lvl5pPr>
          </a:lstStyle>
          <a:p>
            <a:pPr lvl="0"/>
            <a:r>
              <a:rPr lang="en-US" dirty="0"/>
              <a:t>CLICK TO EDIT MASTER TEXT STYLES</a:t>
            </a:r>
          </a:p>
        </p:txBody>
      </p:sp>
      <p:sp>
        <p:nvSpPr>
          <p:cNvPr id="8" name="Rectangle 7"/>
          <p:cNvSpPr/>
          <p:nvPr userDrawn="1"/>
        </p:nvSpPr>
        <p:spPr>
          <a:xfrm>
            <a:off x="5083215" y="2704632"/>
            <a:ext cx="2025570" cy="119131"/>
          </a:xfrm>
          <a:prstGeom prst="rect">
            <a:avLst/>
          </a:prstGeom>
          <a:solidFill>
            <a:srgbClr val="9746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405E79"/>
              </a:solidFill>
            </a:endParaRPr>
          </a:p>
        </p:txBody>
      </p:sp>
    </p:spTree>
    <p:extLst>
      <p:ext uri="{BB962C8B-B14F-4D97-AF65-F5344CB8AC3E}">
        <p14:creationId xmlns:p14="http://schemas.microsoft.com/office/powerpoint/2010/main" val="384091496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Title &amp; Two Column - Teal">
    <p:spTree>
      <p:nvGrpSpPr>
        <p:cNvPr id="1" name=""/>
        <p:cNvGrpSpPr/>
        <p:nvPr/>
      </p:nvGrpSpPr>
      <p:grpSpPr>
        <a:xfrm>
          <a:off x="0" y="0"/>
          <a:ext cx="0" cy="0"/>
          <a:chOff x="0" y="0"/>
          <a:chExt cx="0" cy="0"/>
        </a:xfrm>
      </p:grpSpPr>
      <p:sp>
        <p:nvSpPr>
          <p:cNvPr id="16" name="Rectangle 15"/>
          <p:cNvSpPr/>
          <p:nvPr userDrawn="1"/>
        </p:nvSpPr>
        <p:spPr>
          <a:xfrm>
            <a:off x="0" y="0"/>
            <a:ext cx="12192000" cy="160934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itle 1"/>
          <p:cNvSpPr>
            <a:spLocks noGrp="1"/>
          </p:cNvSpPr>
          <p:nvPr>
            <p:ph type="title" hasCustomPrompt="1"/>
          </p:nvPr>
        </p:nvSpPr>
        <p:spPr>
          <a:xfrm>
            <a:off x="656023" y="246594"/>
            <a:ext cx="10515600" cy="1325563"/>
          </a:xfrm>
        </p:spPr>
        <p:txBody>
          <a:bodyPr>
            <a:normAutofit/>
          </a:bodyPr>
          <a:lstStyle>
            <a:lvl1pPr>
              <a:defRPr sz="3600" b="1">
                <a:solidFill>
                  <a:schemeClr val="bg1"/>
                </a:solidFill>
              </a:defRPr>
            </a:lvl1pPr>
          </a:lstStyle>
          <a:p>
            <a:r>
              <a:rPr lang="en-US" dirty="0"/>
              <a:t>CLICK TO EDIT MASTER TITLE STYLE</a:t>
            </a:r>
          </a:p>
        </p:txBody>
      </p:sp>
      <p:sp>
        <p:nvSpPr>
          <p:cNvPr id="29" name="Text Placeholder 10"/>
          <p:cNvSpPr>
            <a:spLocks noGrp="1"/>
          </p:cNvSpPr>
          <p:nvPr>
            <p:ph type="body" sz="quarter" idx="10"/>
          </p:nvPr>
        </p:nvSpPr>
        <p:spPr>
          <a:xfrm>
            <a:off x="656022" y="1903943"/>
            <a:ext cx="10820015" cy="500063"/>
          </a:xfrm>
        </p:spPr>
        <p:txBody>
          <a:bodyPr/>
          <a:lstStyle>
            <a:lvl1pPr marL="0" indent="0">
              <a:buNone/>
              <a:defRPr b="1">
                <a:solidFill>
                  <a:schemeClr val="accent6"/>
                </a:solidFill>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a:t>Click to edit Master text styles</a:t>
            </a:r>
          </a:p>
        </p:txBody>
      </p:sp>
      <p:sp>
        <p:nvSpPr>
          <p:cNvPr id="30" name="Text Placeholder 11"/>
          <p:cNvSpPr>
            <a:spLocks noGrp="1"/>
          </p:cNvSpPr>
          <p:nvPr>
            <p:ph type="body" sz="quarter" idx="12"/>
          </p:nvPr>
        </p:nvSpPr>
        <p:spPr>
          <a:xfrm>
            <a:off x="656021" y="2479149"/>
            <a:ext cx="10820015" cy="521171"/>
          </a:xfrm>
        </p:spPr>
        <p:txBody>
          <a:bodyPr>
            <a:normAutofit/>
          </a:bodyPr>
          <a:lstStyle>
            <a:lvl1pPr marL="0" indent="0">
              <a:buClr>
                <a:schemeClr val="accent3"/>
              </a:buClr>
              <a:buNone/>
              <a:defRPr sz="2400">
                <a:solidFill>
                  <a:schemeClr val="tx1"/>
                </a:solidFill>
              </a:defRPr>
            </a:lvl1pPr>
            <a:lvl2pPr marL="457200" indent="0">
              <a:buClr>
                <a:schemeClr val="accent3"/>
              </a:buClr>
              <a:buNone/>
              <a:defRPr>
                <a:solidFill>
                  <a:schemeClr val="tx1"/>
                </a:solidFill>
              </a:defRPr>
            </a:lvl2pPr>
            <a:lvl3pPr marL="914400" indent="0">
              <a:buClr>
                <a:schemeClr val="accent3"/>
              </a:buClr>
              <a:buNone/>
              <a:defRPr>
                <a:solidFill>
                  <a:schemeClr val="tx1"/>
                </a:solidFill>
              </a:defRPr>
            </a:lvl3pPr>
            <a:lvl4pPr marL="1371600" indent="0">
              <a:buClr>
                <a:schemeClr val="accent3"/>
              </a:buClr>
              <a:buNone/>
              <a:defRPr>
                <a:solidFill>
                  <a:schemeClr val="tx1"/>
                </a:solidFill>
              </a:defRPr>
            </a:lvl4pPr>
            <a:lvl5pPr marL="1828800" indent="0">
              <a:buClr>
                <a:schemeClr val="accent3"/>
              </a:buClr>
              <a:buNone/>
              <a:defRPr>
                <a:solidFill>
                  <a:schemeClr val="tx1"/>
                </a:solidFill>
              </a:defRPr>
            </a:lvl5pPr>
          </a:lstStyle>
          <a:p>
            <a:pPr lvl="0"/>
            <a:r>
              <a:rPr lang="en-US"/>
              <a:t>Click to edit Master text styles</a:t>
            </a:r>
          </a:p>
        </p:txBody>
      </p:sp>
      <p:sp>
        <p:nvSpPr>
          <p:cNvPr id="31" name="Text Placeholder 10"/>
          <p:cNvSpPr>
            <a:spLocks noGrp="1"/>
          </p:cNvSpPr>
          <p:nvPr>
            <p:ph type="body" sz="quarter" idx="13"/>
          </p:nvPr>
        </p:nvSpPr>
        <p:spPr>
          <a:xfrm>
            <a:off x="656022" y="3358502"/>
            <a:ext cx="4661045" cy="605076"/>
          </a:xfrm>
        </p:spPr>
        <p:txBody>
          <a:bodyPr>
            <a:normAutofit/>
          </a:bodyPr>
          <a:lstStyle>
            <a:lvl1pPr marL="0" indent="0">
              <a:buNone/>
              <a:defRPr sz="2400" b="1">
                <a:solidFill>
                  <a:schemeClr val="accent6"/>
                </a:solidFill>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a:t>Click to edit Master text styles</a:t>
            </a:r>
          </a:p>
        </p:txBody>
      </p:sp>
      <p:sp>
        <p:nvSpPr>
          <p:cNvPr id="32" name="Text Placeholder 11"/>
          <p:cNvSpPr>
            <a:spLocks noGrp="1"/>
          </p:cNvSpPr>
          <p:nvPr>
            <p:ph type="body" sz="quarter" idx="14"/>
          </p:nvPr>
        </p:nvSpPr>
        <p:spPr>
          <a:xfrm>
            <a:off x="656022" y="4066959"/>
            <a:ext cx="4661046" cy="2238723"/>
          </a:xfrm>
        </p:spPr>
        <p:txBody>
          <a:bodyPr>
            <a:normAutofit/>
          </a:bodyPr>
          <a:lstStyle>
            <a:lvl1pPr>
              <a:buClr>
                <a:schemeClr val="accent6"/>
              </a:buClr>
              <a:defRPr sz="2400">
                <a:solidFill>
                  <a:schemeClr val="tx1"/>
                </a:solidFill>
              </a:defRPr>
            </a:lvl1pPr>
            <a:lvl2pPr>
              <a:buClr>
                <a:schemeClr val="accent6"/>
              </a:buClr>
              <a:defRPr sz="2400">
                <a:solidFill>
                  <a:schemeClr val="tx1"/>
                </a:solidFill>
              </a:defRPr>
            </a:lvl2pPr>
            <a:lvl3pPr>
              <a:buClr>
                <a:schemeClr val="accent6"/>
              </a:buClr>
              <a:defRPr sz="2400">
                <a:solidFill>
                  <a:schemeClr val="tx1"/>
                </a:solidFill>
              </a:defRPr>
            </a:lvl3pPr>
            <a:lvl4pPr>
              <a:buClr>
                <a:schemeClr val="accent6"/>
              </a:buClr>
              <a:defRPr sz="2400">
                <a:solidFill>
                  <a:schemeClr val="tx1"/>
                </a:solidFill>
              </a:defRPr>
            </a:lvl4pPr>
            <a:lvl5pPr>
              <a:buClr>
                <a:schemeClr val="accent6"/>
              </a:buClr>
              <a:defRPr sz="2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3" name="Text Placeholder 10"/>
          <p:cNvSpPr>
            <a:spLocks noGrp="1"/>
          </p:cNvSpPr>
          <p:nvPr>
            <p:ph type="body" sz="quarter" idx="15"/>
          </p:nvPr>
        </p:nvSpPr>
        <p:spPr>
          <a:xfrm>
            <a:off x="6814990" y="3358502"/>
            <a:ext cx="4661045" cy="605076"/>
          </a:xfrm>
        </p:spPr>
        <p:txBody>
          <a:bodyPr>
            <a:normAutofit/>
          </a:bodyPr>
          <a:lstStyle>
            <a:lvl1pPr marL="0" indent="0">
              <a:buNone/>
              <a:defRPr sz="2400" b="1">
                <a:solidFill>
                  <a:schemeClr val="accent6"/>
                </a:solidFill>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a:t>Click to edit Master text styles</a:t>
            </a:r>
          </a:p>
        </p:txBody>
      </p:sp>
      <p:sp>
        <p:nvSpPr>
          <p:cNvPr id="34" name="Text Placeholder 11"/>
          <p:cNvSpPr>
            <a:spLocks noGrp="1"/>
          </p:cNvSpPr>
          <p:nvPr>
            <p:ph type="body" sz="quarter" idx="16"/>
          </p:nvPr>
        </p:nvSpPr>
        <p:spPr>
          <a:xfrm>
            <a:off x="6814990" y="4066959"/>
            <a:ext cx="4661046" cy="2238723"/>
          </a:xfrm>
        </p:spPr>
        <p:txBody>
          <a:bodyPr>
            <a:normAutofit/>
          </a:bodyPr>
          <a:lstStyle>
            <a:lvl1pPr>
              <a:buClr>
                <a:schemeClr val="accent6"/>
              </a:buClr>
              <a:defRPr sz="2400">
                <a:solidFill>
                  <a:schemeClr val="tx1"/>
                </a:solidFill>
              </a:defRPr>
            </a:lvl1pPr>
            <a:lvl2pPr>
              <a:buClr>
                <a:schemeClr val="accent6"/>
              </a:buClr>
              <a:defRPr sz="2400">
                <a:solidFill>
                  <a:schemeClr val="tx1"/>
                </a:solidFill>
              </a:defRPr>
            </a:lvl2pPr>
            <a:lvl3pPr>
              <a:buClr>
                <a:schemeClr val="accent6"/>
              </a:buClr>
              <a:defRPr sz="2400">
                <a:solidFill>
                  <a:schemeClr val="tx1"/>
                </a:solidFill>
              </a:defRPr>
            </a:lvl3pPr>
            <a:lvl4pPr>
              <a:buClr>
                <a:schemeClr val="accent6"/>
              </a:buClr>
              <a:defRPr sz="2400">
                <a:solidFill>
                  <a:schemeClr val="tx1"/>
                </a:solidFill>
              </a:defRPr>
            </a:lvl4pPr>
            <a:lvl5pPr>
              <a:buClr>
                <a:schemeClr val="accent6"/>
              </a:buClr>
              <a:defRPr sz="2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4" name="Picture 13" descr="A picture containing indoor, large&#10;&#10;Description automatically generated">
            <a:extLst>
              <a:ext uri="{FF2B5EF4-FFF2-40B4-BE49-F238E27FC236}">
                <a16:creationId xmlns:a16="http://schemas.microsoft.com/office/drawing/2014/main" xmlns="" id="{69671E72-62AC-DE42-A9A2-DCECA7A80626}"/>
              </a:ext>
            </a:extLst>
          </p:cNvPr>
          <p:cNvPicPr>
            <a:picLocks noChangeAspect="1"/>
          </p:cNvPicPr>
          <p:nvPr userDrawn="1"/>
        </p:nvPicPr>
        <p:blipFill>
          <a:blip r:embed="rId2">
            <a:alphaModFix amt="35000"/>
          </a:blip>
          <a:stretch>
            <a:fillRect/>
          </a:stretch>
        </p:blipFill>
        <p:spPr>
          <a:xfrm>
            <a:off x="0" y="-1309861"/>
            <a:ext cx="12192000" cy="2868707"/>
          </a:xfrm>
          <a:prstGeom prst="rect">
            <a:avLst/>
          </a:prstGeom>
        </p:spPr>
      </p:pic>
    </p:spTree>
    <p:extLst>
      <p:ext uri="{BB962C8B-B14F-4D97-AF65-F5344CB8AC3E}">
        <p14:creationId xmlns:p14="http://schemas.microsoft.com/office/powerpoint/2010/main" val="270970611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amp; Two Column - Green">
    <p:spTree>
      <p:nvGrpSpPr>
        <p:cNvPr id="1" name=""/>
        <p:cNvGrpSpPr/>
        <p:nvPr/>
      </p:nvGrpSpPr>
      <p:grpSpPr>
        <a:xfrm>
          <a:off x="0" y="0"/>
          <a:ext cx="0" cy="0"/>
          <a:chOff x="0" y="0"/>
          <a:chExt cx="0" cy="0"/>
        </a:xfrm>
      </p:grpSpPr>
      <p:sp>
        <p:nvSpPr>
          <p:cNvPr id="16" name="Rectangle 15"/>
          <p:cNvSpPr/>
          <p:nvPr userDrawn="1"/>
        </p:nvSpPr>
        <p:spPr>
          <a:xfrm>
            <a:off x="0" y="0"/>
            <a:ext cx="12192000" cy="160934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Connector 20"/>
          <p:cNvCxnSpPr/>
          <p:nvPr userDrawn="1"/>
        </p:nvCxnSpPr>
        <p:spPr>
          <a:xfrm>
            <a:off x="6125488" y="3178428"/>
            <a:ext cx="0" cy="3127254"/>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8" name="Title 1"/>
          <p:cNvSpPr>
            <a:spLocks noGrp="1"/>
          </p:cNvSpPr>
          <p:nvPr>
            <p:ph type="title" hasCustomPrompt="1"/>
          </p:nvPr>
        </p:nvSpPr>
        <p:spPr>
          <a:xfrm>
            <a:off x="656023" y="246594"/>
            <a:ext cx="10515600" cy="1325563"/>
          </a:xfrm>
        </p:spPr>
        <p:txBody>
          <a:bodyPr>
            <a:normAutofit/>
          </a:bodyPr>
          <a:lstStyle>
            <a:lvl1pPr>
              <a:defRPr sz="3600" b="1">
                <a:solidFill>
                  <a:schemeClr val="bg1"/>
                </a:solidFill>
              </a:defRPr>
            </a:lvl1pPr>
          </a:lstStyle>
          <a:p>
            <a:r>
              <a:rPr lang="en-US" dirty="0"/>
              <a:t>CLICK TO EDIT MASTER TITLE STYLE</a:t>
            </a:r>
          </a:p>
        </p:txBody>
      </p:sp>
      <p:sp>
        <p:nvSpPr>
          <p:cNvPr id="29" name="Text Placeholder 10"/>
          <p:cNvSpPr>
            <a:spLocks noGrp="1"/>
          </p:cNvSpPr>
          <p:nvPr>
            <p:ph type="body" sz="quarter" idx="10"/>
          </p:nvPr>
        </p:nvSpPr>
        <p:spPr>
          <a:xfrm>
            <a:off x="656022" y="1903943"/>
            <a:ext cx="10820015" cy="500063"/>
          </a:xfrm>
        </p:spPr>
        <p:txBody>
          <a:bodyPr/>
          <a:lstStyle>
            <a:lvl1pPr marL="0" indent="0">
              <a:buNone/>
              <a:defRPr b="1">
                <a:solidFill>
                  <a:schemeClr val="accent2"/>
                </a:solidFill>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a:t>Click to edit Master text styles</a:t>
            </a:r>
          </a:p>
        </p:txBody>
      </p:sp>
      <p:sp>
        <p:nvSpPr>
          <p:cNvPr id="30" name="Text Placeholder 11"/>
          <p:cNvSpPr>
            <a:spLocks noGrp="1"/>
          </p:cNvSpPr>
          <p:nvPr>
            <p:ph type="body" sz="quarter" idx="12"/>
          </p:nvPr>
        </p:nvSpPr>
        <p:spPr>
          <a:xfrm>
            <a:off x="656021" y="2479149"/>
            <a:ext cx="10820015" cy="521171"/>
          </a:xfrm>
        </p:spPr>
        <p:txBody>
          <a:bodyPr>
            <a:normAutofit/>
          </a:bodyPr>
          <a:lstStyle>
            <a:lvl1pPr marL="0" indent="0">
              <a:buClr>
                <a:schemeClr val="accent3"/>
              </a:buClr>
              <a:buNone/>
              <a:defRPr sz="2400">
                <a:solidFill>
                  <a:schemeClr val="tx1"/>
                </a:solidFill>
              </a:defRPr>
            </a:lvl1pPr>
            <a:lvl2pPr marL="457200" indent="0">
              <a:buClr>
                <a:schemeClr val="accent3"/>
              </a:buClr>
              <a:buNone/>
              <a:defRPr>
                <a:solidFill>
                  <a:schemeClr val="tx1"/>
                </a:solidFill>
              </a:defRPr>
            </a:lvl2pPr>
            <a:lvl3pPr marL="914400" indent="0">
              <a:buClr>
                <a:schemeClr val="accent3"/>
              </a:buClr>
              <a:buNone/>
              <a:defRPr>
                <a:solidFill>
                  <a:schemeClr val="tx1"/>
                </a:solidFill>
              </a:defRPr>
            </a:lvl3pPr>
            <a:lvl4pPr marL="1371600" indent="0">
              <a:buClr>
                <a:schemeClr val="accent3"/>
              </a:buClr>
              <a:buNone/>
              <a:defRPr>
                <a:solidFill>
                  <a:schemeClr val="tx1"/>
                </a:solidFill>
              </a:defRPr>
            </a:lvl4pPr>
            <a:lvl5pPr marL="1828800" indent="0">
              <a:buClr>
                <a:schemeClr val="accent3"/>
              </a:buClr>
              <a:buNone/>
              <a:defRPr>
                <a:solidFill>
                  <a:schemeClr val="tx1"/>
                </a:solidFill>
              </a:defRPr>
            </a:lvl5pPr>
          </a:lstStyle>
          <a:p>
            <a:pPr lvl="0"/>
            <a:r>
              <a:rPr lang="en-US"/>
              <a:t>Click to edit Master text styles</a:t>
            </a:r>
          </a:p>
        </p:txBody>
      </p:sp>
      <p:sp>
        <p:nvSpPr>
          <p:cNvPr id="31" name="Text Placeholder 10"/>
          <p:cNvSpPr>
            <a:spLocks noGrp="1"/>
          </p:cNvSpPr>
          <p:nvPr>
            <p:ph type="body" sz="quarter" idx="13"/>
          </p:nvPr>
        </p:nvSpPr>
        <p:spPr>
          <a:xfrm>
            <a:off x="656022" y="3358502"/>
            <a:ext cx="4661045" cy="605076"/>
          </a:xfrm>
        </p:spPr>
        <p:txBody>
          <a:bodyPr>
            <a:normAutofit/>
          </a:bodyPr>
          <a:lstStyle>
            <a:lvl1pPr marL="0" indent="0">
              <a:buNone/>
              <a:defRPr sz="2400" b="1">
                <a:solidFill>
                  <a:schemeClr val="accent2"/>
                </a:solidFill>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a:t>Click to edit Master text styles</a:t>
            </a:r>
          </a:p>
        </p:txBody>
      </p:sp>
      <p:sp>
        <p:nvSpPr>
          <p:cNvPr id="32" name="Text Placeholder 11"/>
          <p:cNvSpPr>
            <a:spLocks noGrp="1"/>
          </p:cNvSpPr>
          <p:nvPr>
            <p:ph type="body" sz="quarter" idx="14"/>
          </p:nvPr>
        </p:nvSpPr>
        <p:spPr>
          <a:xfrm>
            <a:off x="656022" y="4066959"/>
            <a:ext cx="4661046" cy="2238723"/>
          </a:xfrm>
        </p:spPr>
        <p:txBody>
          <a:bodyPr>
            <a:normAutofit/>
          </a:bodyPr>
          <a:lstStyle>
            <a:lvl1pPr>
              <a:buClr>
                <a:schemeClr val="accent2"/>
              </a:buClr>
              <a:defRPr sz="2400">
                <a:solidFill>
                  <a:schemeClr val="tx1"/>
                </a:solidFill>
              </a:defRPr>
            </a:lvl1pPr>
            <a:lvl2pPr>
              <a:buClr>
                <a:schemeClr val="accent2"/>
              </a:buClr>
              <a:defRPr sz="2400">
                <a:solidFill>
                  <a:schemeClr val="tx1"/>
                </a:solidFill>
              </a:defRPr>
            </a:lvl2pPr>
            <a:lvl3pPr>
              <a:buClr>
                <a:schemeClr val="accent2"/>
              </a:buClr>
              <a:defRPr sz="2400">
                <a:solidFill>
                  <a:schemeClr val="tx1"/>
                </a:solidFill>
              </a:defRPr>
            </a:lvl3pPr>
            <a:lvl4pPr>
              <a:buClr>
                <a:schemeClr val="accent2"/>
              </a:buClr>
              <a:defRPr sz="2400">
                <a:solidFill>
                  <a:schemeClr val="tx1"/>
                </a:solidFill>
              </a:defRPr>
            </a:lvl4pPr>
            <a:lvl5pPr>
              <a:buClr>
                <a:schemeClr val="accent2"/>
              </a:buClr>
              <a:defRPr sz="2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3" name="Text Placeholder 10"/>
          <p:cNvSpPr>
            <a:spLocks noGrp="1"/>
          </p:cNvSpPr>
          <p:nvPr>
            <p:ph type="body" sz="quarter" idx="15"/>
          </p:nvPr>
        </p:nvSpPr>
        <p:spPr>
          <a:xfrm>
            <a:off x="6814990" y="3358502"/>
            <a:ext cx="4661045" cy="605076"/>
          </a:xfrm>
        </p:spPr>
        <p:txBody>
          <a:bodyPr>
            <a:normAutofit/>
          </a:bodyPr>
          <a:lstStyle>
            <a:lvl1pPr marL="0" indent="0">
              <a:buNone/>
              <a:defRPr sz="2400" b="1">
                <a:solidFill>
                  <a:schemeClr val="accent2"/>
                </a:solidFill>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a:t>Click to edit Master text styles</a:t>
            </a:r>
          </a:p>
        </p:txBody>
      </p:sp>
      <p:sp>
        <p:nvSpPr>
          <p:cNvPr id="34" name="Text Placeholder 11"/>
          <p:cNvSpPr>
            <a:spLocks noGrp="1"/>
          </p:cNvSpPr>
          <p:nvPr>
            <p:ph type="body" sz="quarter" idx="16"/>
          </p:nvPr>
        </p:nvSpPr>
        <p:spPr>
          <a:xfrm>
            <a:off x="6814990" y="4066959"/>
            <a:ext cx="4661046" cy="2238723"/>
          </a:xfrm>
        </p:spPr>
        <p:txBody>
          <a:bodyPr>
            <a:normAutofit/>
          </a:bodyPr>
          <a:lstStyle>
            <a:lvl1pPr>
              <a:buClr>
                <a:schemeClr val="accent2"/>
              </a:buClr>
              <a:defRPr sz="2400">
                <a:solidFill>
                  <a:schemeClr val="tx1"/>
                </a:solidFill>
              </a:defRPr>
            </a:lvl1pPr>
            <a:lvl2pPr>
              <a:buClr>
                <a:schemeClr val="accent2"/>
              </a:buClr>
              <a:defRPr sz="2400">
                <a:solidFill>
                  <a:schemeClr val="tx1"/>
                </a:solidFill>
              </a:defRPr>
            </a:lvl2pPr>
            <a:lvl3pPr>
              <a:buClr>
                <a:schemeClr val="accent2"/>
              </a:buClr>
              <a:defRPr sz="2400">
                <a:solidFill>
                  <a:schemeClr val="tx1"/>
                </a:solidFill>
              </a:defRPr>
            </a:lvl3pPr>
            <a:lvl4pPr>
              <a:buClr>
                <a:schemeClr val="accent2"/>
              </a:buClr>
              <a:defRPr sz="2400">
                <a:solidFill>
                  <a:schemeClr val="tx1"/>
                </a:solidFill>
              </a:defRPr>
            </a:lvl4pPr>
            <a:lvl5pPr>
              <a:buClr>
                <a:schemeClr val="accent2"/>
              </a:buClr>
              <a:defRPr sz="2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4" name="Picture 13" descr="A picture containing indoor, large&#10;&#10;Description automatically generated">
            <a:extLst>
              <a:ext uri="{FF2B5EF4-FFF2-40B4-BE49-F238E27FC236}">
                <a16:creationId xmlns:a16="http://schemas.microsoft.com/office/drawing/2014/main" xmlns="" id="{4101C20B-5049-E64F-9133-DEB25EA3656D}"/>
              </a:ext>
            </a:extLst>
          </p:cNvPr>
          <p:cNvPicPr>
            <a:picLocks noChangeAspect="1"/>
          </p:cNvPicPr>
          <p:nvPr userDrawn="1"/>
        </p:nvPicPr>
        <p:blipFill>
          <a:blip r:embed="rId2">
            <a:alphaModFix amt="35000"/>
          </a:blip>
          <a:stretch>
            <a:fillRect/>
          </a:stretch>
        </p:blipFill>
        <p:spPr>
          <a:xfrm>
            <a:off x="0" y="-1189541"/>
            <a:ext cx="12192000" cy="2868707"/>
          </a:xfrm>
          <a:prstGeom prst="rect">
            <a:avLst/>
          </a:prstGeom>
        </p:spPr>
      </p:pic>
    </p:spTree>
    <p:extLst>
      <p:ext uri="{BB962C8B-B14F-4D97-AF65-F5344CB8AC3E}">
        <p14:creationId xmlns:p14="http://schemas.microsoft.com/office/powerpoint/2010/main" val="269869522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on Colored Background - Blue">
    <p:spTree>
      <p:nvGrpSpPr>
        <p:cNvPr id="1" name=""/>
        <p:cNvGrpSpPr/>
        <p:nvPr/>
      </p:nvGrpSpPr>
      <p:grpSpPr>
        <a:xfrm>
          <a:off x="0" y="0"/>
          <a:ext cx="0" cy="0"/>
          <a:chOff x="0" y="0"/>
          <a:chExt cx="0" cy="0"/>
        </a:xfrm>
      </p:grpSpPr>
      <p:sp>
        <p:nvSpPr>
          <p:cNvPr id="14" name="Rectangle 13"/>
          <p:cNvSpPr/>
          <p:nvPr userDrawn="1"/>
        </p:nvSpPr>
        <p:spPr>
          <a:xfrm>
            <a:off x="0" y="3541"/>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userDrawn="1"/>
        </p:nvSpPr>
        <p:spPr>
          <a:xfrm>
            <a:off x="1941095" y="2837119"/>
            <a:ext cx="8293768" cy="1094802"/>
          </a:xfrm>
          <a:prstGeom prst="rect">
            <a:avLst/>
          </a:prstGeom>
          <a:noFill/>
          <a:ln w="571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userDrawn="1"/>
        </p:nvSpPr>
        <p:spPr>
          <a:xfrm>
            <a:off x="2610678" y="2502568"/>
            <a:ext cx="6997148" cy="80210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itle 1"/>
          <p:cNvSpPr>
            <a:spLocks noGrp="1"/>
          </p:cNvSpPr>
          <p:nvPr>
            <p:ph type="title" hasCustomPrompt="1"/>
          </p:nvPr>
        </p:nvSpPr>
        <p:spPr>
          <a:xfrm>
            <a:off x="2145791" y="3099692"/>
            <a:ext cx="7851649" cy="562168"/>
          </a:xfrm>
        </p:spPr>
        <p:txBody>
          <a:bodyPr>
            <a:normAutofit/>
          </a:bodyPr>
          <a:lstStyle>
            <a:lvl1pPr algn="ctr">
              <a:defRPr sz="3200" b="1">
                <a:solidFill>
                  <a:schemeClr val="bg1"/>
                </a:solidFill>
              </a:defRPr>
            </a:lvl1pPr>
          </a:lstStyle>
          <a:p>
            <a:r>
              <a:rPr lang="en-US" dirty="0"/>
              <a:t>CLICK TO EDIT MASTER TITLE STYLE</a:t>
            </a:r>
          </a:p>
        </p:txBody>
      </p:sp>
      <p:sp>
        <p:nvSpPr>
          <p:cNvPr id="29" name="Text Placeholder 10"/>
          <p:cNvSpPr>
            <a:spLocks noGrp="1"/>
          </p:cNvSpPr>
          <p:nvPr>
            <p:ph type="body" sz="quarter" idx="10" hasCustomPrompt="1"/>
          </p:nvPr>
        </p:nvSpPr>
        <p:spPr>
          <a:xfrm>
            <a:off x="2610678" y="2678354"/>
            <a:ext cx="6997148" cy="375705"/>
          </a:xfrm>
        </p:spPr>
        <p:txBody>
          <a:bodyPr>
            <a:normAutofit/>
          </a:bodyPr>
          <a:lstStyle>
            <a:lvl1pPr marL="0" indent="0" algn="ctr">
              <a:buNone/>
              <a:defRPr sz="1800" b="1">
                <a:solidFill>
                  <a:schemeClr val="bg1"/>
                </a:solidFill>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dirty="0"/>
              <a:t>CLICK TO EDIT MASTER TEXT STYLES</a:t>
            </a:r>
          </a:p>
        </p:txBody>
      </p:sp>
      <p:pic>
        <p:nvPicPr>
          <p:cNvPr id="8" name="Picture 7" descr="A picture containing indoor, large&#10;&#10;Description automatically generated">
            <a:extLst>
              <a:ext uri="{FF2B5EF4-FFF2-40B4-BE49-F238E27FC236}">
                <a16:creationId xmlns:a16="http://schemas.microsoft.com/office/drawing/2014/main" xmlns="" id="{20ADA4BB-38D9-7C4A-96EB-3B0DB26CE429}"/>
              </a:ext>
            </a:extLst>
          </p:cNvPr>
          <p:cNvPicPr>
            <a:picLocks noChangeAspect="1"/>
          </p:cNvPicPr>
          <p:nvPr userDrawn="1"/>
        </p:nvPicPr>
        <p:blipFill>
          <a:blip r:embed="rId2"/>
          <a:stretch>
            <a:fillRect/>
          </a:stretch>
        </p:blipFill>
        <p:spPr>
          <a:xfrm>
            <a:off x="-1" y="5427188"/>
            <a:ext cx="12191999" cy="2868706"/>
          </a:xfrm>
          <a:prstGeom prst="rect">
            <a:avLst/>
          </a:prstGeom>
        </p:spPr>
      </p:pic>
    </p:spTree>
    <p:extLst>
      <p:ext uri="{BB962C8B-B14F-4D97-AF65-F5344CB8AC3E}">
        <p14:creationId xmlns:p14="http://schemas.microsoft.com/office/powerpoint/2010/main" val="306356110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on Colored Background - Purple">
    <p:spTree>
      <p:nvGrpSpPr>
        <p:cNvPr id="1" name=""/>
        <p:cNvGrpSpPr/>
        <p:nvPr/>
      </p:nvGrpSpPr>
      <p:grpSpPr>
        <a:xfrm>
          <a:off x="0" y="0"/>
          <a:ext cx="0" cy="0"/>
          <a:chOff x="0" y="0"/>
          <a:chExt cx="0" cy="0"/>
        </a:xfrm>
      </p:grpSpPr>
      <p:sp>
        <p:nvSpPr>
          <p:cNvPr id="14" name="Rectangle 13"/>
          <p:cNvSpPr/>
          <p:nvPr userDrawn="1"/>
        </p:nvSpPr>
        <p:spPr>
          <a:xfrm>
            <a:off x="0" y="3541"/>
            <a:ext cx="12192000" cy="6858000"/>
          </a:xfrm>
          <a:prstGeom prst="rect">
            <a:avLst/>
          </a:prstGeom>
          <a:solidFill>
            <a:srgbClr val="9746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userDrawn="1"/>
        </p:nvSpPr>
        <p:spPr>
          <a:xfrm>
            <a:off x="1941095" y="2837119"/>
            <a:ext cx="8293768" cy="1094802"/>
          </a:xfrm>
          <a:prstGeom prst="rect">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userDrawn="1"/>
        </p:nvSpPr>
        <p:spPr>
          <a:xfrm>
            <a:off x="2610678" y="2502568"/>
            <a:ext cx="6997148" cy="802106"/>
          </a:xfrm>
          <a:prstGeom prst="rect">
            <a:avLst/>
          </a:prstGeom>
          <a:solidFill>
            <a:srgbClr val="9746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itle 1"/>
          <p:cNvSpPr>
            <a:spLocks noGrp="1"/>
          </p:cNvSpPr>
          <p:nvPr>
            <p:ph type="title" hasCustomPrompt="1"/>
          </p:nvPr>
        </p:nvSpPr>
        <p:spPr>
          <a:xfrm>
            <a:off x="2145791" y="3099692"/>
            <a:ext cx="7851649" cy="562168"/>
          </a:xfrm>
        </p:spPr>
        <p:txBody>
          <a:bodyPr>
            <a:normAutofit/>
          </a:bodyPr>
          <a:lstStyle>
            <a:lvl1pPr algn="ctr">
              <a:defRPr sz="3200" b="1">
                <a:solidFill>
                  <a:schemeClr val="bg1"/>
                </a:solidFill>
              </a:defRPr>
            </a:lvl1pPr>
          </a:lstStyle>
          <a:p>
            <a:r>
              <a:rPr lang="en-US" dirty="0"/>
              <a:t>CLICK TO EDIT MASTER TITLE STYLE</a:t>
            </a:r>
          </a:p>
        </p:txBody>
      </p:sp>
      <p:sp>
        <p:nvSpPr>
          <p:cNvPr id="29" name="Text Placeholder 10"/>
          <p:cNvSpPr>
            <a:spLocks noGrp="1"/>
          </p:cNvSpPr>
          <p:nvPr>
            <p:ph type="body" sz="quarter" idx="10" hasCustomPrompt="1"/>
          </p:nvPr>
        </p:nvSpPr>
        <p:spPr>
          <a:xfrm>
            <a:off x="2610678" y="2678354"/>
            <a:ext cx="6997148" cy="375705"/>
          </a:xfrm>
        </p:spPr>
        <p:txBody>
          <a:bodyPr>
            <a:normAutofit/>
          </a:bodyPr>
          <a:lstStyle>
            <a:lvl1pPr marL="0" indent="0" algn="ctr">
              <a:buNone/>
              <a:defRPr sz="1800" b="1">
                <a:solidFill>
                  <a:schemeClr val="bg1"/>
                </a:solidFill>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dirty="0"/>
              <a:t>CLICK TO EDIT MASTER TEXT STYLES</a:t>
            </a:r>
          </a:p>
        </p:txBody>
      </p:sp>
      <p:pic>
        <p:nvPicPr>
          <p:cNvPr id="8" name="Picture 7" descr="A picture containing indoor, large&#10;&#10;Description automatically generated">
            <a:extLst>
              <a:ext uri="{FF2B5EF4-FFF2-40B4-BE49-F238E27FC236}">
                <a16:creationId xmlns:a16="http://schemas.microsoft.com/office/drawing/2014/main" xmlns="" id="{3AD79514-F371-B342-B4CA-3A980E367948}"/>
              </a:ext>
            </a:extLst>
          </p:cNvPr>
          <p:cNvPicPr>
            <a:picLocks noChangeAspect="1"/>
          </p:cNvPicPr>
          <p:nvPr userDrawn="1"/>
        </p:nvPicPr>
        <p:blipFill>
          <a:blip r:embed="rId2"/>
          <a:stretch>
            <a:fillRect/>
          </a:stretch>
        </p:blipFill>
        <p:spPr>
          <a:xfrm>
            <a:off x="-1" y="5427188"/>
            <a:ext cx="12191999" cy="2868706"/>
          </a:xfrm>
          <a:prstGeom prst="rect">
            <a:avLst/>
          </a:prstGeom>
        </p:spPr>
      </p:pic>
    </p:spTree>
    <p:extLst>
      <p:ext uri="{BB962C8B-B14F-4D97-AF65-F5344CB8AC3E}">
        <p14:creationId xmlns:p14="http://schemas.microsoft.com/office/powerpoint/2010/main" val="416021732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Title on Colored Background - Teal">
    <p:spTree>
      <p:nvGrpSpPr>
        <p:cNvPr id="1" name=""/>
        <p:cNvGrpSpPr/>
        <p:nvPr/>
      </p:nvGrpSpPr>
      <p:grpSpPr>
        <a:xfrm>
          <a:off x="0" y="0"/>
          <a:ext cx="0" cy="0"/>
          <a:chOff x="0" y="0"/>
          <a:chExt cx="0" cy="0"/>
        </a:xfrm>
      </p:grpSpPr>
      <p:sp>
        <p:nvSpPr>
          <p:cNvPr id="14" name="Rectangle 13"/>
          <p:cNvSpPr/>
          <p:nvPr userDrawn="1"/>
        </p:nvSpPr>
        <p:spPr>
          <a:xfrm>
            <a:off x="0" y="3541"/>
            <a:ext cx="121920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userDrawn="1"/>
        </p:nvSpPr>
        <p:spPr>
          <a:xfrm>
            <a:off x="1941095" y="2837119"/>
            <a:ext cx="8293768" cy="1094802"/>
          </a:xfrm>
          <a:prstGeom prst="rect">
            <a:avLst/>
          </a:prstGeom>
          <a:no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userDrawn="1"/>
        </p:nvSpPr>
        <p:spPr>
          <a:xfrm>
            <a:off x="2610678" y="2502568"/>
            <a:ext cx="6997148" cy="802106"/>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itle 1"/>
          <p:cNvSpPr>
            <a:spLocks noGrp="1"/>
          </p:cNvSpPr>
          <p:nvPr>
            <p:ph type="title" hasCustomPrompt="1"/>
          </p:nvPr>
        </p:nvSpPr>
        <p:spPr>
          <a:xfrm>
            <a:off x="2145791" y="3099692"/>
            <a:ext cx="7851649" cy="562168"/>
          </a:xfrm>
        </p:spPr>
        <p:txBody>
          <a:bodyPr>
            <a:normAutofit/>
          </a:bodyPr>
          <a:lstStyle>
            <a:lvl1pPr algn="ctr">
              <a:defRPr sz="3200" b="1">
                <a:solidFill>
                  <a:schemeClr val="bg1"/>
                </a:solidFill>
              </a:defRPr>
            </a:lvl1pPr>
          </a:lstStyle>
          <a:p>
            <a:r>
              <a:rPr lang="en-US" dirty="0"/>
              <a:t>CLICK TO EDIT MASTER TITLE STYLE</a:t>
            </a:r>
          </a:p>
        </p:txBody>
      </p:sp>
      <p:sp>
        <p:nvSpPr>
          <p:cNvPr id="29" name="Text Placeholder 10"/>
          <p:cNvSpPr>
            <a:spLocks noGrp="1"/>
          </p:cNvSpPr>
          <p:nvPr>
            <p:ph type="body" sz="quarter" idx="10" hasCustomPrompt="1"/>
          </p:nvPr>
        </p:nvSpPr>
        <p:spPr>
          <a:xfrm>
            <a:off x="2610678" y="2678354"/>
            <a:ext cx="6997148" cy="375705"/>
          </a:xfrm>
        </p:spPr>
        <p:txBody>
          <a:bodyPr>
            <a:normAutofit/>
          </a:bodyPr>
          <a:lstStyle>
            <a:lvl1pPr marL="0" indent="0" algn="ctr">
              <a:buNone/>
              <a:defRPr sz="1800" b="1">
                <a:solidFill>
                  <a:schemeClr val="bg1"/>
                </a:solidFill>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dirty="0"/>
              <a:t>CLICK TO EDIT MASTER TEXT STYLES</a:t>
            </a:r>
          </a:p>
        </p:txBody>
      </p:sp>
      <p:pic>
        <p:nvPicPr>
          <p:cNvPr id="8" name="Picture 7" descr="A picture containing indoor, large&#10;&#10;Description automatically generated">
            <a:extLst>
              <a:ext uri="{FF2B5EF4-FFF2-40B4-BE49-F238E27FC236}">
                <a16:creationId xmlns:a16="http://schemas.microsoft.com/office/drawing/2014/main" xmlns="" id="{11FAE0CC-D532-FB47-BC25-AE12F74DB22E}"/>
              </a:ext>
            </a:extLst>
          </p:cNvPr>
          <p:cNvPicPr>
            <a:picLocks noChangeAspect="1"/>
          </p:cNvPicPr>
          <p:nvPr userDrawn="1"/>
        </p:nvPicPr>
        <p:blipFill>
          <a:blip r:embed="rId2"/>
          <a:stretch>
            <a:fillRect/>
          </a:stretch>
        </p:blipFill>
        <p:spPr>
          <a:xfrm>
            <a:off x="-1" y="5427188"/>
            <a:ext cx="12191999" cy="2868706"/>
          </a:xfrm>
          <a:prstGeom prst="rect">
            <a:avLst/>
          </a:prstGeom>
        </p:spPr>
      </p:pic>
    </p:spTree>
    <p:extLst>
      <p:ext uri="{BB962C8B-B14F-4D97-AF65-F5344CB8AC3E}">
        <p14:creationId xmlns:p14="http://schemas.microsoft.com/office/powerpoint/2010/main" val="224318182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on Colored Background - Green">
    <p:spTree>
      <p:nvGrpSpPr>
        <p:cNvPr id="1" name=""/>
        <p:cNvGrpSpPr/>
        <p:nvPr/>
      </p:nvGrpSpPr>
      <p:grpSpPr>
        <a:xfrm>
          <a:off x="0" y="0"/>
          <a:ext cx="0" cy="0"/>
          <a:chOff x="0" y="0"/>
          <a:chExt cx="0" cy="0"/>
        </a:xfrm>
      </p:grpSpPr>
      <p:sp>
        <p:nvSpPr>
          <p:cNvPr id="14" name="Rectangle 13"/>
          <p:cNvSpPr/>
          <p:nvPr userDrawn="1"/>
        </p:nvSpPr>
        <p:spPr>
          <a:xfrm>
            <a:off x="0" y="3541"/>
            <a:ext cx="12192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userDrawn="1"/>
        </p:nvSpPr>
        <p:spPr>
          <a:xfrm>
            <a:off x="1941095" y="2837119"/>
            <a:ext cx="8293768" cy="1094802"/>
          </a:xfrm>
          <a:prstGeom prst="rect">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userDrawn="1"/>
        </p:nvSpPr>
        <p:spPr>
          <a:xfrm>
            <a:off x="2610678" y="2502568"/>
            <a:ext cx="6997148" cy="80210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itle 1"/>
          <p:cNvSpPr>
            <a:spLocks noGrp="1"/>
          </p:cNvSpPr>
          <p:nvPr>
            <p:ph type="title" hasCustomPrompt="1"/>
          </p:nvPr>
        </p:nvSpPr>
        <p:spPr>
          <a:xfrm>
            <a:off x="2145791" y="3099692"/>
            <a:ext cx="7851649" cy="562168"/>
          </a:xfrm>
        </p:spPr>
        <p:txBody>
          <a:bodyPr>
            <a:normAutofit/>
          </a:bodyPr>
          <a:lstStyle>
            <a:lvl1pPr algn="ctr">
              <a:defRPr sz="3200" b="1">
                <a:solidFill>
                  <a:schemeClr val="bg1"/>
                </a:solidFill>
              </a:defRPr>
            </a:lvl1pPr>
          </a:lstStyle>
          <a:p>
            <a:r>
              <a:rPr lang="en-US" dirty="0"/>
              <a:t>CLICK TO EDIT MASTER TITLE STYLE</a:t>
            </a:r>
          </a:p>
        </p:txBody>
      </p:sp>
      <p:sp>
        <p:nvSpPr>
          <p:cNvPr id="29" name="Text Placeholder 10"/>
          <p:cNvSpPr>
            <a:spLocks noGrp="1"/>
          </p:cNvSpPr>
          <p:nvPr>
            <p:ph type="body" sz="quarter" idx="10" hasCustomPrompt="1"/>
          </p:nvPr>
        </p:nvSpPr>
        <p:spPr>
          <a:xfrm>
            <a:off x="2610678" y="2678354"/>
            <a:ext cx="6997148" cy="375705"/>
          </a:xfrm>
        </p:spPr>
        <p:txBody>
          <a:bodyPr>
            <a:normAutofit/>
          </a:bodyPr>
          <a:lstStyle>
            <a:lvl1pPr marL="0" indent="0" algn="ctr">
              <a:buNone/>
              <a:defRPr sz="1800" b="1">
                <a:solidFill>
                  <a:schemeClr val="bg1"/>
                </a:solidFill>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dirty="0"/>
              <a:t>CLICK TO EDIT MASTER TEXT STYLES</a:t>
            </a:r>
          </a:p>
        </p:txBody>
      </p:sp>
      <p:pic>
        <p:nvPicPr>
          <p:cNvPr id="8" name="Picture 7" descr="A picture containing indoor, large&#10;&#10;Description automatically generated">
            <a:extLst>
              <a:ext uri="{FF2B5EF4-FFF2-40B4-BE49-F238E27FC236}">
                <a16:creationId xmlns:a16="http://schemas.microsoft.com/office/drawing/2014/main" xmlns="" id="{FEACC62C-C50B-044A-9679-4228E4AB0806}"/>
              </a:ext>
            </a:extLst>
          </p:cNvPr>
          <p:cNvPicPr>
            <a:picLocks noChangeAspect="1"/>
          </p:cNvPicPr>
          <p:nvPr userDrawn="1"/>
        </p:nvPicPr>
        <p:blipFill>
          <a:blip r:embed="rId2"/>
          <a:stretch>
            <a:fillRect/>
          </a:stretch>
        </p:blipFill>
        <p:spPr>
          <a:xfrm>
            <a:off x="-1" y="5427188"/>
            <a:ext cx="12191999" cy="2868706"/>
          </a:xfrm>
          <a:prstGeom prst="rect">
            <a:avLst/>
          </a:prstGeom>
        </p:spPr>
      </p:pic>
    </p:spTree>
    <p:extLst>
      <p:ext uri="{BB962C8B-B14F-4D97-AF65-F5344CB8AC3E}">
        <p14:creationId xmlns:p14="http://schemas.microsoft.com/office/powerpoint/2010/main" val="409687191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565121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Split - Teal">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693F2CD9-FC4A-A642-83EE-29CC8235A12F}" type="datetimeFigureOut">
              <a:rPr lang="en-US" smtClean="0"/>
              <a:t>4/9/2020</a:t>
            </a:fld>
            <a:endParaRPr lang="en-US"/>
          </a:p>
        </p:txBody>
      </p:sp>
      <p:sp>
        <p:nvSpPr>
          <p:cNvPr id="6" name="Rectangle 5"/>
          <p:cNvSpPr/>
          <p:nvPr/>
        </p:nvSpPr>
        <p:spPr>
          <a:xfrm>
            <a:off x="0" y="0"/>
            <a:ext cx="357254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16794"/>
              </a:solidFill>
            </a:endParaRPr>
          </a:p>
        </p:txBody>
      </p:sp>
      <p:sp>
        <p:nvSpPr>
          <p:cNvPr id="10" name="Text Placeholder 9"/>
          <p:cNvSpPr>
            <a:spLocks noGrp="1"/>
          </p:cNvSpPr>
          <p:nvPr>
            <p:ph type="body" sz="quarter" idx="11" hasCustomPrompt="1"/>
          </p:nvPr>
        </p:nvSpPr>
        <p:spPr>
          <a:xfrm>
            <a:off x="4100513" y="528638"/>
            <a:ext cx="7300912" cy="1271587"/>
          </a:xfrm>
        </p:spPr>
        <p:txBody>
          <a:bodyPr>
            <a:normAutofit/>
          </a:bodyPr>
          <a:lstStyle>
            <a:lvl1pPr marL="0" indent="0">
              <a:buNone/>
              <a:defRPr sz="3200" b="1">
                <a:solidFill>
                  <a:schemeClr val="accent6"/>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12" name="Text Placeholder 11"/>
          <p:cNvSpPr>
            <a:spLocks noGrp="1"/>
          </p:cNvSpPr>
          <p:nvPr>
            <p:ph type="body" sz="quarter" idx="12"/>
          </p:nvPr>
        </p:nvSpPr>
        <p:spPr>
          <a:xfrm>
            <a:off x="4100513" y="2400300"/>
            <a:ext cx="7300912" cy="2128838"/>
          </a:xfrm>
        </p:spPr>
        <p:txBody>
          <a:bodyPr/>
          <a:lstStyle>
            <a:lvl1pPr>
              <a:buClr>
                <a:schemeClr val="accent5"/>
              </a:buClr>
              <a:defRPr>
                <a:solidFill>
                  <a:schemeClr val="tx1"/>
                </a:solidFill>
              </a:defRPr>
            </a:lvl1pPr>
            <a:lvl2pPr>
              <a:buClr>
                <a:schemeClr val="accent5"/>
              </a:buClr>
              <a:defRPr>
                <a:solidFill>
                  <a:schemeClr val="tx1"/>
                </a:solidFill>
              </a:defRPr>
            </a:lvl2pPr>
            <a:lvl3pPr>
              <a:buClr>
                <a:schemeClr val="accent5"/>
              </a:buClr>
              <a:defRPr>
                <a:solidFill>
                  <a:schemeClr val="tx1"/>
                </a:solidFill>
              </a:defRPr>
            </a:lvl3pPr>
            <a:lvl4pPr>
              <a:buClr>
                <a:schemeClr val="accent5"/>
              </a:buClr>
              <a:defRPr>
                <a:solidFill>
                  <a:schemeClr val="tx1"/>
                </a:solidFill>
              </a:defRPr>
            </a:lvl4pPr>
            <a:lvl5pPr>
              <a:buClr>
                <a:schemeClr val="accent5"/>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9"/>
          <p:cNvSpPr>
            <a:spLocks noGrp="1"/>
          </p:cNvSpPr>
          <p:nvPr>
            <p:ph type="body" sz="quarter" idx="13" hasCustomPrompt="1"/>
          </p:nvPr>
        </p:nvSpPr>
        <p:spPr>
          <a:xfrm>
            <a:off x="284417" y="528638"/>
            <a:ext cx="2970847" cy="4799266"/>
          </a:xfrm>
        </p:spPr>
        <p:txBody>
          <a:bodyPr>
            <a:normAutofit/>
          </a:bodyPr>
          <a:lstStyle>
            <a:lvl1pPr marL="0" indent="0">
              <a:buNone/>
              <a:defRPr sz="3600" b="1">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pic>
        <p:nvPicPr>
          <p:cNvPr id="8" name="Picture 7" descr="A picture containing indoor, large&#10;&#10;Description automatically generated">
            <a:extLst>
              <a:ext uri="{FF2B5EF4-FFF2-40B4-BE49-F238E27FC236}">
                <a16:creationId xmlns:a16="http://schemas.microsoft.com/office/drawing/2014/main" xmlns="" id="{A61DFFF5-B097-BD4D-A3E2-3D6E430FE428}"/>
              </a:ext>
            </a:extLst>
          </p:cNvPr>
          <p:cNvPicPr>
            <a:picLocks noChangeAspect="1"/>
          </p:cNvPicPr>
          <p:nvPr/>
        </p:nvPicPr>
        <p:blipFill>
          <a:blip r:embed="rId2"/>
          <a:stretch>
            <a:fillRect/>
          </a:stretch>
        </p:blipFill>
        <p:spPr>
          <a:xfrm>
            <a:off x="-21431" y="5013579"/>
            <a:ext cx="7772400" cy="1828800"/>
          </a:xfrm>
          <a:prstGeom prst="rect">
            <a:avLst/>
          </a:prstGeom>
        </p:spPr>
      </p:pic>
      <p:sp>
        <p:nvSpPr>
          <p:cNvPr id="11" name="Rectangle 10">
            <a:extLst>
              <a:ext uri="{FF2B5EF4-FFF2-40B4-BE49-F238E27FC236}">
                <a16:creationId xmlns:a16="http://schemas.microsoft.com/office/drawing/2014/main" xmlns="" id="{90EA69BC-F01B-A341-BE47-7AE515E32244}"/>
              </a:ext>
            </a:extLst>
          </p:cNvPr>
          <p:cNvSpPr/>
          <p:nvPr userDrawn="1"/>
        </p:nvSpPr>
        <p:spPr>
          <a:xfrm>
            <a:off x="0" y="0"/>
            <a:ext cx="357254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16794"/>
              </a:solidFill>
            </a:endParaRPr>
          </a:p>
        </p:txBody>
      </p:sp>
      <p:pic>
        <p:nvPicPr>
          <p:cNvPr id="13" name="Picture 12">
            <a:extLst>
              <a:ext uri="{FF2B5EF4-FFF2-40B4-BE49-F238E27FC236}">
                <a16:creationId xmlns:a16="http://schemas.microsoft.com/office/drawing/2014/main" xmlns="" id="{9A428ADC-9B6D-754B-9235-DBB7BC15B893}"/>
              </a:ext>
            </a:extLst>
          </p:cNvPr>
          <p:cNvPicPr>
            <a:picLocks noChangeAspect="1"/>
          </p:cNvPicPr>
          <p:nvPr userDrawn="1"/>
        </p:nvPicPr>
        <p:blipFill rotWithShape="1">
          <a:blip r:embed="rId3">
            <a:alphaModFix amt="20000"/>
            <a:extLst>
              <a:ext uri="{28A0092B-C50C-407E-A947-70E740481C1C}">
                <a14:useLocalDpi xmlns:a14="http://schemas.microsoft.com/office/drawing/2010/main" val="0"/>
              </a:ext>
            </a:extLst>
          </a:blip>
          <a:srcRect l="4826" t="9031" r="39371" b="9031"/>
          <a:stretch/>
        </p:blipFill>
        <p:spPr>
          <a:xfrm>
            <a:off x="0" y="0"/>
            <a:ext cx="3572540" cy="6858000"/>
          </a:xfrm>
          <a:prstGeom prst="rect">
            <a:avLst/>
          </a:prstGeom>
        </p:spPr>
      </p:pic>
    </p:spTree>
    <p:extLst>
      <p:ext uri="{BB962C8B-B14F-4D97-AF65-F5344CB8AC3E}">
        <p14:creationId xmlns:p14="http://schemas.microsoft.com/office/powerpoint/2010/main" val="88935882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Title &amp; Text - Teal">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56023" y="365125"/>
            <a:ext cx="10515600" cy="1325563"/>
          </a:xfrm>
        </p:spPr>
        <p:txBody>
          <a:bodyPr>
            <a:normAutofit/>
          </a:bodyPr>
          <a:lstStyle>
            <a:lvl1pPr>
              <a:defRPr sz="3600" b="1">
                <a:solidFill>
                  <a:schemeClr val="accent5"/>
                </a:solidFill>
              </a:defRPr>
            </a:lvl1pPr>
          </a:lstStyle>
          <a:p>
            <a:r>
              <a:rPr lang="en-US" dirty="0"/>
              <a:t>CLICK TO EDIT MASTER TITLE STYLE</a:t>
            </a:r>
          </a:p>
        </p:txBody>
      </p:sp>
      <p:cxnSp>
        <p:nvCxnSpPr>
          <p:cNvPr id="7" name="Straight Connector 6"/>
          <p:cNvCxnSpPr/>
          <p:nvPr/>
        </p:nvCxnSpPr>
        <p:spPr>
          <a:xfrm flipV="1">
            <a:off x="656024" y="1635973"/>
            <a:ext cx="10820189" cy="33878"/>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7858954" y="1589835"/>
            <a:ext cx="3617259" cy="92275"/>
          </a:xfrm>
          <a:prstGeom prst="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0"/>
          <p:cNvSpPr>
            <a:spLocks noGrp="1"/>
          </p:cNvSpPr>
          <p:nvPr>
            <p:ph type="body" sz="quarter" idx="10"/>
          </p:nvPr>
        </p:nvSpPr>
        <p:spPr>
          <a:xfrm>
            <a:off x="656022" y="1971676"/>
            <a:ext cx="10820015" cy="571500"/>
          </a:xfrm>
        </p:spPr>
        <p:txBody>
          <a:bodyPr/>
          <a:lstStyle>
            <a:lvl1pPr marL="0" indent="0">
              <a:buNone/>
              <a:defRPr b="1">
                <a:solidFill>
                  <a:schemeClr val="accent6"/>
                </a:solidFill>
              </a:defRPr>
            </a:lvl1pPr>
            <a:lvl2pPr>
              <a:buClr>
                <a:schemeClr val="accent6"/>
              </a:buClr>
              <a:defRPr/>
            </a:lvl2pPr>
            <a:lvl3pPr>
              <a:buClr>
                <a:schemeClr val="accent6"/>
              </a:buClr>
              <a:defRPr/>
            </a:lvl3pPr>
            <a:lvl4pPr>
              <a:buClr>
                <a:schemeClr val="accent6"/>
              </a:buClr>
              <a:defRPr/>
            </a:lvl4pPr>
            <a:lvl5pPr>
              <a:buClr>
                <a:schemeClr val="accent6"/>
              </a:buClr>
              <a:defRPr/>
            </a:lvl5pPr>
          </a:lstStyle>
          <a:p>
            <a:pPr lvl="0"/>
            <a:r>
              <a:rPr lang="en-US"/>
              <a:t>Click to edit Master text styles</a:t>
            </a:r>
          </a:p>
        </p:txBody>
      </p:sp>
      <p:sp>
        <p:nvSpPr>
          <p:cNvPr id="6" name="Text Placeholder 11"/>
          <p:cNvSpPr>
            <a:spLocks noGrp="1"/>
          </p:cNvSpPr>
          <p:nvPr>
            <p:ph type="body" sz="quarter" idx="12"/>
          </p:nvPr>
        </p:nvSpPr>
        <p:spPr>
          <a:xfrm>
            <a:off x="656021" y="2614612"/>
            <a:ext cx="10820015" cy="3729037"/>
          </a:xfrm>
        </p:spPr>
        <p:txBody>
          <a:bodyPr/>
          <a:lstStyle>
            <a:lvl1pPr>
              <a:buClr>
                <a:schemeClr val="accent6"/>
              </a:buClr>
              <a:defRPr>
                <a:solidFill>
                  <a:schemeClr val="tx1"/>
                </a:solidFill>
              </a:defRPr>
            </a:lvl1pPr>
            <a:lvl2pPr>
              <a:buClr>
                <a:schemeClr val="accent6"/>
              </a:buClr>
              <a:defRPr>
                <a:solidFill>
                  <a:schemeClr val="tx1"/>
                </a:solidFill>
              </a:defRPr>
            </a:lvl2pPr>
            <a:lvl3pPr>
              <a:buClr>
                <a:schemeClr val="accent6"/>
              </a:buClr>
              <a:defRPr>
                <a:solidFill>
                  <a:schemeClr val="tx1"/>
                </a:solidFill>
              </a:defRPr>
            </a:lvl3pPr>
            <a:lvl4pPr>
              <a:buClr>
                <a:schemeClr val="accent6"/>
              </a:buClr>
              <a:defRPr>
                <a:solidFill>
                  <a:schemeClr val="tx1"/>
                </a:solidFill>
              </a:defRPr>
            </a:lvl4pPr>
            <a:lvl5pPr>
              <a:buClr>
                <a:schemeClr val="accent6"/>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9" name="Straight Connector 8">
            <a:extLst>
              <a:ext uri="{FF2B5EF4-FFF2-40B4-BE49-F238E27FC236}">
                <a16:creationId xmlns:a16="http://schemas.microsoft.com/office/drawing/2014/main" xmlns="" id="{4D6012B3-C9CF-0B48-9975-E93485C562AB}"/>
              </a:ext>
            </a:extLst>
          </p:cNvPr>
          <p:cNvCxnSpPr/>
          <p:nvPr userDrawn="1"/>
        </p:nvCxnSpPr>
        <p:spPr>
          <a:xfrm flipV="1">
            <a:off x="656024" y="1635973"/>
            <a:ext cx="10820189" cy="33878"/>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xmlns="" id="{2302D330-F750-7541-9D66-560735785091}"/>
              </a:ext>
            </a:extLst>
          </p:cNvPr>
          <p:cNvSpPr/>
          <p:nvPr userDrawn="1"/>
        </p:nvSpPr>
        <p:spPr>
          <a:xfrm>
            <a:off x="7858954" y="1589835"/>
            <a:ext cx="3617259" cy="92275"/>
          </a:xfrm>
          <a:prstGeom prst="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4110046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Title &amp; Text with Dots - Teal">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56023" y="365125"/>
            <a:ext cx="10515600" cy="1325563"/>
          </a:xfrm>
        </p:spPr>
        <p:txBody>
          <a:bodyPr>
            <a:normAutofit/>
          </a:bodyPr>
          <a:lstStyle>
            <a:lvl1pPr>
              <a:defRPr sz="3600" b="1">
                <a:solidFill>
                  <a:schemeClr val="accent5"/>
                </a:solidFill>
              </a:defRPr>
            </a:lvl1pPr>
          </a:lstStyle>
          <a:p>
            <a:r>
              <a:rPr lang="en-US" dirty="0"/>
              <a:t>CLICK TO EDIT MASTER TITLE STYLE</a:t>
            </a:r>
          </a:p>
        </p:txBody>
      </p:sp>
      <p:sp>
        <p:nvSpPr>
          <p:cNvPr id="11" name="Text Placeholder 10"/>
          <p:cNvSpPr>
            <a:spLocks noGrp="1"/>
          </p:cNvSpPr>
          <p:nvPr>
            <p:ph type="body" sz="quarter" idx="10"/>
          </p:nvPr>
        </p:nvSpPr>
        <p:spPr>
          <a:xfrm>
            <a:off x="656022" y="1690688"/>
            <a:ext cx="10820015" cy="571500"/>
          </a:xfrm>
        </p:spPr>
        <p:txBody>
          <a:bodyPr/>
          <a:lstStyle>
            <a:lvl1pPr marL="0" indent="0">
              <a:buNone/>
              <a:defRPr b="1">
                <a:solidFill>
                  <a:schemeClr val="accent6"/>
                </a:solidFill>
              </a:defRPr>
            </a:lvl1pPr>
            <a:lvl2pPr>
              <a:buClr>
                <a:schemeClr val="accent6"/>
              </a:buClr>
              <a:defRPr/>
            </a:lvl2pPr>
            <a:lvl3pPr>
              <a:buClr>
                <a:schemeClr val="accent6"/>
              </a:buClr>
              <a:defRPr/>
            </a:lvl3pPr>
            <a:lvl4pPr>
              <a:buClr>
                <a:schemeClr val="accent6"/>
              </a:buClr>
              <a:defRPr/>
            </a:lvl4pPr>
            <a:lvl5pPr>
              <a:buClr>
                <a:schemeClr val="accent6"/>
              </a:buClr>
              <a:defRPr/>
            </a:lvl5pPr>
          </a:lstStyle>
          <a:p>
            <a:pPr lvl="0"/>
            <a:r>
              <a:rPr lang="en-US"/>
              <a:t>Click to edit Master text styles</a:t>
            </a:r>
          </a:p>
        </p:txBody>
      </p:sp>
      <p:sp>
        <p:nvSpPr>
          <p:cNvPr id="6" name="Text Placeholder 11"/>
          <p:cNvSpPr>
            <a:spLocks noGrp="1"/>
          </p:cNvSpPr>
          <p:nvPr>
            <p:ph type="body" sz="quarter" idx="12"/>
          </p:nvPr>
        </p:nvSpPr>
        <p:spPr>
          <a:xfrm>
            <a:off x="656021" y="2333624"/>
            <a:ext cx="10820015" cy="3729037"/>
          </a:xfrm>
        </p:spPr>
        <p:txBody>
          <a:bodyPr/>
          <a:lstStyle>
            <a:lvl1pPr>
              <a:buClr>
                <a:schemeClr val="accent6"/>
              </a:buClr>
              <a:defRPr>
                <a:solidFill>
                  <a:schemeClr val="tx1"/>
                </a:solidFill>
              </a:defRPr>
            </a:lvl1pPr>
            <a:lvl2pPr>
              <a:buClr>
                <a:schemeClr val="accent6"/>
              </a:buClr>
              <a:defRPr>
                <a:solidFill>
                  <a:schemeClr val="tx1"/>
                </a:solidFill>
              </a:defRPr>
            </a:lvl2pPr>
            <a:lvl3pPr>
              <a:buClr>
                <a:schemeClr val="accent6"/>
              </a:buClr>
              <a:defRPr>
                <a:solidFill>
                  <a:schemeClr val="tx1"/>
                </a:solidFill>
              </a:defRPr>
            </a:lvl3pPr>
            <a:lvl4pPr>
              <a:buClr>
                <a:schemeClr val="accent6"/>
              </a:buClr>
              <a:defRPr>
                <a:solidFill>
                  <a:schemeClr val="tx1"/>
                </a:solidFill>
              </a:defRPr>
            </a:lvl4pPr>
            <a:lvl5pPr>
              <a:buClr>
                <a:schemeClr val="accent6"/>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8" name="Picture 7" descr="A picture containing indoor, large&#10;&#10;Description automatically generated">
            <a:extLst>
              <a:ext uri="{FF2B5EF4-FFF2-40B4-BE49-F238E27FC236}">
                <a16:creationId xmlns:a16="http://schemas.microsoft.com/office/drawing/2014/main" xmlns="" id="{0BF10F52-5915-BE44-8E03-2826F1063394}"/>
              </a:ext>
            </a:extLst>
          </p:cNvPr>
          <p:cNvPicPr>
            <a:picLocks noChangeAspect="1"/>
          </p:cNvPicPr>
          <p:nvPr/>
        </p:nvPicPr>
        <p:blipFill>
          <a:blip r:embed="rId2">
            <a:duotone>
              <a:prstClr val="black"/>
              <a:schemeClr val="accent5">
                <a:lumMod val="75000"/>
                <a:tint val="45000"/>
                <a:satMod val="400000"/>
              </a:schemeClr>
            </a:duotone>
          </a:blip>
          <a:stretch>
            <a:fillRect/>
          </a:stretch>
        </p:blipFill>
        <p:spPr>
          <a:xfrm>
            <a:off x="0" y="5423647"/>
            <a:ext cx="12192000" cy="2868706"/>
          </a:xfrm>
          <a:prstGeom prst="rect">
            <a:avLst/>
          </a:prstGeom>
        </p:spPr>
      </p:pic>
      <p:grpSp>
        <p:nvGrpSpPr>
          <p:cNvPr id="7" name="Group 6">
            <a:extLst>
              <a:ext uri="{FF2B5EF4-FFF2-40B4-BE49-F238E27FC236}">
                <a16:creationId xmlns:a16="http://schemas.microsoft.com/office/drawing/2014/main" xmlns="" id="{D85FB4B3-6662-4E45-9C41-9A81213A74D8}"/>
              </a:ext>
            </a:extLst>
          </p:cNvPr>
          <p:cNvGrpSpPr/>
          <p:nvPr userDrawn="1"/>
        </p:nvGrpSpPr>
        <p:grpSpPr>
          <a:xfrm>
            <a:off x="0" y="5303520"/>
            <a:ext cx="12192000" cy="1639827"/>
            <a:chOff x="0" y="5303520"/>
            <a:chExt cx="12192000" cy="1639827"/>
          </a:xfrm>
        </p:grpSpPr>
        <p:pic>
          <p:nvPicPr>
            <p:cNvPr id="9" name="Picture 8">
              <a:extLst>
                <a:ext uri="{FF2B5EF4-FFF2-40B4-BE49-F238E27FC236}">
                  <a16:creationId xmlns:a16="http://schemas.microsoft.com/office/drawing/2014/main" xmlns="" id="{B5FA3B31-751E-344B-ADF8-BC431D4E02BD}"/>
                </a:ext>
              </a:extLst>
            </p:cNvPr>
            <p:cNvPicPr>
              <a:picLocks noChangeAspect="1"/>
            </p:cNvPicPr>
            <p:nvPr/>
          </p:nvPicPr>
          <p:blipFill rotWithShape="1">
            <a:blip r:embed="rId3">
              <a:alphaModFix amt="20000"/>
              <a:duotone>
                <a:schemeClr val="accent5">
                  <a:shade val="45000"/>
                  <a:satMod val="135000"/>
                </a:schemeClr>
                <a:prstClr val="white"/>
              </a:duotone>
              <a:extLst>
                <a:ext uri="{28A0092B-C50C-407E-A947-70E740481C1C}">
                  <a14:useLocalDpi xmlns:a14="http://schemas.microsoft.com/office/drawing/2010/main" val="0"/>
                </a:ext>
              </a:extLst>
            </a:blip>
            <a:srcRect l="59836" t="10674" r="12105" b="6770"/>
            <a:stretch/>
          </p:blipFill>
          <p:spPr>
            <a:xfrm rot="5400000">
              <a:off x="2302155" y="3001365"/>
              <a:ext cx="1639827" cy="6244138"/>
            </a:xfrm>
            <a:prstGeom prst="rect">
              <a:avLst/>
            </a:prstGeom>
          </p:spPr>
        </p:pic>
        <p:pic>
          <p:nvPicPr>
            <p:cNvPr id="10" name="Picture 9">
              <a:extLst>
                <a:ext uri="{FF2B5EF4-FFF2-40B4-BE49-F238E27FC236}">
                  <a16:creationId xmlns:a16="http://schemas.microsoft.com/office/drawing/2014/main" xmlns="" id="{5F9CD709-0337-104F-AF8A-27F6DCCAD111}"/>
                </a:ext>
              </a:extLst>
            </p:cNvPr>
            <p:cNvPicPr>
              <a:picLocks noChangeAspect="1"/>
            </p:cNvPicPr>
            <p:nvPr/>
          </p:nvPicPr>
          <p:blipFill rotWithShape="1">
            <a:blip r:embed="rId3">
              <a:alphaModFix amt="20000"/>
              <a:duotone>
                <a:schemeClr val="accent5">
                  <a:shade val="45000"/>
                  <a:satMod val="135000"/>
                </a:schemeClr>
                <a:prstClr val="white"/>
              </a:duotone>
              <a:extLst>
                <a:ext uri="{28A0092B-C50C-407E-A947-70E740481C1C}">
                  <a14:useLocalDpi xmlns:a14="http://schemas.microsoft.com/office/drawing/2010/main" val="0"/>
                </a:ext>
              </a:extLst>
            </a:blip>
            <a:srcRect l="60063" t="10674" r="11954" b="6770"/>
            <a:stretch/>
          </p:blipFill>
          <p:spPr>
            <a:xfrm rot="5400000">
              <a:off x="8439135" y="3108523"/>
              <a:ext cx="1557867" cy="5947862"/>
            </a:xfrm>
            <a:prstGeom prst="rect">
              <a:avLst/>
            </a:prstGeom>
          </p:spPr>
        </p:pic>
      </p:grpSp>
    </p:spTree>
    <p:extLst>
      <p:ext uri="{BB962C8B-B14F-4D97-AF65-F5344CB8AC3E}">
        <p14:creationId xmlns:p14="http://schemas.microsoft.com/office/powerpoint/2010/main" val="1769361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 Purple Background">
    <p:bg>
      <p:bgPr>
        <a:blipFill dpi="0" rotWithShape="1">
          <a:blip r:embed="rId2">
            <a:lum/>
          </a:blip>
          <a:srcRect/>
          <a:stretch>
            <a:fillRect l="-8000" t="-8000" r="-8000" b="-8000"/>
          </a:stretch>
        </a:blipFill>
        <a:effectLst/>
      </p:bgPr>
    </p:bg>
    <p:spTree>
      <p:nvGrpSpPr>
        <p:cNvPr id="1" name=""/>
        <p:cNvGrpSpPr/>
        <p:nvPr/>
      </p:nvGrpSpPr>
      <p:grpSpPr>
        <a:xfrm>
          <a:off x="0" y="0"/>
          <a:ext cx="0" cy="0"/>
          <a:chOff x="0" y="0"/>
          <a:chExt cx="0" cy="0"/>
        </a:xfrm>
      </p:grpSpPr>
      <p:sp>
        <p:nvSpPr>
          <p:cNvPr id="28" name="Rectangle 27"/>
          <p:cNvSpPr/>
          <p:nvPr userDrawn="1"/>
        </p:nvSpPr>
        <p:spPr>
          <a:xfrm>
            <a:off x="0" y="0"/>
            <a:ext cx="12192000" cy="6858000"/>
          </a:xfrm>
          <a:prstGeom prst="rect">
            <a:avLst/>
          </a:prstGeom>
          <a:solidFill>
            <a:srgbClr val="97467D">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14"/>
          <p:cNvSpPr>
            <a:spLocks noGrp="1"/>
          </p:cNvSpPr>
          <p:nvPr>
            <p:ph type="body" sz="quarter" idx="11" hasCustomPrompt="1"/>
          </p:nvPr>
        </p:nvSpPr>
        <p:spPr>
          <a:xfrm>
            <a:off x="1828007" y="2076693"/>
            <a:ext cx="8535987" cy="627939"/>
          </a:xfrm>
        </p:spPr>
        <p:txBody>
          <a:bodyPr>
            <a:normAutofit/>
          </a:bodyPr>
          <a:lstStyle>
            <a:lvl1pPr marL="0" indent="0" algn="ctr">
              <a:buNone/>
              <a:defRPr sz="2800" b="1" i="0">
                <a:solidFill>
                  <a:schemeClr val="bg1"/>
                </a:solidFill>
                <a:latin typeface="Helvetica Neue" charset="0"/>
                <a:ea typeface="Helvetica Neue" charset="0"/>
                <a:cs typeface="Helvetica Neue" charset="0"/>
              </a:defRPr>
            </a:lvl1pPr>
          </a:lstStyle>
          <a:p>
            <a:pPr lvl="0"/>
            <a:r>
              <a:rPr lang="en-US" dirty="0"/>
              <a:t>CLICK TO EDIT MASTER TEXT STYLES</a:t>
            </a:r>
          </a:p>
        </p:txBody>
      </p:sp>
      <p:sp>
        <p:nvSpPr>
          <p:cNvPr id="17" name="Text Placeholder 16"/>
          <p:cNvSpPr>
            <a:spLocks noGrp="1"/>
          </p:cNvSpPr>
          <p:nvPr>
            <p:ph type="body" sz="quarter" idx="12" hasCustomPrompt="1"/>
          </p:nvPr>
        </p:nvSpPr>
        <p:spPr>
          <a:xfrm>
            <a:off x="1754188" y="3051922"/>
            <a:ext cx="8683625" cy="1455738"/>
          </a:xfrm>
        </p:spPr>
        <p:txBody>
          <a:bodyPr>
            <a:noAutofit/>
          </a:bodyPr>
          <a:lstStyle>
            <a:lvl1pPr marL="0" indent="0" algn="ctr">
              <a:buNone/>
              <a:defRPr sz="2800">
                <a:solidFill>
                  <a:schemeClr val="bg1"/>
                </a:solidFill>
                <a:latin typeface="Helvetica Neue" charset="0"/>
                <a:ea typeface="Helvetica Neue" charset="0"/>
                <a:cs typeface="Helvetica Neue" charset="0"/>
              </a:defRPr>
            </a:lvl1pPr>
            <a:lvl2pPr>
              <a:defRPr sz="2800">
                <a:latin typeface="Helvetica Neue" charset="0"/>
                <a:ea typeface="Helvetica Neue" charset="0"/>
                <a:cs typeface="Helvetica Neue" charset="0"/>
              </a:defRPr>
            </a:lvl2pPr>
            <a:lvl3pPr>
              <a:defRPr sz="2800">
                <a:latin typeface="Helvetica Neue" charset="0"/>
                <a:ea typeface="Helvetica Neue" charset="0"/>
                <a:cs typeface="Helvetica Neue" charset="0"/>
              </a:defRPr>
            </a:lvl3pPr>
            <a:lvl4pPr>
              <a:defRPr sz="2800">
                <a:latin typeface="Helvetica Neue" charset="0"/>
                <a:ea typeface="Helvetica Neue" charset="0"/>
                <a:cs typeface="Helvetica Neue" charset="0"/>
              </a:defRPr>
            </a:lvl4pPr>
            <a:lvl5pPr>
              <a:defRPr sz="2800">
                <a:latin typeface="Helvetica Neue" charset="0"/>
                <a:ea typeface="Helvetica Neue" charset="0"/>
                <a:cs typeface="Helvetica Neue" charset="0"/>
              </a:defRPr>
            </a:lvl5pPr>
          </a:lstStyle>
          <a:p>
            <a:pPr lvl="0"/>
            <a:r>
              <a:rPr lang="en-US" dirty="0"/>
              <a:t>CLICK TO EDIT MASTER TEXT STYLES</a:t>
            </a:r>
          </a:p>
        </p:txBody>
      </p:sp>
      <p:sp>
        <p:nvSpPr>
          <p:cNvPr id="8" name="Rectangle 7"/>
          <p:cNvSpPr/>
          <p:nvPr userDrawn="1"/>
        </p:nvSpPr>
        <p:spPr>
          <a:xfrm>
            <a:off x="5083215" y="2704632"/>
            <a:ext cx="2025570" cy="11913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405E79"/>
              </a:solidFill>
            </a:endParaRPr>
          </a:p>
        </p:txBody>
      </p:sp>
    </p:spTree>
    <p:extLst>
      <p:ext uri="{BB962C8B-B14F-4D97-AF65-F5344CB8AC3E}">
        <p14:creationId xmlns:p14="http://schemas.microsoft.com/office/powerpoint/2010/main" val="295406696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Title &amp; Two Column - Teal">
    <p:spTree>
      <p:nvGrpSpPr>
        <p:cNvPr id="1" name=""/>
        <p:cNvGrpSpPr/>
        <p:nvPr/>
      </p:nvGrpSpPr>
      <p:grpSpPr>
        <a:xfrm>
          <a:off x="0" y="0"/>
          <a:ext cx="0" cy="0"/>
          <a:chOff x="0" y="0"/>
          <a:chExt cx="0" cy="0"/>
        </a:xfrm>
      </p:grpSpPr>
      <p:sp>
        <p:nvSpPr>
          <p:cNvPr id="16" name="Rectangle 15"/>
          <p:cNvSpPr/>
          <p:nvPr/>
        </p:nvSpPr>
        <p:spPr>
          <a:xfrm>
            <a:off x="0" y="0"/>
            <a:ext cx="12192000" cy="160934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Connector 20"/>
          <p:cNvCxnSpPr/>
          <p:nvPr/>
        </p:nvCxnSpPr>
        <p:spPr>
          <a:xfrm>
            <a:off x="6125488" y="3178428"/>
            <a:ext cx="0" cy="3127254"/>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8" name="Title 1"/>
          <p:cNvSpPr>
            <a:spLocks noGrp="1"/>
          </p:cNvSpPr>
          <p:nvPr>
            <p:ph type="title" hasCustomPrompt="1"/>
          </p:nvPr>
        </p:nvSpPr>
        <p:spPr>
          <a:xfrm>
            <a:off x="656023" y="246594"/>
            <a:ext cx="10515600" cy="1325563"/>
          </a:xfrm>
        </p:spPr>
        <p:txBody>
          <a:bodyPr>
            <a:normAutofit/>
          </a:bodyPr>
          <a:lstStyle>
            <a:lvl1pPr>
              <a:defRPr sz="3600" b="1">
                <a:solidFill>
                  <a:schemeClr val="bg1"/>
                </a:solidFill>
              </a:defRPr>
            </a:lvl1pPr>
          </a:lstStyle>
          <a:p>
            <a:r>
              <a:rPr lang="en-US" dirty="0"/>
              <a:t>CLICK TO EDIT MASTER TITLE STYLE</a:t>
            </a:r>
          </a:p>
        </p:txBody>
      </p:sp>
      <p:sp>
        <p:nvSpPr>
          <p:cNvPr id="29" name="Text Placeholder 10"/>
          <p:cNvSpPr>
            <a:spLocks noGrp="1"/>
          </p:cNvSpPr>
          <p:nvPr>
            <p:ph type="body" sz="quarter" idx="10"/>
          </p:nvPr>
        </p:nvSpPr>
        <p:spPr>
          <a:xfrm>
            <a:off x="656022" y="1903943"/>
            <a:ext cx="10820015" cy="500063"/>
          </a:xfrm>
        </p:spPr>
        <p:txBody>
          <a:bodyPr/>
          <a:lstStyle>
            <a:lvl1pPr marL="0" indent="0">
              <a:buNone/>
              <a:defRPr b="1">
                <a:solidFill>
                  <a:schemeClr val="accent6"/>
                </a:solidFill>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a:t>Click to edit Master text styles</a:t>
            </a:r>
          </a:p>
        </p:txBody>
      </p:sp>
      <p:sp>
        <p:nvSpPr>
          <p:cNvPr id="30" name="Text Placeholder 11"/>
          <p:cNvSpPr>
            <a:spLocks noGrp="1"/>
          </p:cNvSpPr>
          <p:nvPr>
            <p:ph type="body" sz="quarter" idx="12"/>
          </p:nvPr>
        </p:nvSpPr>
        <p:spPr>
          <a:xfrm>
            <a:off x="656021" y="2479149"/>
            <a:ext cx="10820015" cy="521171"/>
          </a:xfrm>
        </p:spPr>
        <p:txBody>
          <a:bodyPr>
            <a:normAutofit/>
          </a:bodyPr>
          <a:lstStyle>
            <a:lvl1pPr marL="0" indent="0">
              <a:buClr>
                <a:schemeClr val="accent3"/>
              </a:buClr>
              <a:buNone/>
              <a:defRPr sz="2400">
                <a:solidFill>
                  <a:schemeClr val="tx1"/>
                </a:solidFill>
              </a:defRPr>
            </a:lvl1pPr>
            <a:lvl2pPr marL="457200" indent="0">
              <a:buClr>
                <a:schemeClr val="accent3"/>
              </a:buClr>
              <a:buNone/>
              <a:defRPr>
                <a:solidFill>
                  <a:schemeClr val="tx1"/>
                </a:solidFill>
              </a:defRPr>
            </a:lvl2pPr>
            <a:lvl3pPr marL="914400" indent="0">
              <a:buClr>
                <a:schemeClr val="accent3"/>
              </a:buClr>
              <a:buNone/>
              <a:defRPr>
                <a:solidFill>
                  <a:schemeClr val="tx1"/>
                </a:solidFill>
              </a:defRPr>
            </a:lvl3pPr>
            <a:lvl4pPr marL="1371600" indent="0">
              <a:buClr>
                <a:schemeClr val="accent3"/>
              </a:buClr>
              <a:buNone/>
              <a:defRPr>
                <a:solidFill>
                  <a:schemeClr val="tx1"/>
                </a:solidFill>
              </a:defRPr>
            </a:lvl4pPr>
            <a:lvl5pPr marL="1828800" indent="0">
              <a:buClr>
                <a:schemeClr val="accent3"/>
              </a:buClr>
              <a:buNone/>
              <a:defRPr>
                <a:solidFill>
                  <a:schemeClr val="tx1"/>
                </a:solidFill>
              </a:defRPr>
            </a:lvl5pPr>
          </a:lstStyle>
          <a:p>
            <a:pPr lvl="0"/>
            <a:r>
              <a:rPr lang="en-US"/>
              <a:t>Click to edit Master text styles</a:t>
            </a:r>
          </a:p>
        </p:txBody>
      </p:sp>
      <p:sp>
        <p:nvSpPr>
          <p:cNvPr id="31" name="Text Placeholder 10"/>
          <p:cNvSpPr>
            <a:spLocks noGrp="1"/>
          </p:cNvSpPr>
          <p:nvPr>
            <p:ph type="body" sz="quarter" idx="13"/>
          </p:nvPr>
        </p:nvSpPr>
        <p:spPr>
          <a:xfrm>
            <a:off x="656022" y="3358502"/>
            <a:ext cx="4661045" cy="605076"/>
          </a:xfrm>
        </p:spPr>
        <p:txBody>
          <a:bodyPr>
            <a:normAutofit/>
          </a:bodyPr>
          <a:lstStyle>
            <a:lvl1pPr marL="0" indent="0">
              <a:buNone/>
              <a:defRPr sz="2400" b="1">
                <a:solidFill>
                  <a:schemeClr val="accent6"/>
                </a:solidFill>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a:t>Click to edit Master text styles</a:t>
            </a:r>
          </a:p>
        </p:txBody>
      </p:sp>
      <p:sp>
        <p:nvSpPr>
          <p:cNvPr id="32" name="Text Placeholder 11"/>
          <p:cNvSpPr>
            <a:spLocks noGrp="1"/>
          </p:cNvSpPr>
          <p:nvPr>
            <p:ph type="body" sz="quarter" idx="14"/>
          </p:nvPr>
        </p:nvSpPr>
        <p:spPr>
          <a:xfrm>
            <a:off x="656022" y="4066959"/>
            <a:ext cx="4661046" cy="2238723"/>
          </a:xfrm>
        </p:spPr>
        <p:txBody>
          <a:bodyPr>
            <a:normAutofit/>
          </a:bodyPr>
          <a:lstStyle>
            <a:lvl1pPr>
              <a:buClr>
                <a:schemeClr val="accent6"/>
              </a:buClr>
              <a:defRPr sz="2400">
                <a:solidFill>
                  <a:schemeClr val="tx1"/>
                </a:solidFill>
              </a:defRPr>
            </a:lvl1pPr>
            <a:lvl2pPr>
              <a:buClr>
                <a:schemeClr val="accent6"/>
              </a:buClr>
              <a:defRPr sz="2400">
                <a:solidFill>
                  <a:schemeClr val="tx1"/>
                </a:solidFill>
              </a:defRPr>
            </a:lvl2pPr>
            <a:lvl3pPr>
              <a:buClr>
                <a:schemeClr val="accent6"/>
              </a:buClr>
              <a:defRPr sz="2400">
                <a:solidFill>
                  <a:schemeClr val="tx1"/>
                </a:solidFill>
              </a:defRPr>
            </a:lvl3pPr>
            <a:lvl4pPr>
              <a:buClr>
                <a:schemeClr val="accent6"/>
              </a:buClr>
              <a:defRPr sz="2400">
                <a:solidFill>
                  <a:schemeClr val="tx1"/>
                </a:solidFill>
              </a:defRPr>
            </a:lvl4pPr>
            <a:lvl5pPr>
              <a:buClr>
                <a:schemeClr val="accent6"/>
              </a:buClr>
              <a:defRPr sz="2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3" name="Text Placeholder 10"/>
          <p:cNvSpPr>
            <a:spLocks noGrp="1"/>
          </p:cNvSpPr>
          <p:nvPr>
            <p:ph type="body" sz="quarter" idx="15"/>
          </p:nvPr>
        </p:nvSpPr>
        <p:spPr>
          <a:xfrm>
            <a:off x="6814990" y="3358502"/>
            <a:ext cx="4661045" cy="605076"/>
          </a:xfrm>
        </p:spPr>
        <p:txBody>
          <a:bodyPr>
            <a:normAutofit/>
          </a:bodyPr>
          <a:lstStyle>
            <a:lvl1pPr marL="0" indent="0">
              <a:buNone/>
              <a:defRPr sz="2400" b="1">
                <a:solidFill>
                  <a:schemeClr val="accent6"/>
                </a:solidFill>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a:t>Click to edit Master text styles</a:t>
            </a:r>
          </a:p>
        </p:txBody>
      </p:sp>
      <p:sp>
        <p:nvSpPr>
          <p:cNvPr id="34" name="Text Placeholder 11"/>
          <p:cNvSpPr>
            <a:spLocks noGrp="1"/>
          </p:cNvSpPr>
          <p:nvPr>
            <p:ph type="body" sz="quarter" idx="16"/>
          </p:nvPr>
        </p:nvSpPr>
        <p:spPr>
          <a:xfrm>
            <a:off x="6814990" y="4066959"/>
            <a:ext cx="4661046" cy="2238723"/>
          </a:xfrm>
        </p:spPr>
        <p:txBody>
          <a:bodyPr>
            <a:normAutofit/>
          </a:bodyPr>
          <a:lstStyle>
            <a:lvl1pPr>
              <a:buClr>
                <a:schemeClr val="accent6"/>
              </a:buClr>
              <a:defRPr sz="2400">
                <a:solidFill>
                  <a:schemeClr val="tx1"/>
                </a:solidFill>
              </a:defRPr>
            </a:lvl1pPr>
            <a:lvl2pPr>
              <a:buClr>
                <a:schemeClr val="accent6"/>
              </a:buClr>
              <a:defRPr sz="2400">
                <a:solidFill>
                  <a:schemeClr val="tx1"/>
                </a:solidFill>
              </a:defRPr>
            </a:lvl2pPr>
            <a:lvl3pPr>
              <a:buClr>
                <a:schemeClr val="accent6"/>
              </a:buClr>
              <a:defRPr sz="2400">
                <a:solidFill>
                  <a:schemeClr val="tx1"/>
                </a:solidFill>
              </a:defRPr>
            </a:lvl3pPr>
            <a:lvl4pPr>
              <a:buClr>
                <a:schemeClr val="accent6"/>
              </a:buClr>
              <a:defRPr sz="2400">
                <a:solidFill>
                  <a:schemeClr val="tx1"/>
                </a:solidFill>
              </a:defRPr>
            </a:lvl4pPr>
            <a:lvl5pPr>
              <a:buClr>
                <a:schemeClr val="accent6"/>
              </a:buClr>
              <a:defRPr sz="2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4" name="Picture 13" descr="A picture containing indoor, large&#10;&#10;Description automatically generated">
            <a:extLst>
              <a:ext uri="{FF2B5EF4-FFF2-40B4-BE49-F238E27FC236}">
                <a16:creationId xmlns:a16="http://schemas.microsoft.com/office/drawing/2014/main" xmlns="" id="{69671E72-62AC-DE42-A9A2-DCECA7A80626}"/>
              </a:ext>
            </a:extLst>
          </p:cNvPr>
          <p:cNvPicPr>
            <a:picLocks noChangeAspect="1"/>
          </p:cNvPicPr>
          <p:nvPr/>
        </p:nvPicPr>
        <p:blipFill>
          <a:blip r:embed="rId2">
            <a:alphaModFix amt="35000"/>
          </a:blip>
          <a:stretch>
            <a:fillRect/>
          </a:stretch>
        </p:blipFill>
        <p:spPr>
          <a:xfrm>
            <a:off x="0" y="-1189541"/>
            <a:ext cx="12192000" cy="2868707"/>
          </a:xfrm>
          <a:prstGeom prst="rect">
            <a:avLst/>
          </a:prstGeom>
        </p:spPr>
      </p:pic>
      <p:sp>
        <p:nvSpPr>
          <p:cNvPr id="12" name="Rectangle 11">
            <a:extLst>
              <a:ext uri="{FF2B5EF4-FFF2-40B4-BE49-F238E27FC236}">
                <a16:creationId xmlns:a16="http://schemas.microsoft.com/office/drawing/2014/main" xmlns="" id="{90C984F0-2DD4-6849-A3E8-459DCA90C601}"/>
              </a:ext>
            </a:extLst>
          </p:cNvPr>
          <p:cNvSpPr/>
          <p:nvPr userDrawn="1"/>
        </p:nvSpPr>
        <p:spPr>
          <a:xfrm>
            <a:off x="0" y="0"/>
            <a:ext cx="12192000" cy="160934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xmlns="" id="{ACDE01F5-9C35-2C43-978E-3E27E8CB7C79}"/>
              </a:ext>
            </a:extLst>
          </p:cNvPr>
          <p:cNvGrpSpPr/>
          <p:nvPr userDrawn="1"/>
        </p:nvGrpSpPr>
        <p:grpSpPr>
          <a:xfrm>
            <a:off x="-208788" y="0"/>
            <a:ext cx="12609575" cy="2174490"/>
            <a:chOff x="0" y="5043119"/>
            <a:chExt cx="12191999" cy="1814883"/>
          </a:xfrm>
        </p:grpSpPr>
        <p:pic>
          <p:nvPicPr>
            <p:cNvPr id="15" name="Picture 14">
              <a:extLst>
                <a:ext uri="{FF2B5EF4-FFF2-40B4-BE49-F238E27FC236}">
                  <a16:creationId xmlns:a16="http://schemas.microsoft.com/office/drawing/2014/main" xmlns="" id="{FCEC38B3-AAB4-C640-9D4D-DF78FB0E0426}"/>
                </a:ext>
              </a:extLst>
            </p:cNvPr>
            <p:cNvPicPr>
              <a:picLocks noChangeAspect="1"/>
            </p:cNvPicPr>
            <p:nvPr/>
          </p:nvPicPr>
          <p:blipFill rotWithShape="1">
            <a:blip r:embed="rId3">
              <a:alphaModFix amt="20000"/>
              <a:extLst>
                <a:ext uri="{28A0092B-C50C-407E-A947-70E740481C1C}">
                  <a14:useLocalDpi xmlns:a14="http://schemas.microsoft.com/office/drawing/2010/main" val="0"/>
                </a:ext>
              </a:extLst>
            </a:blip>
            <a:srcRect l="50000" t="7392" r="19089" b="9030"/>
            <a:stretch/>
          </p:blipFill>
          <p:spPr>
            <a:xfrm rot="5400000">
              <a:off x="2349106" y="2694015"/>
              <a:ext cx="1814881" cy="6513094"/>
            </a:xfrm>
            <a:prstGeom prst="rect">
              <a:avLst/>
            </a:prstGeom>
          </p:spPr>
        </p:pic>
        <p:pic>
          <p:nvPicPr>
            <p:cNvPr id="17" name="Picture 16">
              <a:extLst>
                <a:ext uri="{FF2B5EF4-FFF2-40B4-BE49-F238E27FC236}">
                  <a16:creationId xmlns:a16="http://schemas.microsoft.com/office/drawing/2014/main" xmlns="" id="{9730C5A9-4731-9245-8951-F6A7FEB721DC}"/>
                </a:ext>
              </a:extLst>
            </p:cNvPr>
            <p:cNvPicPr>
              <a:picLocks noChangeAspect="1"/>
            </p:cNvPicPr>
            <p:nvPr/>
          </p:nvPicPr>
          <p:blipFill rotWithShape="1">
            <a:blip r:embed="rId3">
              <a:alphaModFix amt="20000"/>
              <a:extLst>
                <a:ext uri="{28A0092B-C50C-407E-A947-70E740481C1C}">
                  <a14:useLocalDpi xmlns:a14="http://schemas.microsoft.com/office/drawing/2010/main" val="0"/>
                </a:ext>
              </a:extLst>
            </a:blip>
            <a:srcRect l="54597" t="31446" r="16827" b="9030"/>
            <a:stretch/>
          </p:blipFill>
          <p:spPr>
            <a:xfrm rot="5400000">
              <a:off x="8435259" y="3077812"/>
              <a:ext cx="1791433" cy="5722047"/>
            </a:xfrm>
            <a:prstGeom prst="rect">
              <a:avLst/>
            </a:prstGeom>
          </p:spPr>
        </p:pic>
      </p:grpSp>
      <p:cxnSp>
        <p:nvCxnSpPr>
          <p:cNvPr id="18" name="Straight Connector 17">
            <a:extLst>
              <a:ext uri="{FF2B5EF4-FFF2-40B4-BE49-F238E27FC236}">
                <a16:creationId xmlns:a16="http://schemas.microsoft.com/office/drawing/2014/main" xmlns="" id="{9B45140E-87A2-BE49-8032-E8ACA8D1C0AF}"/>
              </a:ext>
            </a:extLst>
          </p:cNvPr>
          <p:cNvCxnSpPr/>
          <p:nvPr userDrawn="1"/>
        </p:nvCxnSpPr>
        <p:spPr>
          <a:xfrm>
            <a:off x="6125488" y="3178428"/>
            <a:ext cx="0" cy="3127254"/>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9152629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Title on Colored Background - Teal">
    <p:spTree>
      <p:nvGrpSpPr>
        <p:cNvPr id="1" name=""/>
        <p:cNvGrpSpPr/>
        <p:nvPr/>
      </p:nvGrpSpPr>
      <p:grpSpPr>
        <a:xfrm>
          <a:off x="0" y="0"/>
          <a:ext cx="0" cy="0"/>
          <a:chOff x="0" y="0"/>
          <a:chExt cx="0" cy="0"/>
        </a:xfrm>
      </p:grpSpPr>
      <p:sp>
        <p:nvSpPr>
          <p:cNvPr id="14" name="Rectangle 13"/>
          <p:cNvSpPr/>
          <p:nvPr/>
        </p:nvSpPr>
        <p:spPr>
          <a:xfrm>
            <a:off x="0" y="3541"/>
            <a:ext cx="121920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1941095" y="2837119"/>
            <a:ext cx="8293768" cy="1094802"/>
          </a:xfrm>
          <a:prstGeom prst="rect">
            <a:avLst/>
          </a:prstGeom>
          <a:no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2610678" y="2502568"/>
            <a:ext cx="6997148" cy="802106"/>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itle 1"/>
          <p:cNvSpPr>
            <a:spLocks noGrp="1"/>
          </p:cNvSpPr>
          <p:nvPr>
            <p:ph type="title" hasCustomPrompt="1"/>
          </p:nvPr>
        </p:nvSpPr>
        <p:spPr>
          <a:xfrm>
            <a:off x="2145791" y="3099692"/>
            <a:ext cx="7851649" cy="562168"/>
          </a:xfrm>
        </p:spPr>
        <p:txBody>
          <a:bodyPr>
            <a:normAutofit/>
          </a:bodyPr>
          <a:lstStyle>
            <a:lvl1pPr algn="ctr">
              <a:defRPr sz="3200" b="1">
                <a:solidFill>
                  <a:schemeClr val="bg1"/>
                </a:solidFill>
              </a:defRPr>
            </a:lvl1pPr>
          </a:lstStyle>
          <a:p>
            <a:r>
              <a:rPr lang="en-US" dirty="0"/>
              <a:t>CLICK TO EDIT MASTER TITLE STYLE</a:t>
            </a:r>
          </a:p>
        </p:txBody>
      </p:sp>
      <p:sp>
        <p:nvSpPr>
          <p:cNvPr id="29" name="Text Placeholder 10"/>
          <p:cNvSpPr>
            <a:spLocks noGrp="1"/>
          </p:cNvSpPr>
          <p:nvPr>
            <p:ph type="body" sz="quarter" idx="10" hasCustomPrompt="1"/>
          </p:nvPr>
        </p:nvSpPr>
        <p:spPr>
          <a:xfrm>
            <a:off x="2610678" y="2678354"/>
            <a:ext cx="6997148" cy="375705"/>
          </a:xfrm>
        </p:spPr>
        <p:txBody>
          <a:bodyPr>
            <a:normAutofit/>
          </a:bodyPr>
          <a:lstStyle>
            <a:lvl1pPr marL="0" indent="0" algn="ctr">
              <a:buNone/>
              <a:defRPr sz="1800" b="1">
                <a:solidFill>
                  <a:schemeClr val="bg1"/>
                </a:solidFill>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dirty="0"/>
              <a:t>CLICK TO EDIT MASTER TEXT STYLES</a:t>
            </a:r>
          </a:p>
        </p:txBody>
      </p:sp>
      <p:pic>
        <p:nvPicPr>
          <p:cNvPr id="8" name="Picture 7" descr="A picture containing indoor, large&#10;&#10;Description automatically generated">
            <a:extLst>
              <a:ext uri="{FF2B5EF4-FFF2-40B4-BE49-F238E27FC236}">
                <a16:creationId xmlns:a16="http://schemas.microsoft.com/office/drawing/2014/main" xmlns="" id="{11FAE0CC-D532-FB47-BC25-AE12F74DB22E}"/>
              </a:ext>
            </a:extLst>
          </p:cNvPr>
          <p:cNvPicPr>
            <a:picLocks noChangeAspect="1"/>
          </p:cNvPicPr>
          <p:nvPr/>
        </p:nvPicPr>
        <p:blipFill>
          <a:blip r:embed="rId2"/>
          <a:stretch>
            <a:fillRect/>
          </a:stretch>
        </p:blipFill>
        <p:spPr>
          <a:xfrm>
            <a:off x="-1" y="5427188"/>
            <a:ext cx="12191999" cy="2868706"/>
          </a:xfrm>
          <a:prstGeom prst="rect">
            <a:avLst/>
          </a:prstGeom>
        </p:spPr>
      </p:pic>
      <p:sp>
        <p:nvSpPr>
          <p:cNvPr id="9" name="Rectangle 8">
            <a:extLst>
              <a:ext uri="{FF2B5EF4-FFF2-40B4-BE49-F238E27FC236}">
                <a16:creationId xmlns:a16="http://schemas.microsoft.com/office/drawing/2014/main" xmlns="" id="{241B2FC3-31E4-144B-8B45-23F08CDFA6AF}"/>
              </a:ext>
            </a:extLst>
          </p:cNvPr>
          <p:cNvSpPr/>
          <p:nvPr userDrawn="1"/>
        </p:nvSpPr>
        <p:spPr>
          <a:xfrm>
            <a:off x="0" y="3541"/>
            <a:ext cx="121920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xmlns="" id="{37C99E3C-2E01-9B49-9815-B6EA7A6CACB7}"/>
              </a:ext>
            </a:extLst>
          </p:cNvPr>
          <p:cNvSpPr/>
          <p:nvPr userDrawn="1"/>
        </p:nvSpPr>
        <p:spPr>
          <a:xfrm>
            <a:off x="1941095" y="2837119"/>
            <a:ext cx="8293768" cy="1094802"/>
          </a:xfrm>
          <a:prstGeom prst="rect">
            <a:avLst/>
          </a:prstGeom>
          <a:no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xmlns="" id="{1AB54366-FA3E-7F40-A597-6EDE158E7697}"/>
              </a:ext>
            </a:extLst>
          </p:cNvPr>
          <p:cNvSpPr/>
          <p:nvPr userDrawn="1"/>
        </p:nvSpPr>
        <p:spPr>
          <a:xfrm>
            <a:off x="2610678" y="2502568"/>
            <a:ext cx="6997148" cy="802106"/>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xmlns="" id="{C4A94CA5-8649-5F46-A5EF-0847A9FD652C}"/>
              </a:ext>
            </a:extLst>
          </p:cNvPr>
          <p:cNvPicPr>
            <a:picLocks noChangeAspect="1"/>
          </p:cNvPicPr>
          <p:nvPr userDrawn="1"/>
        </p:nvPicPr>
        <p:blipFill rotWithShape="1">
          <a:blip r:embed="rId3">
            <a:alphaModFix amt="20000"/>
            <a:extLst>
              <a:ext uri="{28A0092B-C50C-407E-A947-70E740481C1C}">
                <a14:useLocalDpi xmlns:a14="http://schemas.microsoft.com/office/drawing/2010/main" val="0"/>
              </a:ext>
            </a:extLst>
          </a:blip>
          <a:srcRect l="60399" t="16294" r="3322" b="6460"/>
          <a:stretch/>
        </p:blipFill>
        <p:spPr>
          <a:xfrm rot="5400000">
            <a:off x="4171319" y="95874"/>
            <a:ext cx="3849350" cy="12192003"/>
          </a:xfrm>
          <a:prstGeom prst="rect">
            <a:avLst/>
          </a:prstGeom>
        </p:spPr>
      </p:pic>
    </p:spTree>
    <p:extLst>
      <p:ext uri="{BB962C8B-B14F-4D97-AF65-F5344CB8AC3E}">
        <p14:creationId xmlns:p14="http://schemas.microsoft.com/office/powerpoint/2010/main" val="246226179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078749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lvl5pPr>
              <a:defRPr/>
            </a:lvl5pPr>
            <a:lvl6pPr>
              <a:defRPr/>
            </a:lvl6pPr>
            <a:lvl7pPr>
              <a:defRPr baseline="0"/>
            </a:lvl7pPr>
            <a:lvl8pPr>
              <a:defRPr baseline="0"/>
            </a:lvl8pPr>
            <a:lvl9pPr>
              <a:defRPr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a:xfrm>
            <a:off x="8153936" y="6448427"/>
            <a:ext cx="1396623" cy="180974"/>
          </a:xfrm>
          <a:prstGeom prst="rect">
            <a:avLst/>
          </a:prstGeom>
        </p:spPr>
        <p:txBody>
          <a:bodyPr/>
          <a:lstStyle/>
          <a:p>
            <a:fld id="{EDF33987-6305-4E2A-BF18-EF013ECE927B}" type="datetimeFigureOut">
              <a:rPr lang="en-US"/>
              <a:t>4/9/2020</a:t>
            </a:fld>
            <a:endParaRPr/>
          </a:p>
        </p:txBody>
      </p:sp>
      <p:sp>
        <p:nvSpPr>
          <p:cNvPr id="5" name="Footer Placeholder 4"/>
          <p:cNvSpPr>
            <a:spLocks noGrp="1"/>
          </p:cNvSpPr>
          <p:nvPr>
            <p:ph type="ftr" sz="quarter" idx="11"/>
          </p:nvPr>
        </p:nvSpPr>
        <p:spPr>
          <a:xfrm>
            <a:off x="1209151" y="6448427"/>
            <a:ext cx="6639905" cy="180974"/>
          </a:xfrm>
          <a:prstGeom prst="rect">
            <a:avLst/>
          </a:prstGeom>
        </p:spPr>
        <p:txBody>
          <a:bodyPr/>
          <a:lstStyle/>
          <a:p>
            <a:endParaRPr/>
          </a:p>
        </p:txBody>
      </p:sp>
      <p:sp>
        <p:nvSpPr>
          <p:cNvPr id="6" name="Slide Number Placeholder 5"/>
          <p:cNvSpPr>
            <a:spLocks noGrp="1"/>
          </p:cNvSpPr>
          <p:nvPr>
            <p:ph type="sldNum" sz="quarter" idx="12"/>
          </p:nvPr>
        </p:nvSpPr>
        <p:spPr>
          <a:xfrm>
            <a:off x="9830772" y="6448427"/>
            <a:ext cx="1143299" cy="180974"/>
          </a:xfrm>
          <a:prstGeom prst="rect">
            <a:avLst/>
          </a:prstGeom>
        </p:spPr>
        <p:txBody>
          <a:bodyPr/>
          <a:lstStyle/>
          <a:p>
            <a:fld id="{F36C87F6-986D-49E6-AF40-1B3A1EE8064D}" type="slidenum">
              <a:rPr/>
              <a:t>‹#›</a:t>
            </a:fld>
            <a:endParaRPr/>
          </a:p>
        </p:txBody>
      </p:sp>
    </p:spTree>
    <p:extLst>
      <p:ext uri="{BB962C8B-B14F-4D97-AF65-F5344CB8AC3E}">
        <p14:creationId xmlns:p14="http://schemas.microsoft.com/office/powerpoint/2010/main" val="9169892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Cover - Teal Background">
    <p:bg>
      <p:bgPr>
        <a:blipFill dpi="0" rotWithShape="1">
          <a:blip r:embed="rId2">
            <a:lum/>
          </a:blip>
          <a:srcRect/>
          <a:stretch>
            <a:fillRect l="-8000" t="-8000" r="-8000" b="-8000"/>
          </a:stretch>
        </a:blipFill>
        <a:effectLst/>
      </p:bgPr>
    </p:bg>
    <p:spTree>
      <p:nvGrpSpPr>
        <p:cNvPr id="1" name=""/>
        <p:cNvGrpSpPr/>
        <p:nvPr/>
      </p:nvGrpSpPr>
      <p:grpSpPr>
        <a:xfrm>
          <a:off x="0" y="0"/>
          <a:ext cx="0" cy="0"/>
          <a:chOff x="0" y="0"/>
          <a:chExt cx="0" cy="0"/>
        </a:xfrm>
      </p:grpSpPr>
      <p:sp>
        <p:nvSpPr>
          <p:cNvPr id="28" name="Rectangle 27"/>
          <p:cNvSpPr/>
          <p:nvPr userDrawn="1"/>
        </p:nvSpPr>
        <p:spPr>
          <a:xfrm>
            <a:off x="0" y="0"/>
            <a:ext cx="12192000" cy="6858000"/>
          </a:xfrm>
          <a:prstGeom prst="rect">
            <a:avLst/>
          </a:prstGeom>
          <a:solidFill>
            <a:srgbClr val="35B2B4">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14"/>
          <p:cNvSpPr>
            <a:spLocks noGrp="1"/>
          </p:cNvSpPr>
          <p:nvPr>
            <p:ph type="body" sz="quarter" idx="11" hasCustomPrompt="1"/>
          </p:nvPr>
        </p:nvSpPr>
        <p:spPr>
          <a:xfrm>
            <a:off x="1828007" y="2076693"/>
            <a:ext cx="8535987" cy="627939"/>
          </a:xfrm>
        </p:spPr>
        <p:txBody>
          <a:bodyPr>
            <a:normAutofit/>
          </a:bodyPr>
          <a:lstStyle>
            <a:lvl1pPr marL="0" indent="0" algn="ctr">
              <a:buNone/>
              <a:defRPr sz="2800" b="1" i="0">
                <a:solidFill>
                  <a:schemeClr val="bg1"/>
                </a:solidFill>
                <a:latin typeface="Helvetica Neue" charset="0"/>
                <a:ea typeface="Helvetica Neue" charset="0"/>
                <a:cs typeface="Helvetica Neue" charset="0"/>
              </a:defRPr>
            </a:lvl1pPr>
          </a:lstStyle>
          <a:p>
            <a:pPr lvl="0"/>
            <a:r>
              <a:rPr lang="en-US" dirty="0"/>
              <a:t>CLICK TO EDIT MASTER TEXT STYLES</a:t>
            </a:r>
          </a:p>
        </p:txBody>
      </p:sp>
      <p:sp>
        <p:nvSpPr>
          <p:cNvPr id="17" name="Text Placeholder 16"/>
          <p:cNvSpPr>
            <a:spLocks noGrp="1"/>
          </p:cNvSpPr>
          <p:nvPr>
            <p:ph type="body" sz="quarter" idx="12" hasCustomPrompt="1"/>
          </p:nvPr>
        </p:nvSpPr>
        <p:spPr>
          <a:xfrm>
            <a:off x="1754188" y="3051922"/>
            <a:ext cx="8683625" cy="1455738"/>
          </a:xfrm>
        </p:spPr>
        <p:txBody>
          <a:bodyPr>
            <a:noAutofit/>
          </a:bodyPr>
          <a:lstStyle>
            <a:lvl1pPr marL="0" indent="0" algn="ctr">
              <a:buNone/>
              <a:defRPr sz="2800">
                <a:solidFill>
                  <a:schemeClr val="bg1"/>
                </a:solidFill>
                <a:latin typeface="Helvetica Neue" charset="0"/>
                <a:ea typeface="Helvetica Neue" charset="0"/>
                <a:cs typeface="Helvetica Neue" charset="0"/>
              </a:defRPr>
            </a:lvl1pPr>
            <a:lvl2pPr>
              <a:defRPr sz="2800">
                <a:latin typeface="Helvetica Neue" charset="0"/>
                <a:ea typeface="Helvetica Neue" charset="0"/>
                <a:cs typeface="Helvetica Neue" charset="0"/>
              </a:defRPr>
            </a:lvl2pPr>
            <a:lvl3pPr>
              <a:defRPr sz="2800">
                <a:latin typeface="Helvetica Neue" charset="0"/>
                <a:ea typeface="Helvetica Neue" charset="0"/>
                <a:cs typeface="Helvetica Neue" charset="0"/>
              </a:defRPr>
            </a:lvl3pPr>
            <a:lvl4pPr>
              <a:defRPr sz="2800">
                <a:latin typeface="Helvetica Neue" charset="0"/>
                <a:ea typeface="Helvetica Neue" charset="0"/>
                <a:cs typeface="Helvetica Neue" charset="0"/>
              </a:defRPr>
            </a:lvl4pPr>
            <a:lvl5pPr>
              <a:defRPr sz="2800">
                <a:latin typeface="Helvetica Neue" charset="0"/>
                <a:ea typeface="Helvetica Neue" charset="0"/>
                <a:cs typeface="Helvetica Neue" charset="0"/>
              </a:defRPr>
            </a:lvl5pPr>
          </a:lstStyle>
          <a:p>
            <a:pPr lvl="0"/>
            <a:r>
              <a:rPr lang="en-US" dirty="0"/>
              <a:t>CLICK TO EDIT MASTER TEXT STYLES</a:t>
            </a:r>
          </a:p>
        </p:txBody>
      </p:sp>
      <p:sp>
        <p:nvSpPr>
          <p:cNvPr id="8" name="Rectangle 7"/>
          <p:cNvSpPr/>
          <p:nvPr userDrawn="1"/>
        </p:nvSpPr>
        <p:spPr>
          <a:xfrm>
            <a:off x="5083215" y="2704632"/>
            <a:ext cx="2025570" cy="11913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405E79"/>
              </a:solidFill>
            </a:endParaRPr>
          </a:p>
        </p:txBody>
      </p:sp>
    </p:spTree>
    <p:extLst>
      <p:ext uri="{BB962C8B-B14F-4D97-AF65-F5344CB8AC3E}">
        <p14:creationId xmlns:p14="http://schemas.microsoft.com/office/powerpoint/2010/main" val="39009493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ver - Green Background">
    <p:bg>
      <p:bgPr>
        <a:blipFill dpi="0" rotWithShape="1">
          <a:blip r:embed="rId2">
            <a:lum/>
          </a:blip>
          <a:srcRect/>
          <a:stretch>
            <a:fillRect l="-8000" t="-8000" r="-8000" b="-8000"/>
          </a:stretch>
        </a:blipFill>
        <a:effectLst/>
      </p:bgPr>
    </p:bg>
    <p:spTree>
      <p:nvGrpSpPr>
        <p:cNvPr id="1" name=""/>
        <p:cNvGrpSpPr/>
        <p:nvPr/>
      </p:nvGrpSpPr>
      <p:grpSpPr>
        <a:xfrm>
          <a:off x="0" y="0"/>
          <a:ext cx="0" cy="0"/>
          <a:chOff x="0" y="0"/>
          <a:chExt cx="0" cy="0"/>
        </a:xfrm>
      </p:grpSpPr>
      <p:sp>
        <p:nvSpPr>
          <p:cNvPr id="28" name="Rectangle 27"/>
          <p:cNvSpPr/>
          <p:nvPr userDrawn="1"/>
        </p:nvSpPr>
        <p:spPr>
          <a:xfrm>
            <a:off x="0" y="0"/>
            <a:ext cx="12192000" cy="6858000"/>
          </a:xfrm>
          <a:prstGeom prst="rect">
            <a:avLst/>
          </a:prstGeom>
          <a:solidFill>
            <a:srgbClr val="95CD7A">
              <a:alpha val="7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14"/>
          <p:cNvSpPr>
            <a:spLocks noGrp="1"/>
          </p:cNvSpPr>
          <p:nvPr>
            <p:ph type="body" sz="quarter" idx="11" hasCustomPrompt="1"/>
          </p:nvPr>
        </p:nvSpPr>
        <p:spPr>
          <a:xfrm>
            <a:off x="1828007" y="2076693"/>
            <a:ext cx="8535987" cy="627939"/>
          </a:xfrm>
        </p:spPr>
        <p:txBody>
          <a:bodyPr>
            <a:normAutofit/>
          </a:bodyPr>
          <a:lstStyle>
            <a:lvl1pPr marL="0" indent="0" algn="ctr">
              <a:buNone/>
              <a:defRPr sz="2800" b="1" i="0">
                <a:solidFill>
                  <a:schemeClr val="bg1"/>
                </a:solidFill>
                <a:latin typeface="Helvetica Neue" charset="0"/>
                <a:ea typeface="Helvetica Neue" charset="0"/>
                <a:cs typeface="Helvetica Neue" charset="0"/>
              </a:defRPr>
            </a:lvl1pPr>
          </a:lstStyle>
          <a:p>
            <a:pPr lvl="0"/>
            <a:r>
              <a:rPr lang="en-US" dirty="0"/>
              <a:t>CLICK TO EDIT MASTER TEXT STYLES</a:t>
            </a:r>
          </a:p>
        </p:txBody>
      </p:sp>
      <p:sp>
        <p:nvSpPr>
          <p:cNvPr id="17" name="Text Placeholder 16"/>
          <p:cNvSpPr>
            <a:spLocks noGrp="1"/>
          </p:cNvSpPr>
          <p:nvPr>
            <p:ph type="body" sz="quarter" idx="12" hasCustomPrompt="1"/>
          </p:nvPr>
        </p:nvSpPr>
        <p:spPr>
          <a:xfrm>
            <a:off x="1754188" y="3051922"/>
            <a:ext cx="8683625" cy="1455738"/>
          </a:xfrm>
        </p:spPr>
        <p:txBody>
          <a:bodyPr>
            <a:noAutofit/>
          </a:bodyPr>
          <a:lstStyle>
            <a:lvl1pPr marL="0" indent="0" algn="ctr">
              <a:buNone/>
              <a:defRPr sz="2800">
                <a:solidFill>
                  <a:schemeClr val="bg1"/>
                </a:solidFill>
                <a:latin typeface="Helvetica Neue" charset="0"/>
                <a:ea typeface="Helvetica Neue" charset="0"/>
                <a:cs typeface="Helvetica Neue" charset="0"/>
              </a:defRPr>
            </a:lvl1pPr>
            <a:lvl2pPr>
              <a:defRPr sz="2800">
                <a:latin typeface="Helvetica Neue" charset="0"/>
                <a:ea typeface="Helvetica Neue" charset="0"/>
                <a:cs typeface="Helvetica Neue" charset="0"/>
              </a:defRPr>
            </a:lvl2pPr>
            <a:lvl3pPr>
              <a:defRPr sz="2800">
                <a:latin typeface="Helvetica Neue" charset="0"/>
                <a:ea typeface="Helvetica Neue" charset="0"/>
                <a:cs typeface="Helvetica Neue" charset="0"/>
              </a:defRPr>
            </a:lvl3pPr>
            <a:lvl4pPr>
              <a:defRPr sz="2800">
                <a:latin typeface="Helvetica Neue" charset="0"/>
                <a:ea typeface="Helvetica Neue" charset="0"/>
                <a:cs typeface="Helvetica Neue" charset="0"/>
              </a:defRPr>
            </a:lvl4pPr>
            <a:lvl5pPr>
              <a:defRPr sz="2800">
                <a:latin typeface="Helvetica Neue" charset="0"/>
                <a:ea typeface="Helvetica Neue" charset="0"/>
                <a:cs typeface="Helvetica Neue" charset="0"/>
              </a:defRPr>
            </a:lvl5pPr>
          </a:lstStyle>
          <a:p>
            <a:pPr lvl="0"/>
            <a:r>
              <a:rPr lang="en-US" dirty="0"/>
              <a:t>CLICK TO EDIT MASTER TEXT STYLES</a:t>
            </a:r>
          </a:p>
        </p:txBody>
      </p:sp>
      <p:sp>
        <p:nvSpPr>
          <p:cNvPr id="8" name="Rectangle 7"/>
          <p:cNvSpPr/>
          <p:nvPr userDrawn="1"/>
        </p:nvSpPr>
        <p:spPr>
          <a:xfrm>
            <a:off x="5083215" y="2704632"/>
            <a:ext cx="2025570" cy="11913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405E79"/>
              </a:solidFill>
            </a:endParaRPr>
          </a:p>
        </p:txBody>
      </p:sp>
    </p:spTree>
    <p:extLst>
      <p:ext uri="{BB962C8B-B14F-4D97-AF65-F5344CB8AC3E}">
        <p14:creationId xmlns:p14="http://schemas.microsoft.com/office/powerpoint/2010/main" val="3363778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Title 6"/>
          <p:cNvSpPr>
            <a:spLocks noGrp="1"/>
          </p:cNvSpPr>
          <p:nvPr>
            <p:ph type="title"/>
          </p:nvPr>
        </p:nvSpPr>
        <p:spPr>
          <a:xfrm>
            <a:off x="6712238" y="4570639"/>
            <a:ext cx="4889212" cy="1325563"/>
          </a:xfrm>
        </p:spPr>
        <p:txBody>
          <a:bodyPr>
            <a:normAutofit/>
          </a:bodyPr>
          <a:lstStyle>
            <a:lvl1pPr>
              <a:defRPr sz="4000" b="1">
                <a:solidFill>
                  <a:srgbClr val="405E79"/>
                </a:solidFill>
              </a:defRPr>
            </a:lvl1pPr>
          </a:lstStyle>
          <a:p>
            <a:r>
              <a:rPr lang="en-US"/>
              <a:t>Click to edit Master title style</a:t>
            </a:r>
            <a:endParaRPr lang="en-US" dirty="0"/>
          </a:p>
        </p:txBody>
      </p:sp>
      <p:pic>
        <p:nvPicPr>
          <p:cNvPr id="8" name="Picture 7"/>
          <p:cNvPicPr>
            <a:picLocks noChangeAspect="1"/>
          </p:cNvPicPr>
          <p:nvPr userDrawn="1"/>
        </p:nvPicPr>
        <p:blipFill rotWithShape="1">
          <a:blip r:embed="rId2">
            <a:extLst>
              <a:ext uri="{28A0092B-C50C-407E-A947-70E740481C1C}">
                <a14:useLocalDpi xmlns:a14="http://schemas.microsoft.com/office/drawing/2010/main" val="0"/>
              </a:ext>
            </a:extLst>
          </a:blip>
          <a:srcRect l="30622" t="-2" r="34585"/>
          <a:stretch/>
        </p:blipFill>
        <p:spPr>
          <a:xfrm>
            <a:off x="0" y="14990"/>
            <a:ext cx="4242216" cy="6858000"/>
          </a:xfrm>
          <a:prstGeom prst="rect">
            <a:avLst/>
          </a:prstGeom>
        </p:spPr>
      </p:pic>
      <p:cxnSp>
        <p:nvCxnSpPr>
          <p:cNvPr id="10" name="Straight Connector 9"/>
          <p:cNvCxnSpPr/>
          <p:nvPr userDrawn="1"/>
        </p:nvCxnSpPr>
        <p:spPr>
          <a:xfrm>
            <a:off x="4737140" y="6016980"/>
            <a:ext cx="7454860" cy="0"/>
          </a:xfrm>
          <a:prstGeom prst="line">
            <a:avLst/>
          </a:prstGeom>
          <a:ln>
            <a:solidFill>
              <a:srgbClr val="405E79"/>
            </a:solidFill>
          </a:ln>
        </p:spPr>
        <p:style>
          <a:lnRef idx="1">
            <a:schemeClr val="accent1"/>
          </a:lnRef>
          <a:fillRef idx="0">
            <a:schemeClr val="accent1"/>
          </a:fillRef>
          <a:effectRef idx="0">
            <a:schemeClr val="accent1"/>
          </a:effectRef>
          <a:fontRef idx="minor">
            <a:schemeClr val="tx1"/>
          </a:fontRef>
        </p:style>
      </p:cxnSp>
      <p:pic>
        <p:nvPicPr>
          <p:cNvPr id="11" name="Picture 10"/>
          <p:cNvPicPr/>
          <p:nvPr userDrawn="1"/>
        </p:nvPicPr>
        <p:blipFill>
          <a:blip r:embed="rId3">
            <a:extLst>
              <a:ext uri="{28A0092B-C50C-407E-A947-70E740481C1C}">
                <a14:useLocalDpi xmlns:a14="http://schemas.microsoft.com/office/drawing/2010/main" val="0"/>
              </a:ext>
            </a:extLst>
          </a:blip>
          <a:stretch>
            <a:fillRect/>
          </a:stretch>
        </p:blipFill>
        <p:spPr>
          <a:xfrm>
            <a:off x="4603790" y="3746756"/>
            <a:ext cx="1956048" cy="2028668"/>
          </a:xfrm>
          <a:prstGeom prst="rect">
            <a:avLst/>
          </a:prstGeom>
        </p:spPr>
      </p:pic>
    </p:spTree>
    <p:extLst>
      <p:ext uri="{BB962C8B-B14F-4D97-AF65-F5344CB8AC3E}">
        <p14:creationId xmlns:p14="http://schemas.microsoft.com/office/powerpoint/2010/main" val="40942460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plit - Blue">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693F2CD9-FC4A-A642-83EE-29CC8235A12F}" type="datetimeFigureOut">
              <a:rPr lang="en-US" smtClean="0"/>
              <a:t>4/9/2020</a:t>
            </a:fld>
            <a:endParaRPr lang="en-US"/>
          </a:p>
        </p:txBody>
      </p:sp>
      <p:sp>
        <p:nvSpPr>
          <p:cNvPr id="6" name="Rectangle 5"/>
          <p:cNvSpPr/>
          <p:nvPr userDrawn="1"/>
        </p:nvSpPr>
        <p:spPr>
          <a:xfrm>
            <a:off x="0" y="0"/>
            <a:ext cx="357254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16794"/>
              </a:solidFill>
            </a:endParaRPr>
          </a:p>
        </p:txBody>
      </p:sp>
      <p:sp>
        <p:nvSpPr>
          <p:cNvPr id="10" name="Text Placeholder 9"/>
          <p:cNvSpPr>
            <a:spLocks noGrp="1"/>
          </p:cNvSpPr>
          <p:nvPr>
            <p:ph type="body" sz="quarter" idx="11" hasCustomPrompt="1"/>
          </p:nvPr>
        </p:nvSpPr>
        <p:spPr>
          <a:xfrm>
            <a:off x="4100513" y="528638"/>
            <a:ext cx="7300912" cy="1271587"/>
          </a:xfrm>
        </p:spPr>
        <p:txBody>
          <a:bodyPr>
            <a:normAutofit/>
          </a:bodyPr>
          <a:lstStyle>
            <a:lvl1pPr marL="0" indent="0">
              <a:buNone/>
              <a:defRPr sz="3200" b="1">
                <a:solidFill>
                  <a:srgbClr val="026794"/>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12" name="Text Placeholder 11"/>
          <p:cNvSpPr>
            <a:spLocks noGrp="1"/>
          </p:cNvSpPr>
          <p:nvPr>
            <p:ph type="body" sz="quarter" idx="12"/>
          </p:nvPr>
        </p:nvSpPr>
        <p:spPr>
          <a:xfrm>
            <a:off x="4100513" y="2400300"/>
            <a:ext cx="7300912" cy="2128838"/>
          </a:xfrm>
        </p:spPr>
        <p:txBody>
          <a:bodyPr/>
          <a:lstStyle>
            <a:lvl1pPr>
              <a:buClr>
                <a:schemeClr val="accent3"/>
              </a:buClr>
              <a:defRPr>
                <a:solidFill>
                  <a:schemeClr val="tx1"/>
                </a:solidFill>
              </a:defRPr>
            </a:lvl1pPr>
            <a:lvl2pPr>
              <a:buClr>
                <a:schemeClr val="accent3"/>
              </a:buClr>
              <a:defRPr>
                <a:solidFill>
                  <a:schemeClr val="tx1"/>
                </a:solidFill>
              </a:defRPr>
            </a:lvl2pPr>
            <a:lvl3pPr>
              <a:buClr>
                <a:schemeClr val="accent3"/>
              </a:buClr>
              <a:defRPr>
                <a:solidFill>
                  <a:schemeClr val="tx1"/>
                </a:solidFill>
              </a:defRPr>
            </a:lvl3pPr>
            <a:lvl4pPr>
              <a:buClr>
                <a:schemeClr val="accent3"/>
              </a:buClr>
              <a:defRPr>
                <a:solidFill>
                  <a:schemeClr val="tx1"/>
                </a:solidFill>
              </a:defRPr>
            </a:lvl4pPr>
            <a:lvl5pPr>
              <a:buClr>
                <a:schemeClr val="accent3"/>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ext Placeholder 9"/>
          <p:cNvSpPr>
            <a:spLocks noGrp="1"/>
          </p:cNvSpPr>
          <p:nvPr>
            <p:ph type="body" sz="quarter" idx="13" hasCustomPrompt="1"/>
          </p:nvPr>
        </p:nvSpPr>
        <p:spPr>
          <a:xfrm>
            <a:off x="284417" y="528638"/>
            <a:ext cx="2970847" cy="4799266"/>
          </a:xfrm>
        </p:spPr>
        <p:txBody>
          <a:bodyPr>
            <a:normAutofit/>
          </a:bodyPr>
          <a:lstStyle>
            <a:lvl1pPr marL="0" indent="0">
              <a:buNone/>
              <a:defRPr sz="3600" b="1">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pic>
        <p:nvPicPr>
          <p:cNvPr id="8" name="Picture 7" descr="A picture containing indoor, large&#10;&#10;Description automatically generated">
            <a:extLst>
              <a:ext uri="{FF2B5EF4-FFF2-40B4-BE49-F238E27FC236}">
                <a16:creationId xmlns:a16="http://schemas.microsoft.com/office/drawing/2014/main" xmlns="" id="{E55FBEAA-582E-ED41-8651-415EC3D78259}"/>
              </a:ext>
            </a:extLst>
          </p:cNvPr>
          <p:cNvPicPr>
            <a:picLocks noChangeAspect="1"/>
          </p:cNvPicPr>
          <p:nvPr userDrawn="1"/>
        </p:nvPicPr>
        <p:blipFill>
          <a:blip r:embed="rId2"/>
          <a:stretch>
            <a:fillRect/>
          </a:stretch>
        </p:blipFill>
        <p:spPr>
          <a:xfrm>
            <a:off x="-21431" y="5013579"/>
            <a:ext cx="7772400" cy="1828800"/>
          </a:xfrm>
          <a:prstGeom prst="rect">
            <a:avLst/>
          </a:prstGeom>
        </p:spPr>
      </p:pic>
    </p:spTree>
    <p:extLst>
      <p:ext uri="{BB962C8B-B14F-4D97-AF65-F5344CB8AC3E}">
        <p14:creationId xmlns:p14="http://schemas.microsoft.com/office/powerpoint/2010/main" val="13382802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plit - Purple">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693F2CD9-FC4A-A642-83EE-29CC8235A12F}" type="datetimeFigureOut">
              <a:rPr lang="en-US" smtClean="0"/>
              <a:t>4/9/2020</a:t>
            </a:fld>
            <a:endParaRPr lang="en-US"/>
          </a:p>
        </p:txBody>
      </p:sp>
      <p:sp>
        <p:nvSpPr>
          <p:cNvPr id="6" name="Rectangle 5"/>
          <p:cNvSpPr/>
          <p:nvPr userDrawn="1"/>
        </p:nvSpPr>
        <p:spPr>
          <a:xfrm>
            <a:off x="0" y="0"/>
            <a:ext cx="3572540" cy="6858000"/>
          </a:xfrm>
          <a:prstGeom prst="rect">
            <a:avLst/>
          </a:prstGeom>
          <a:solidFill>
            <a:srgbClr val="9746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16794"/>
              </a:solidFill>
            </a:endParaRPr>
          </a:p>
        </p:txBody>
      </p:sp>
      <p:sp>
        <p:nvSpPr>
          <p:cNvPr id="10" name="Text Placeholder 9"/>
          <p:cNvSpPr>
            <a:spLocks noGrp="1"/>
          </p:cNvSpPr>
          <p:nvPr>
            <p:ph type="body" sz="quarter" idx="11" hasCustomPrompt="1"/>
          </p:nvPr>
        </p:nvSpPr>
        <p:spPr>
          <a:xfrm>
            <a:off x="4100513" y="528638"/>
            <a:ext cx="7300912" cy="1271587"/>
          </a:xfrm>
        </p:spPr>
        <p:txBody>
          <a:bodyPr>
            <a:normAutofit/>
          </a:bodyPr>
          <a:lstStyle>
            <a:lvl1pPr marL="0" indent="0">
              <a:buNone/>
              <a:defRPr sz="3200" b="1">
                <a:solidFill>
                  <a:srgbClr val="026794"/>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12" name="Text Placeholder 11"/>
          <p:cNvSpPr>
            <a:spLocks noGrp="1"/>
          </p:cNvSpPr>
          <p:nvPr>
            <p:ph type="body" sz="quarter" idx="12"/>
          </p:nvPr>
        </p:nvSpPr>
        <p:spPr>
          <a:xfrm>
            <a:off x="4100513" y="2400300"/>
            <a:ext cx="7300912" cy="2128838"/>
          </a:xfrm>
        </p:spPr>
        <p:txBody>
          <a:bodyPr/>
          <a:lstStyle>
            <a:lvl1pPr>
              <a:buClr>
                <a:schemeClr val="accent1"/>
              </a:buClr>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9"/>
          <p:cNvSpPr>
            <a:spLocks noGrp="1"/>
          </p:cNvSpPr>
          <p:nvPr>
            <p:ph type="body" sz="quarter" idx="13" hasCustomPrompt="1"/>
          </p:nvPr>
        </p:nvSpPr>
        <p:spPr>
          <a:xfrm>
            <a:off x="284417" y="528638"/>
            <a:ext cx="2970847" cy="4799266"/>
          </a:xfrm>
        </p:spPr>
        <p:txBody>
          <a:bodyPr>
            <a:normAutofit/>
          </a:bodyPr>
          <a:lstStyle>
            <a:lvl1pPr marL="0" indent="0">
              <a:buNone/>
              <a:defRPr sz="3600" b="1">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pic>
        <p:nvPicPr>
          <p:cNvPr id="8" name="Picture 7" descr="A picture containing indoor, large&#10;&#10;Description automatically generated">
            <a:extLst>
              <a:ext uri="{FF2B5EF4-FFF2-40B4-BE49-F238E27FC236}">
                <a16:creationId xmlns:a16="http://schemas.microsoft.com/office/drawing/2014/main" xmlns="" id="{1A71740F-8694-BA4E-BE03-A5CA34614B38}"/>
              </a:ext>
            </a:extLst>
          </p:cNvPr>
          <p:cNvPicPr>
            <a:picLocks noChangeAspect="1"/>
          </p:cNvPicPr>
          <p:nvPr userDrawn="1"/>
        </p:nvPicPr>
        <p:blipFill>
          <a:blip r:embed="rId2"/>
          <a:stretch>
            <a:fillRect/>
          </a:stretch>
        </p:blipFill>
        <p:spPr>
          <a:xfrm>
            <a:off x="-21431" y="5013579"/>
            <a:ext cx="7772400" cy="1828800"/>
          </a:xfrm>
          <a:prstGeom prst="rect">
            <a:avLst/>
          </a:prstGeom>
        </p:spPr>
      </p:pic>
    </p:spTree>
    <p:extLst>
      <p:ext uri="{BB962C8B-B14F-4D97-AF65-F5344CB8AC3E}">
        <p14:creationId xmlns:p14="http://schemas.microsoft.com/office/powerpoint/2010/main" val="1657001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46391369"/>
      </p:ext>
    </p:extLst>
  </p:cSld>
  <p:clrMap bg1="lt1" tx1="dk1" bg2="lt2" tx2="dk2" accent1="accent1" accent2="accent2" accent3="accent3" accent4="accent4" accent5="accent5" accent6="accent6" hlink="hlink" folHlink="folHlink"/>
  <p:sldLayoutIdLst>
    <p:sldLayoutId id="2147483689" r:id="rId1"/>
    <p:sldLayoutId id="2147483756"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 id="2147483731" r:id="rId12"/>
    <p:sldLayoutId id="2147483732" r:id="rId13"/>
    <p:sldLayoutId id="2147483733" r:id="rId14"/>
    <p:sldLayoutId id="2147483734" r:id="rId15"/>
    <p:sldLayoutId id="2147483735" r:id="rId16"/>
    <p:sldLayoutId id="2147483736" r:id="rId17"/>
    <p:sldLayoutId id="2147483737" r:id="rId18"/>
    <p:sldLayoutId id="2147483738" r:id="rId19"/>
    <p:sldLayoutId id="2147483739" r:id="rId20"/>
    <p:sldLayoutId id="2147483740" r:id="rId21"/>
    <p:sldLayoutId id="2147483741" r:id="rId22"/>
    <p:sldLayoutId id="2147483742" r:id="rId23"/>
    <p:sldLayoutId id="2147483743" r:id="rId24"/>
    <p:sldLayoutId id="2147483744" r:id="rId25"/>
    <p:sldLayoutId id="2147483745" r:id="rId26"/>
    <p:sldLayoutId id="2147483746" r:id="rId27"/>
    <p:sldLayoutId id="2147483747" r:id="rId28"/>
    <p:sldLayoutId id="2147483748" r:id="rId29"/>
    <p:sldLayoutId id="2147483749" r:id="rId30"/>
    <p:sldLayoutId id="2147483750" r:id="rId31"/>
    <p:sldLayoutId id="2147483751" r:id="rId32"/>
    <p:sldLayoutId id="2147483752" r:id="rId33"/>
    <p:sldLayoutId id="2147483753" r:id="rId34"/>
    <p:sldLayoutId id="2147483754" r:id="rId35"/>
    <p:sldLayoutId id="2147483755" r:id="rId36"/>
    <p:sldLayoutId id="2147483694" r:id="rId37"/>
    <p:sldLayoutId id="2147483702" r:id="rId38"/>
    <p:sldLayoutId id="2147483706" r:id="rId39"/>
    <p:sldLayoutId id="2147483714" r:id="rId40"/>
    <p:sldLayoutId id="2147483718" r:id="rId41"/>
    <p:sldLayoutId id="2147483720" r:id="rId42"/>
    <p:sldLayoutId id="2147483721" r:id="rId43"/>
  </p:sldLayoutIdLst>
  <p:txStyles>
    <p:titleStyle>
      <a:lvl1pPr algn="l" defTabSz="914400" rtl="0" eaLnBrk="1" latinLnBrk="0" hangingPunct="1">
        <a:lnSpc>
          <a:spcPct val="90000"/>
        </a:lnSpc>
        <a:spcBef>
          <a:spcPct val="0"/>
        </a:spcBef>
        <a:buNone/>
        <a:defRPr sz="4400" kern="1200">
          <a:solidFill>
            <a:schemeClr val="tx1"/>
          </a:solidFill>
          <a:latin typeface="Helvetica Neue" charset="0"/>
          <a:ea typeface="Helvetica Neue" charset="0"/>
          <a:cs typeface="Helvetica Neue" charset="0"/>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Helvetica Neue" charset="0"/>
          <a:ea typeface="Helvetica Neue" charset="0"/>
          <a:cs typeface="Helvetica Neue"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Helvetica Neue" charset="0"/>
          <a:ea typeface="Helvetica Neue" charset="0"/>
          <a:cs typeface="Helvetica Neue" charset="0"/>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Helvetica Neue" charset="0"/>
          <a:ea typeface="Helvetica Neue" charset="0"/>
          <a:cs typeface="Helvetica Neue"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Helvetica Neue" charset="0"/>
          <a:ea typeface="Helvetica Neue" charset="0"/>
          <a:cs typeface="Helvetica Neue"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Helvetica Neue" charset="0"/>
          <a:ea typeface="Helvetica Neue" charset="0"/>
          <a:cs typeface="Helvetica Neue"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9.xml"/><Relationship Id="rId1" Type="http://schemas.openxmlformats.org/officeDocument/2006/relationships/slideLayout" Target="../slideLayouts/slideLayout42.xml"/><Relationship Id="rId4" Type="http://schemas.openxmlformats.org/officeDocument/2006/relationships/comments" Target="../comments/comment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4.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19.png"/><Relationship Id="rId12" Type="http://schemas.microsoft.com/office/2007/relationships/hdphoto" Target="../media/hdphoto5.wdp"/><Relationship Id="rId2" Type="http://schemas.openxmlformats.org/officeDocument/2006/relationships/notesSlide" Target="../notesSlides/notesSlide11.xml"/><Relationship Id="rId1" Type="http://schemas.openxmlformats.org/officeDocument/2006/relationships/slideLayout" Target="../slideLayouts/slideLayout30.xml"/><Relationship Id="rId6" Type="http://schemas.microsoft.com/office/2007/relationships/hdphoto" Target="../media/hdphoto2.wdp"/><Relationship Id="rId11" Type="http://schemas.openxmlformats.org/officeDocument/2006/relationships/image" Target="../media/image21.png"/><Relationship Id="rId5" Type="http://schemas.openxmlformats.org/officeDocument/2006/relationships/image" Target="../media/image18.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20.png"/><Relationship Id="rId14" Type="http://schemas.microsoft.com/office/2007/relationships/hdphoto" Target="../media/hdphoto6.wdp"/></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comments" Target="../comments/comment6.xml"/><Relationship Id="rId2" Type="http://schemas.openxmlformats.org/officeDocument/2006/relationships/image" Target="../media/image23.png"/><Relationship Id="rId1" Type="http://schemas.openxmlformats.org/officeDocument/2006/relationships/slideLayout" Target="../slideLayouts/slideLayout42.xml"/></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43.xml"/><Relationship Id="rId6" Type="http://schemas.openxmlformats.org/officeDocument/2006/relationships/comments" Target="../comments/comment1.xml"/><Relationship Id="rId5" Type="http://schemas.openxmlformats.org/officeDocument/2006/relationships/image" Target="../media/image11.png"/><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comments" Target="../comments/comment2.xml"/><Relationship Id="rId2" Type="http://schemas.openxmlformats.org/officeDocument/2006/relationships/notesSlide" Target="../notesSlides/notesSlide3.xml"/><Relationship Id="rId1" Type="http://schemas.openxmlformats.org/officeDocument/2006/relationships/slideLayout" Target="../slideLayouts/slideLayout38.xml"/></Relationships>
</file>

<file path=ppt/slides/_rels/slide4.xml.rels><?xml version="1.0" encoding="UTF-8" standalone="yes"?>
<Relationships xmlns="http://schemas.openxmlformats.org/package/2006/relationships"><Relationship Id="rId3" Type="http://schemas.openxmlformats.org/officeDocument/2006/relationships/comments" Target="../comments/comment3.xml"/><Relationship Id="rId2" Type="http://schemas.openxmlformats.org/officeDocument/2006/relationships/notesSlide" Target="../notesSlides/notesSlide4.xml"/><Relationship Id="rId1" Type="http://schemas.openxmlformats.org/officeDocument/2006/relationships/slideLayout" Target="../slideLayouts/slideLayout38.xml"/></Relationships>
</file>

<file path=ppt/slides/_rels/slide5.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emf"/><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5.xml"/><Relationship Id="rId1" Type="http://schemas.openxmlformats.org/officeDocument/2006/relationships/slideLayout" Target="../slideLayouts/slideLayout42.xml"/></Relationships>
</file>

<file path=ppt/slides/_rels/slide7.xml.rels><?xml version="1.0" encoding="UTF-8" standalone="yes"?>
<Relationships xmlns="http://schemas.openxmlformats.org/package/2006/relationships"><Relationship Id="rId3" Type="http://schemas.openxmlformats.org/officeDocument/2006/relationships/comments" Target="../comments/comment4.xml"/><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7.xml"/><Relationship Id="rId1"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xmlns="" id="{AB0940ED-987F-0E46-AD74-AC635CB7463A}"/>
              </a:ext>
            </a:extLst>
          </p:cNvPr>
          <p:cNvSpPr txBox="1">
            <a:spLocks/>
          </p:cNvSpPr>
          <p:nvPr/>
        </p:nvSpPr>
        <p:spPr>
          <a:xfrm>
            <a:off x="1828005" y="1696893"/>
            <a:ext cx="8535987" cy="627939"/>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a:buNone/>
              <a:defRPr sz="2800" b="1" i="0" kern="1200">
                <a:solidFill>
                  <a:schemeClr val="bg1"/>
                </a:solidFill>
                <a:latin typeface="Helvetica Neue" charset="0"/>
                <a:ea typeface="Helvetica Neue" charset="0"/>
                <a:cs typeface="Helvetica Neue"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Helvetica Neue" charset="0"/>
                <a:ea typeface="Helvetica Neue" charset="0"/>
                <a:cs typeface="Helvetica Neue" charset="0"/>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Helvetica Neue" charset="0"/>
                <a:ea typeface="Helvetica Neue" charset="0"/>
                <a:cs typeface="Helvetica Neue"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Helvetica Neue" charset="0"/>
                <a:ea typeface="Helvetica Neue" charset="0"/>
                <a:cs typeface="Helvetica Neue"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Helvetica Neue" charset="0"/>
                <a:ea typeface="Helvetica Neue" charset="0"/>
                <a:cs typeface="Helvetica Neue"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ct val="100000"/>
              </a:lnSpc>
              <a:spcBef>
                <a:spcPts val="600"/>
              </a:spcBef>
            </a:pPr>
            <a:r>
              <a:rPr lang="en-US" sz="4000" dirty="0"/>
              <a:t>Strengthening Community-level Approaches to Child Protection in Humanitarian Action</a:t>
            </a:r>
          </a:p>
        </p:txBody>
      </p:sp>
      <p:sp>
        <p:nvSpPr>
          <p:cNvPr id="5" name="Text Placeholder 2">
            <a:extLst>
              <a:ext uri="{FF2B5EF4-FFF2-40B4-BE49-F238E27FC236}">
                <a16:creationId xmlns:a16="http://schemas.microsoft.com/office/drawing/2014/main" xmlns="" id="{ECB9F794-785C-7E4D-BA4E-9F02378E57F6}"/>
              </a:ext>
            </a:extLst>
          </p:cNvPr>
          <p:cNvSpPr txBox="1">
            <a:spLocks/>
          </p:cNvSpPr>
          <p:nvPr/>
        </p:nvSpPr>
        <p:spPr>
          <a:xfrm>
            <a:off x="1801496" y="4230625"/>
            <a:ext cx="8589007" cy="1455738"/>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a:buNone/>
              <a:defRPr sz="2800" kern="1200">
                <a:solidFill>
                  <a:schemeClr val="bg1"/>
                </a:solidFill>
                <a:latin typeface="Helvetica Neue" charset="0"/>
                <a:ea typeface="Helvetica Neue" charset="0"/>
                <a:cs typeface="Helvetica Neue" charset="0"/>
              </a:defRPr>
            </a:lvl1pPr>
            <a:lvl2pPr marL="685800" indent="-228600" algn="l" defTabSz="914400" rtl="0" eaLnBrk="1" latinLnBrk="0" hangingPunct="1">
              <a:lnSpc>
                <a:spcPct val="90000"/>
              </a:lnSpc>
              <a:spcBef>
                <a:spcPts val="500"/>
              </a:spcBef>
              <a:buFont typeface="Arial"/>
              <a:buChar char="•"/>
              <a:defRPr sz="2800" kern="1200">
                <a:solidFill>
                  <a:schemeClr val="tx1"/>
                </a:solidFill>
                <a:latin typeface="Helvetica Neue" charset="0"/>
                <a:ea typeface="Helvetica Neue" charset="0"/>
                <a:cs typeface="Helvetica Neue" charset="0"/>
              </a:defRPr>
            </a:lvl2pPr>
            <a:lvl3pPr marL="1143000" indent="-228600" algn="l" defTabSz="914400" rtl="0" eaLnBrk="1" latinLnBrk="0" hangingPunct="1">
              <a:lnSpc>
                <a:spcPct val="90000"/>
              </a:lnSpc>
              <a:spcBef>
                <a:spcPts val="500"/>
              </a:spcBef>
              <a:buFont typeface="Arial"/>
              <a:buChar char="•"/>
              <a:defRPr sz="2800" kern="1200">
                <a:solidFill>
                  <a:schemeClr val="tx1"/>
                </a:solidFill>
                <a:latin typeface="Helvetica Neue" charset="0"/>
                <a:ea typeface="Helvetica Neue" charset="0"/>
                <a:cs typeface="Helvetica Neue" charset="0"/>
              </a:defRPr>
            </a:lvl3pPr>
            <a:lvl4pPr marL="1600200" indent="-228600" algn="l" defTabSz="914400" rtl="0" eaLnBrk="1" latinLnBrk="0" hangingPunct="1">
              <a:lnSpc>
                <a:spcPct val="90000"/>
              </a:lnSpc>
              <a:spcBef>
                <a:spcPts val="500"/>
              </a:spcBef>
              <a:buFont typeface="Arial"/>
              <a:buChar char="•"/>
              <a:defRPr sz="2800" kern="1200">
                <a:solidFill>
                  <a:schemeClr val="tx1"/>
                </a:solidFill>
                <a:latin typeface="Helvetica Neue" charset="0"/>
                <a:ea typeface="Helvetica Neue" charset="0"/>
                <a:cs typeface="Helvetica Neue" charset="0"/>
              </a:defRPr>
            </a:lvl4pPr>
            <a:lvl5pPr marL="2057400" indent="-228600" algn="l" defTabSz="914400" rtl="0" eaLnBrk="1" latinLnBrk="0" hangingPunct="1">
              <a:lnSpc>
                <a:spcPct val="90000"/>
              </a:lnSpc>
              <a:spcBef>
                <a:spcPts val="500"/>
              </a:spcBef>
              <a:buFont typeface="Arial"/>
              <a:buChar char="•"/>
              <a:defRPr sz="2800" kern="1200">
                <a:solidFill>
                  <a:schemeClr val="tx1"/>
                </a:solidFill>
                <a:latin typeface="Helvetica Neue" charset="0"/>
                <a:ea typeface="Helvetica Neue" charset="0"/>
                <a:cs typeface="Helvetica Neue"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ct val="114000"/>
              </a:lnSpc>
              <a:spcBef>
                <a:spcPts val="600"/>
              </a:spcBef>
            </a:pPr>
            <a:r>
              <a:rPr lang="en-US" sz="2400" dirty="0"/>
              <a:t>CAPACITY-BUILDING PACKAGE INTRODUCTION</a:t>
            </a:r>
          </a:p>
        </p:txBody>
      </p:sp>
      <p:pic>
        <p:nvPicPr>
          <p:cNvPr id="6" name="Picture 5">
            <a:extLst>
              <a:ext uri="{FF2B5EF4-FFF2-40B4-BE49-F238E27FC236}">
                <a16:creationId xmlns:a16="http://schemas.microsoft.com/office/drawing/2014/main" xmlns="" id="{4528A03E-060D-2C4E-ABF9-9B38BF94B662}"/>
              </a:ext>
            </a:extLst>
          </p:cNvPr>
          <p:cNvPicPr>
            <a:picLocks noChangeAspect="1"/>
          </p:cNvPicPr>
          <p:nvPr/>
        </p:nvPicPr>
        <p:blipFill>
          <a:blip r:embed="rId3"/>
          <a:stretch>
            <a:fillRect/>
          </a:stretch>
        </p:blipFill>
        <p:spPr>
          <a:xfrm>
            <a:off x="296562" y="5985598"/>
            <a:ext cx="2231246" cy="664912"/>
          </a:xfrm>
          <a:prstGeom prst="rect">
            <a:avLst/>
          </a:prstGeom>
        </p:spPr>
      </p:pic>
      <p:sp>
        <p:nvSpPr>
          <p:cNvPr id="7" name="Rectangle 6">
            <a:extLst>
              <a:ext uri="{FF2B5EF4-FFF2-40B4-BE49-F238E27FC236}">
                <a16:creationId xmlns:a16="http://schemas.microsoft.com/office/drawing/2014/main" xmlns="" id="{6F61FE73-AC83-1648-8747-903F172243A0}"/>
              </a:ext>
            </a:extLst>
          </p:cNvPr>
          <p:cNvSpPr/>
          <p:nvPr/>
        </p:nvSpPr>
        <p:spPr>
          <a:xfrm>
            <a:off x="5083215" y="3880835"/>
            <a:ext cx="2025570" cy="8136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405E79"/>
              </a:solidFill>
            </a:endParaRPr>
          </a:p>
        </p:txBody>
      </p:sp>
      <p:pic>
        <p:nvPicPr>
          <p:cNvPr id="9" name="Picture 8" descr="A picture containing drawing, red&#10;&#10;Description automatically generated">
            <a:extLst>
              <a:ext uri="{FF2B5EF4-FFF2-40B4-BE49-F238E27FC236}">
                <a16:creationId xmlns:a16="http://schemas.microsoft.com/office/drawing/2014/main" xmlns="" id="{B2C7E61B-0FB7-A544-AF72-781005953A7E}"/>
              </a:ext>
            </a:extLst>
          </p:cNvPr>
          <p:cNvPicPr>
            <a:picLocks noChangeAspect="1"/>
          </p:cNvPicPr>
          <p:nvPr/>
        </p:nvPicPr>
        <p:blipFill>
          <a:blip r:embed="rId4">
            <a:biLevel thresh="25000"/>
          </a:blip>
          <a:stretch>
            <a:fillRect/>
          </a:stretch>
        </p:blipFill>
        <p:spPr>
          <a:xfrm>
            <a:off x="2822527" y="5971778"/>
            <a:ext cx="2504223" cy="714178"/>
          </a:xfrm>
          <a:prstGeom prst="rect">
            <a:avLst/>
          </a:prstGeom>
        </p:spPr>
      </p:pic>
    </p:spTree>
    <p:extLst>
      <p:ext uri="{BB962C8B-B14F-4D97-AF65-F5344CB8AC3E}">
        <p14:creationId xmlns:p14="http://schemas.microsoft.com/office/powerpoint/2010/main" val="3430981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800" dirty="0"/>
              <a:t>Aim and Objectives</a:t>
            </a:r>
          </a:p>
        </p:txBody>
      </p:sp>
      <p:sp>
        <p:nvSpPr>
          <p:cNvPr id="3" name="Text Placeholder 2"/>
          <p:cNvSpPr>
            <a:spLocks noGrp="1"/>
          </p:cNvSpPr>
          <p:nvPr>
            <p:ph type="body" sz="quarter" idx="10"/>
          </p:nvPr>
        </p:nvSpPr>
        <p:spPr/>
        <p:txBody>
          <a:bodyPr>
            <a:normAutofit/>
          </a:bodyPr>
          <a:lstStyle/>
          <a:p>
            <a:r>
              <a:rPr lang="en-US" dirty="0"/>
              <a:t>Capacity-Building Workshop</a:t>
            </a:r>
          </a:p>
        </p:txBody>
      </p:sp>
    </p:spTree>
    <p:extLst>
      <p:ext uri="{BB962C8B-B14F-4D97-AF65-F5344CB8AC3E}">
        <p14:creationId xmlns:p14="http://schemas.microsoft.com/office/powerpoint/2010/main" val="13429392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4F6A26BC-B8DF-4349-85FA-1DD8E64A4CFD}"/>
              </a:ext>
            </a:extLst>
          </p:cNvPr>
          <p:cNvPicPr>
            <a:picLocks noChangeAspect="1"/>
          </p:cNvPicPr>
          <p:nvPr/>
        </p:nvPicPr>
        <p:blipFill rotWithShape="1">
          <a:blip r:embed="rId3"/>
          <a:srcRect l="1" t="15497" r="-1"/>
          <a:stretch/>
        </p:blipFill>
        <p:spPr>
          <a:xfrm>
            <a:off x="1" y="0"/>
            <a:ext cx="12192000" cy="6858000"/>
          </a:xfrm>
          <a:prstGeom prst="rect">
            <a:avLst/>
          </a:prstGeom>
        </p:spPr>
      </p:pic>
      <p:sp>
        <p:nvSpPr>
          <p:cNvPr id="8" name="Rectangle 7">
            <a:extLst>
              <a:ext uri="{FF2B5EF4-FFF2-40B4-BE49-F238E27FC236}">
                <a16:creationId xmlns:a16="http://schemas.microsoft.com/office/drawing/2014/main" xmlns="" id="{20EA8500-6AA3-C44F-9D48-E6B6FF853ACC}"/>
              </a:ext>
            </a:extLst>
          </p:cNvPr>
          <p:cNvSpPr/>
          <p:nvPr/>
        </p:nvSpPr>
        <p:spPr>
          <a:xfrm>
            <a:off x="-1" y="0"/>
            <a:ext cx="12192000" cy="6858000"/>
          </a:xfrm>
          <a:prstGeom prst="rect">
            <a:avLst/>
          </a:prstGeom>
          <a:solidFill>
            <a:schemeClr val="accent1">
              <a:lumMod val="75000"/>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xmlns="" id="{780B32E0-6B74-624B-A807-BE21514E61DB}"/>
              </a:ext>
            </a:extLst>
          </p:cNvPr>
          <p:cNvSpPr txBox="1">
            <a:spLocks/>
          </p:cNvSpPr>
          <p:nvPr/>
        </p:nvSpPr>
        <p:spPr>
          <a:xfrm>
            <a:off x="2145791" y="2769046"/>
            <a:ext cx="7851649" cy="1319908"/>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Helvetica Neue" charset="0"/>
                <a:ea typeface="Helvetica Neue" charset="0"/>
                <a:cs typeface="Helvetica Neue" charset="0"/>
              </a:defRPr>
            </a:lvl1pPr>
          </a:lstStyle>
          <a:p>
            <a:pPr algn="ctr"/>
            <a:r>
              <a:rPr lang="en-US" sz="4000" b="1" dirty="0">
                <a:solidFill>
                  <a:schemeClr val="bg1"/>
                </a:solidFill>
              </a:rPr>
              <a:t>Contents of the Capacity-Building Package</a:t>
            </a:r>
          </a:p>
        </p:txBody>
      </p:sp>
      <p:sp>
        <p:nvSpPr>
          <p:cNvPr id="5" name="Text Placeholder 2">
            <a:extLst>
              <a:ext uri="{FF2B5EF4-FFF2-40B4-BE49-F238E27FC236}">
                <a16:creationId xmlns:a16="http://schemas.microsoft.com/office/drawing/2014/main" xmlns="" id="{638994D5-5F1C-E947-A2D6-AFE1E7CE41B7}"/>
              </a:ext>
            </a:extLst>
          </p:cNvPr>
          <p:cNvSpPr txBox="1">
            <a:spLocks/>
          </p:cNvSpPr>
          <p:nvPr/>
        </p:nvSpPr>
        <p:spPr>
          <a:xfrm>
            <a:off x="2610678" y="2179319"/>
            <a:ext cx="6997148" cy="375705"/>
          </a:xfrm>
          <a:prstGeom prst="rect">
            <a:avLst/>
          </a:prstGeom>
        </p:spPr>
        <p:txBody>
          <a:bodyPr>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Helvetica Neue" charset="0"/>
                <a:ea typeface="Helvetica Neue" charset="0"/>
                <a:cs typeface="Helvetica Neue"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Helvetica Neue" charset="0"/>
                <a:ea typeface="Helvetica Neue" charset="0"/>
                <a:cs typeface="Helvetica Neue" charset="0"/>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Helvetica Neue" charset="0"/>
                <a:ea typeface="Helvetica Neue" charset="0"/>
                <a:cs typeface="Helvetica Neue" charset="0"/>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Helvetica Neue" charset="0"/>
                <a:ea typeface="Helvetica Neue" charset="0"/>
                <a:cs typeface="Helvetica Neue" charset="0"/>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Helvetica Neue" charset="0"/>
                <a:ea typeface="Helvetica Neue" charset="0"/>
                <a:cs typeface="Helvetica Neue"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None/>
            </a:pPr>
            <a:r>
              <a:rPr lang="en-US" sz="2000" b="1" dirty="0">
                <a:solidFill>
                  <a:schemeClr val="bg1"/>
                </a:solidFill>
              </a:rPr>
              <a:t>Capacity-Building Workshop</a:t>
            </a:r>
          </a:p>
        </p:txBody>
      </p:sp>
    </p:spTree>
    <p:extLst>
      <p:ext uri="{BB962C8B-B14F-4D97-AF65-F5344CB8AC3E}">
        <p14:creationId xmlns:p14="http://schemas.microsoft.com/office/powerpoint/2010/main" val="17962529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idx="4294967295"/>
          </p:nvPr>
        </p:nvSpPr>
        <p:spPr>
          <a:xfrm>
            <a:off x="284417" y="528638"/>
            <a:ext cx="3104242" cy="4742429"/>
          </a:xfrm>
        </p:spPr>
        <p:txBody>
          <a:bodyPr>
            <a:normAutofit/>
          </a:bodyPr>
          <a:lstStyle/>
          <a:p>
            <a:r>
              <a:rPr lang="en-US" sz="2800" b="1" dirty="0">
                <a:solidFill>
                  <a:schemeClr val="bg1"/>
                </a:solidFill>
              </a:rPr>
              <a:t>Aim &amp; Outcomes</a:t>
            </a:r>
          </a:p>
        </p:txBody>
      </p:sp>
      <p:sp>
        <p:nvSpPr>
          <p:cNvPr id="8" name="Text Placeholder 2">
            <a:extLst>
              <a:ext uri="{FF2B5EF4-FFF2-40B4-BE49-F238E27FC236}">
                <a16:creationId xmlns:a16="http://schemas.microsoft.com/office/drawing/2014/main" xmlns="" id="{A6FFF675-BDD7-814E-9FBE-25685CE18018}"/>
              </a:ext>
            </a:extLst>
          </p:cNvPr>
          <p:cNvSpPr txBox="1">
            <a:spLocks/>
          </p:cNvSpPr>
          <p:nvPr/>
        </p:nvSpPr>
        <p:spPr>
          <a:xfrm>
            <a:off x="4053507" y="2940795"/>
            <a:ext cx="10820015" cy="57150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a:buNone/>
              <a:defRPr sz="2800" b="1" kern="1200">
                <a:solidFill>
                  <a:schemeClr val="accent6"/>
                </a:solidFill>
                <a:latin typeface="Helvetica Neue" charset="0"/>
                <a:ea typeface="Helvetica Neue" charset="0"/>
                <a:cs typeface="Helvetica Neue" charset="0"/>
              </a:defRPr>
            </a:lvl1pPr>
            <a:lvl2pPr marL="685800" indent="-228600" algn="l" defTabSz="914400" rtl="0" eaLnBrk="1" latinLnBrk="0" hangingPunct="1">
              <a:lnSpc>
                <a:spcPct val="90000"/>
              </a:lnSpc>
              <a:spcBef>
                <a:spcPts val="500"/>
              </a:spcBef>
              <a:buClr>
                <a:schemeClr val="accent6"/>
              </a:buClr>
              <a:buFont typeface="Arial"/>
              <a:buChar char="•"/>
              <a:defRPr sz="2400" kern="1200">
                <a:solidFill>
                  <a:schemeClr val="tx1"/>
                </a:solidFill>
                <a:latin typeface="Helvetica Neue" charset="0"/>
                <a:ea typeface="Helvetica Neue" charset="0"/>
                <a:cs typeface="Helvetica Neue" charset="0"/>
              </a:defRPr>
            </a:lvl2pPr>
            <a:lvl3pPr marL="1143000" indent="-228600" algn="l" defTabSz="914400" rtl="0" eaLnBrk="1" latinLnBrk="0" hangingPunct="1">
              <a:lnSpc>
                <a:spcPct val="90000"/>
              </a:lnSpc>
              <a:spcBef>
                <a:spcPts val="500"/>
              </a:spcBef>
              <a:buClr>
                <a:schemeClr val="accent6"/>
              </a:buClr>
              <a:buFont typeface="Arial"/>
              <a:buChar char="•"/>
              <a:defRPr sz="2000" kern="1200">
                <a:solidFill>
                  <a:schemeClr val="tx1"/>
                </a:solidFill>
                <a:latin typeface="Helvetica Neue" charset="0"/>
                <a:ea typeface="Helvetica Neue" charset="0"/>
                <a:cs typeface="Helvetica Neue" charset="0"/>
              </a:defRPr>
            </a:lvl3pPr>
            <a:lvl4pPr marL="1600200" indent="-228600" algn="l" defTabSz="914400" rtl="0" eaLnBrk="1" latinLnBrk="0" hangingPunct="1">
              <a:lnSpc>
                <a:spcPct val="90000"/>
              </a:lnSpc>
              <a:spcBef>
                <a:spcPts val="500"/>
              </a:spcBef>
              <a:buClr>
                <a:schemeClr val="accent6"/>
              </a:buClr>
              <a:buFont typeface="Arial"/>
              <a:buChar char="•"/>
              <a:defRPr sz="1800" kern="1200">
                <a:solidFill>
                  <a:schemeClr val="tx1"/>
                </a:solidFill>
                <a:latin typeface="Helvetica Neue" charset="0"/>
                <a:ea typeface="Helvetica Neue" charset="0"/>
                <a:cs typeface="Helvetica Neue" charset="0"/>
              </a:defRPr>
            </a:lvl4pPr>
            <a:lvl5pPr marL="2057400" indent="-228600" algn="l" defTabSz="914400" rtl="0" eaLnBrk="1" latinLnBrk="0" hangingPunct="1">
              <a:lnSpc>
                <a:spcPct val="90000"/>
              </a:lnSpc>
              <a:spcBef>
                <a:spcPts val="500"/>
              </a:spcBef>
              <a:buClr>
                <a:schemeClr val="accent6"/>
              </a:buClr>
              <a:buFont typeface="Arial"/>
              <a:buChar char="•"/>
              <a:defRPr sz="1800" kern="1200">
                <a:solidFill>
                  <a:schemeClr val="tx1"/>
                </a:solidFill>
                <a:latin typeface="Helvetica Neue" charset="0"/>
                <a:ea typeface="Helvetica Neue" charset="0"/>
                <a:cs typeface="Helvetica Neue"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2400" dirty="0">
                <a:solidFill>
                  <a:schemeClr val="accent5"/>
                </a:solidFill>
              </a:rPr>
              <a:t>Learning Outcomes</a:t>
            </a:r>
          </a:p>
        </p:txBody>
      </p:sp>
      <p:sp>
        <p:nvSpPr>
          <p:cNvPr id="9" name="Text Placeholder 3">
            <a:extLst>
              <a:ext uri="{FF2B5EF4-FFF2-40B4-BE49-F238E27FC236}">
                <a16:creationId xmlns:a16="http://schemas.microsoft.com/office/drawing/2014/main" xmlns="" id="{3E67356E-0452-6A41-A5FB-285D8EC9533C}"/>
              </a:ext>
            </a:extLst>
          </p:cNvPr>
          <p:cNvSpPr txBox="1">
            <a:spLocks/>
          </p:cNvSpPr>
          <p:nvPr/>
        </p:nvSpPr>
        <p:spPr>
          <a:xfrm>
            <a:off x="4113448" y="3441859"/>
            <a:ext cx="7074505" cy="341614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accent6"/>
              </a:buClr>
              <a:buFont typeface="Arial"/>
              <a:buChar char="•"/>
              <a:defRPr sz="2800" kern="1200">
                <a:solidFill>
                  <a:schemeClr val="tx1"/>
                </a:solidFill>
                <a:latin typeface="Helvetica Neue" charset="0"/>
                <a:ea typeface="Helvetica Neue" charset="0"/>
                <a:cs typeface="Helvetica Neue" charset="0"/>
              </a:defRPr>
            </a:lvl1pPr>
            <a:lvl2pPr marL="685800" indent="-228600" algn="l" defTabSz="914400" rtl="0" eaLnBrk="1" latinLnBrk="0" hangingPunct="1">
              <a:lnSpc>
                <a:spcPct val="90000"/>
              </a:lnSpc>
              <a:spcBef>
                <a:spcPts val="500"/>
              </a:spcBef>
              <a:buClr>
                <a:schemeClr val="accent6"/>
              </a:buClr>
              <a:buFont typeface="Arial"/>
              <a:buChar char="•"/>
              <a:defRPr sz="2400" kern="1200">
                <a:solidFill>
                  <a:schemeClr val="tx1"/>
                </a:solidFill>
                <a:latin typeface="Helvetica Neue" charset="0"/>
                <a:ea typeface="Helvetica Neue" charset="0"/>
                <a:cs typeface="Helvetica Neue" charset="0"/>
              </a:defRPr>
            </a:lvl2pPr>
            <a:lvl3pPr marL="1143000" indent="-228600" algn="l" defTabSz="914400" rtl="0" eaLnBrk="1" latinLnBrk="0" hangingPunct="1">
              <a:lnSpc>
                <a:spcPct val="90000"/>
              </a:lnSpc>
              <a:spcBef>
                <a:spcPts val="500"/>
              </a:spcBef>
              <a:buClr>
                <a:schemeClr val="accent6"/>
              </a:buClr>
              <a:buFont typeface="Arial"/>
              <a:buChar char="•"/>
              <a:defRPr sz="2000" kern="1200">
                <a:solidFill>
                  <a:schemeClr val="tx1"/>
                </a:solidFill>
                <a:latin typeface="Helvetica Neue" charset="0"/>
                <a:ea typeface="Helvetica Neue" charset="0"/>
                <a:cs typeface="Helvetica Neue" charset="0"/>
              </a:defRPr>
            </a:lvl3pPr>
            <a:lvl4pPr marL="1600200" indent="-228600" algn="l" defTabSz="914400" rtl="0" eaLnBrk="1" latinLnBrk="0" hangingPunct="1">
              <a:lnSpc>
                <a:spcPct val="90000"/>
              </a:lnSpc>
              <a:spcBef>
                <a:spcPts val="500"/>
              </a:spcBef>
              <a:buClr>
                <a:schemeClr val="accent6"/>
              </a:buClr>
              <a:buFont typeface="Arial"/>
              <a:buChar char="•"/>
              <a:defRPr sz="1800" kern="1200">
                <a:solidFill>
                  <a:schemeClr val="tx1"/>
                </a:solidFill>
                <a:latin typeface="Helvetica Neue" charset="0"/>
                <a:ea typeface="Helvetica Neue" charset="0"/>
                <a:cs typeface="Helvetica Neue" charset="0"/>
              </a:defRPr>
            </a:lvl4pPr>
            <a:lvl5pPr marL="2057400" indent="-228600" algn="l" defTabSz="914400" rtl="0" eaLnBrk="1" latinLnBrk="0" hangingPunct="1">
              <a:lnSpc>
                <a:spcPct val="90000"/>
              </a:lnSpc>
              <a:spcBef>
                <a:spcPts val="500"/>
              </a:spcBef>
              <a:buClr>
                <a:schemeClr val="accent6"/>
              </a:buClr>
              <a:buFont typeface="Arial"/>
              <a:buChar char="•"/>
              <a:defRPr sz="1800" kern="1200">
                <a:solidFill>
                  <a:schemeClr val="tx1"/>
                </a:solidFill>
                <a:latin typeface="Helvetica Neue" charset="0"/>
                <a:ea typeface="Helvetica Neue" charset="0"/>
                <a:cs typeface="Helvetica Neue"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2000" dirty="0"/>
              <a:t>Increased knowledge of the key factors influencing promising practice</a:t>
            </a:r>
          </a:p>
          <a:p>
            <a:r>
              <a:rPr lang="en-US" sz="2000" dirty="0"/>
              <a:t>Reflection on participants’ own attitudes, dispositions, and approaches</a:t>
            </a:r>
          </a:p>
          <a:p>
            <a:r>
              <a:rPr lang="en-US" sz="2000" dirty="0"/>
              <a:t>Enhanced capacities to use participatory methods, tools, and approaches that contribute to effective community engagement</a:t>
            </a:r>
          </a:p>
          <a:p>
            <a:endParaRPr lang="en-US" sz="2000" dirty="0"/>
          </a:p>
        </p:txBody>
      </p:sp>
      <p:sp>
        <p:nvSpPr>
          <p:cNvPr id="14" name="Title 4">
            <a:extLst>
              <a:ext uri="{FF2B5EF4-FFF2-40B4-BE49-F238E27FC236}">
                <a16:creationId xmlns:a16="http://schemas.microsoft.com/office/drawing/2014/main" xmlns="" id="{82C36C84-F835-B54F-AF6C-6285BDC989AE}"/>
              </a:ext>
            </a:extLst>
          </p:cNvPr>
          <p:cNvSpPr txBox="1">
            <a:spLocks/>
          </p:cNvSpPr>
          <p:nvPr/>
        </p:nvSpPr>
        <p:spPr>
          <a:xfrm>
            <a:off x="4076486" y="1339752"/>
            <a:ext cx="7074505" cy="1013483"/>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Helvetica Neue" charset="0"/>
                <a:ea typeface="Helvetica Neue" charset="0"/>
                <a:cs typeface="Helvetica Neue" charset="0"/>
              </a:defRPr>
            </a:lvl1pPr>
          </a:lstStyle>
          <a:p>
            <a:r>
              <a:rPr lang="en-US" sz="2000" dirty="0"/>
              <a:t>The aim of this workshop is to enhance the knowledge and skills of CP practitioners to confidently implement effective community-level approaches.</a:t>
            </a:r>
          </a:p>
        </p:txBody>
      </p:sp>
      <p:sp>
        <p:nvSpPr>
          <p:cNvPr id="15" name="Text Placeholder 2">
            <a:extLst>
              <a:ext uri="{FF2B5EF4-FFF2-40B4-BE49-F238E27FC236}">
                <a16:creationId xmlns:a16="http://schemas.microsoft.com/office/drawing/2014/main" xmlns="" id="{4851BD3D-A531-A54D-B9FC-BEF4C63BD9F9}"/>
              </a:ext>
            </a:extLst>
          </p:cNvPr>
          <p:cNvSpPr txBox="1">
            <a:spLocks/>
          </p:cNvSpPr>
          <p:nvPr/>
        </p:nvSpPr>
        <p:spPr>
          <a:xfrm>
            <a:off x="4053507" y="816160"/>
            <a:ext cx="10820015" cy="57150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a:buNone/>
              <a:defRPr sz="2800" b="1" kern="1200">
                <a:solidFill>
                  <a:schemeClr val="accent6"/>
                </a:solidFill>
                <a:latin typeface="Helvetica Neue" charset="0"/>
                <a:ea typeface="Helvetica Neue" charset="0"/>
                <a:cs typeface="Helvetica Neue" charset="0"/>
              </a:defRPr>
            </a:lvl1pPr>
            <a:lvl2pPr marL="685800" indent="-228600" algn="l" defTabSz="914400" rtl="0" eaLnBrk="1" latinLnBrk="0" hangingPunct="1">
              <a:lnSpc>
                <a:spcPct val="90000"/>
              </a:lnSpc>
              <a:spcBef>
                <a:spcPts val="500"/>
              </a:spcBef>
              <a:buClr>
                <a:schemeClr val="accent6"/>
              </a:buClr>
              <a:buFont typeface="Arial"/>
              <a:buChar char="•"/>
              <a:defRPr sz="2400" kern="1200">
                <a:solidFill>
                  <a:schemeClr val="tx1"/>
                </a:solidFill>
                <a:latin typeface="Helvetica Neue" charset="0"/>
                <a:ea typeface="Helvetica Neue" charset="0"/>
                <a:cs typeface="Helvetica Neue" charset="0"/>
              </a:defRPr>
            </a:lvl2pPr>
            <a:lvl3pPr marL="1143000" indent="-228600" algn="l" defTabSz="914400" rtl="0" eaLnBrk="1" latinLnBrk="0" hangingPunct="1">
              <a:lnSpc>
                <a:spcPct val="90000"/>
              </a:lnSpc>
              <a:spcBef>
                <a:spcPts val="500"/>
              </a:spcBef>
              <a:buClr>
                <a:schemeClr val="accent6"/>
              </a:buClr>
              <a:buFont typeface="Arial"/>
              <a:buChar char="•"/>
              <a:defRPr sz="2000" kern="1200">
                <a:solidFill>
                  <a:schemeClr val="tx1"/>
                </a:solidFill>
                <a:latin typeface="Helvetica Neue" charset="0"/>
                <a:ea typeface="Helvetica Neue" charset="0"/>
                <a:cs typeface="Helvetica Neue" charset="0"/>
              </a:defRPr>
            </a:lvl3pPr>
            <a:lvl4pPr marL="1600200" indent="-228600" algn="l" defTabSz="914400" rtl="0" eaLnBrk="1" latinLnBrk="0" hangingPunct="1">
              <a:lnSpc>
                <a:spcPct val="90000"/>
              </a:lnSpc>
              <a:spcBef>
                <a:spcPts val="500"/>
              </a:spcBef>
              <a:buClr>
                <a:schemeClr val="accent6"/>
              </a:buClr>
              <a:buFont typeface="Arial"/>
              <a:buChar char="•"/>
              <a:defRPr sz="1800" kern="1200">
                <a:solidFill>
                  <a:schemeClr val="tx1"/>
                </a:solidFill>
                <a:latin typeface="Helvetica Neue" charset="0"/>
                <a:ea typeface="Helvetica Neue" charset="0"/>
                <a:cs typeface="Helvetica Neue" charset="0"/>
              </a:defRPr>
            </a:lvl4pPr>
            <a:lvl5pPr marL="2057400" indent="-228600" algn="l" defTabSz="914400" rtl="0" eaLnBrk="1" latinLnBrk="0" hangingPunct="1">
              <a:lnSpc>
                <a:spcPct val="90000"/>
              </a:lnSpc>
              <a:spcBef>
                <a:spcPts val="500"/>
              </a:spcBef>
              <a:buClr>
                <a:schemeClr val="accent6"/>
              </a:buClr>
              <a:buFont typeface="Arial"/>
              <a:buChar char="•"/>
              <a:defRPr sz="1800" kern="1200">
                <a:solidFill>
                  <a:schemeClr val="tx1"/>
                </a:solidFill>
                <a:latin typeface="Helvetica Neue" charset="0"/>
                <a:ea typeface="Helvetica Neue" charset="0"/>
                <a:cs typeface="Helvetica Neue"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2400" dirty="0">
                <a:solidFill>
                  <a:schemeClr val="accent5"/>
                </a:solidFill>
              </a:rPr>
              <a:t>Aim</a:t>
            </a:r>
          </a:p>
        </p:txBody>
      </p:sp>
    </p:spTree>
    <p:extLst>
      <p:ext uri="{BB962C8B-B14F-4D97-AF65-F5344CB8AC3E}">
        <p14:creationId xmlns:p14="http://schemas.microsoft.com/office/powerpoint/2010/main" val="3225333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70175" y="3067607"/>
            <a:ext cx="7851649" cy="562168"/>
          </a:xfrm>
        </p:spPr>
        <p:txBody>
          <a:bodyPr>
            <a:noAutofit/>
          </a:bodyPr>
          <a:lstStyle/>
          <a:p>
            <a:r>
              <a:rPr lang="en-US" sz="4000" dirty="0"/>
              <a:t>Learning Agreement</a:t>
            </a:r>
          </a:p>
        </p:txBody>
      </p:sp>
    </p:spTree>
    <p:extLst>
      <p:ext uri="{BB962C8B-B14F-4D97-AF65-F5344CB8AC3E}">
        <p14:creationId xmlns:p14="http://schemas.microsoft.com/office/powerpoint/2010/main" val="9373750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6023" y="246594"/>
            <a:ext cx="11876636" cy="1325563"/>
          </a:xfrm>
        </p:spPr>
        <p:txBody>
          <a:bodyPr>
            <a:normAutofit/>
          </a:bodyPr>
          <a:lstStyle/>
          <a:p>
            <a:pPr>
              <a:lnSpc>
                <a:spcPct val="114000"/>
              </a:lnSpc>
            </a:pPr>
            <a:r>
              <a:rPr lang="en-US" sz="3400" dirty="0"/>
              <a:t>What should we agree to for a productive workshop?</a:t>
            </a:r>
          </a:p>
        </p:txBody>
      </p:sp>
      <p:sp>
        <p:nvSpPr>
          <p:cNvPr id="3" name="Text Placeholder 2"/>
          <p:cNvSpPr>
            <a:spLocks noGrp="1"/>
          </p:cNvSpPr>
          <p:nvPr>
            <p:ph type="body" sz="quarter" idx="10"/>
          </p:nvPr>
        </p:nvSpPr>
        <p:spPr>
          <a:xfrm>
            <a:off x="656023" y="2416263"/>
            <a:ext cx="10820015" cy="500063"/>
          </a:xfrm>
        </p:spPr>
        <p:txBody>
          <a:bodyPr>
            <a:normAutofit/>
          </a:bodyPr>
          <a:lstStyle/>
          <a:p>
            <a:pPr marL="0" indent="0" algn="ctr">
              <a:buNone/>
            </a:pPr>
            <a:r>
              <a:rPr lang="en-US" b="1" dirty="0">
                <a:latin typeface="Helvetica Neue" panose="02000503000000020004" pitchFamily="2" charset="0"/>
                <a:ea typeface="Helvetica Neue" panose="02000503000000020004" pitchFamily="2" charset="0"/>
                <a:cs typeface="Helvetica Neue" panose="02000503000000020004" pitchFamily="2" charset="0"/>
              </a:rPr>
              <a:t>Write your suggestions on Post-it</a:t>
            </a:r>
            <a:r>
              <a:rPr lang="en-US" b="1" baseline="30000" dirty="0">
                <a:latin typeface="Helvetica Neue" panose="02000503000000020004" pitchFamily="2" charset="0"/>
                <a:ea typeface="Helvetica Neue" panose="02000503000000020004" pitchFamily="2" charset="0"/>
                <a:cs typeface="Helvetica Neue" panose="02000503000000020004" pitchFamily="2" charset="0"/>
              </a:rPr>
              <a:t>®</a:t>
            </a:r>
            <a:r>
              <a:rPr lang="en-US" b="1" dirty="0">
                <a:latin typeface="Helvetica Neue" panose="02000503000000020004" pitchFamily="2" charset="0"/>
                <a:ea typeface="Helvetica Neue" panose="02000503000000020004" pitchFamily="2" charset="0"/>
                <a:cs typeface="Helvetica Neue" panose="02000503000000020004" pitchFamily="2" charset="0"/>
              </a:rPr>
              <a:t> notes</a:t>
            </a:r>
          </a:p>
        </p:txBody>
      </p:sp>
      <p:pic>
        <p:nvPicPr>
          <p:cNvPr id="5" name="Picture 4"/>
          <p:cNvPicPr>
            <a:picLocks noChangeAspect="1"/>
          </p:cNvPicPr>
          <p:nvPr/>
        </p:nvPicPr>
        <p:blipFill>
          <a:blip r:embed="rId3">
            <a:duotone>
              <a:schemeClr val="accent1">
                <a:shade val="45000"/>
                <a:satMod val="135000"/>
              </a:schemeClr>
              <a:prstClr val="white"/>
            </a:duotone>
            <a:extLst>
              <a:ext uri="{BEBA8EAE-BF5A-486C-A8C5-ECC9F3942E4B}">
                <a14:imgProps xmlns:a14="http://schemas.microsoft.com/office/drawing/2010/main">
                  <a14:imgLayer r:embed="rId4">
                    <a14:imgEffect>
                      <a14:backgroundRemoval t="10000" b="90000" l="10000" r="90000">
                        <a14:foregroundMark x1="24176" y1="20213" x2="46154" y2="19149"/>
                        <a14:foregroundMark x1="76923" y1="61702" x2="69231" y2="80851"/>
                        <a14:foregroundMark x1="46154" y1="30851" x2="57143" y2="43617"/>
                      </a14:backgroundRemoval>
                    </a14:imgEffect>
                  </a14:imgLayer>
                </a14:imgProps>
              </a:ext>
            </a:extLst>
          </a:blip>
          <a:stretch>
            <a:fillRect/>
          </a:stretch>
        </p:blipFill>
        <p:spPr>
          <a:xfrm>
            <a:off x="346858" y="3661038"/>
            <a:ext cx="1535298" cy="1585912"/>
          </a:xfrm>
          <a:prstGeom prst="rect">
            <a:avLst/>
          </a:prstGeom>
        </p:spPr>
      </p:pic>
      <p:pic>
        <p:nvPicPr>
          <p:cNvPr id="6" name="Picture 5"/>
          <p:cNvPicPr>
            <a:picLocks noChangeAspect="1"/>
          </p:cNvPicPr>
          <p:nvPr/>
        </p:nvPicPr>
        <p:blipFill>
          <a:blip r:embed="rId5">
            <a:duotone>
              <a:schemeClr val="accent5">
                <a:shade val="45000"/>
                <a:satMod val="135000"/>
              </a:schemeClr>
              <a:prstClr val="white"/>
            </a:duotone>
            <a:extLst>
              <a:ext uri="{BEBA8EAE-BF5A-486C-A8C5-ECC9F3942E4B}">
                <a14:imgProps xmlns:a14="http://schemas.microsoft.com/office/drawing/2010/main">
                  <a14:imgLayer r:embed="rId6">
                    <a14:imgEffect>
                      <a14:backgroundRemoval t="10000" b="90000" l="10000" r="90000">
                        <a14:foregroundMark x1="27083" y1="24113" x2="57639" y2="25532"/>
                        <a14:foregroundMark x1="57639" y1="25532" x2="61111" y2="41844"/>
                        <a14:foregroundMark x1="18750" y1="15603" x2="30556" y2="16312"/>
                        <a14:foregroundMark x1="50694" y1="52482" x2="61806" y2="68085"/>
                        <a14:foregroundMark x1="47917" y1="43972" x2="27778" y2="68085"/>
                        <a14:foregroundMark x1="27778" y1="68085" x2="17361" y2="73050"/>
                        <a14:backgroundMark x1="14583" y1="18440" x2="14583" y2="18440"/>
                        <a14:backgroundMark x1="13194" y1="15603" x2="13194" y2="15603"/>
                        <a14:backgroundMark x1="13889" y1="18440" x2="13889" y2="18440"/>
                        <a14:backgroundMark x1="16667" y1="15603" x2="18056" y2="15603"/>
                      </a14:backgroundRemoval>
                    </a14:imgEffect>
                  </a14:imgLayer>
                </a14:imgProps>
              </a:ext>
            </a:extLst>
          </a:blip>
          <a:stretch>
            <a:fillRect/>
          </a:stretch>
        </p:blipFill>
        <p:spPr>
          <a:xfrm>
            <a:off x="6096000" y="3671148"/>
            <a:ext cx="1736387" cy="1700212"/>
          </a:xfrm>
          <a:prstGeom prst="rect">
            <a:avLst/>
          </a:prstGeom>
        </p:spPr>
      </p:pic>
      <p:pic>
        <p:nvPicPr>
          <p:cNvPr id="7" name="Picture 6"/>
          <p:cNvPicPr>
            <a:picLocks noChangeAspect="1"/>
          </p:cNvPicPr>
          <p:nvPr/>
        </p:nvPicPr>
        <p:blipFill>
          <a:blip r:embed="rId7">
            <a:duotone>
              <a:schemeClr val="accent3">
                <a:shade val="45000"/>
                <a:satMod val="135000"/>
              </a:schemeClr>
              <a:prstClr val="white"/>
            </a:duotone>
            <a:extLst>
              <a:ext uri="{BEBA8EAE-BF5A-486C-A8C5-ECC9F3942E4B}">
                <a14:imgProps xmlns:a14="http://schemas.microsoft.com/office/drawing/2010/main">
                  <a14:imgLayer r:embed="rId8">
                    <a14:imgEffect>
                      <a14:backgroundRemoval t="10000" b="90000" l="10000" r="90000">
                        <a14:foregroundMark x1="41176" y1="10667" x2="57353" y2="10667"/>
                      </a14:backgroundRemoval>
                    </a14:imgEffect>
                    <a14:imgEffect>
                      <a14:artisticLineDrawing trans="100000"/>
                    </a14:imgEffect>
                    <a14:imgEffect>
                      <a14:sharpenSoften amount="50000"/>
                    </a14:imgEffect>
                    <a14:imgEffect>
                      <a14:saturation sat="0"/>
                    </a14:imgEffect>
                  </a14:imgLayer>
                </a14:imgProps>
              </a:ext>
            </a:extLst>
          </a:blip>
          <a:stretch>
            <a:fillRect/>
          </a:stretch>
        </p:blipFill>
        <p:spPr>
          <a:xfrm>
            <a:off x="2152139" y="3515289"/>
            <a:ext cx="1570039" cy="1731661"/>
          </a:xfrm>
          <a:prstGeom prst="rect">
            <a:avLst/>
          </a:prstGeom>
        </p:spPr>
      </p:pic>
      <p:pic>
        <p:nvPicPr>
          <p:cNvPr id="8" name="Picture 7"/>
          <p:cNvPicPr>
            <a:picLocks noChangeAspect="1"/>
          </p:cNvPicPr>
          <p:nvPr/>
        </p:nvPicPr>
        <p:blipFill>
          <a:blip r:embed="rId9">
            <a:duotone>
              <a:schemeClr val="accent4">
                <a:shade val="45000"/>
                <a:satMod val="135000"/>
              </a:schemeClr>
              <a:prstClr val="white"/>
            </a:duotone>
            <a:extLst>
              <a:ext uri="{BEBA8EAE-BF5A-486C-A8C5-ECC9F3942E4B}">
                <a14:imgProps xmlns:a14="http://schemas.microsoft.com/office/drawing/2010/main">
                  <a14:imgLayer r:embed="rId10">
                    <a14:imgEffect>
                      <a14:backgroundRemoval t="7383" b="89933" l="9155" r="92958">
                        <a14:foregroundMark x1="32394" y1="44966" x2="38732" y2="44295"/>
                        <a14:foregroundMark x1="87324" y1="44295" x2="90845" y2="47651"/>
                        <a14:foregroundMark x1="44366" y1="10738" x2="49296" y2="7383"/>
                        <a14:foregroundMark x1="90845" y1="39597" x2="92958" y2="42953"/>
                        <a14:foregroundMark x1="48592" y1="89933" x2="61268" y2="88591"/>
                      </a14:backgroundRemoval>
                    </a14:imgEffect>
                    <a14:imgEffect>
                      <a14:saturation sat="0"/>
                    </a14:imgEffect>
                  </a14:imgLayer>
                </a14:imgProps>
              </a:ext>
            </a:extLst>
          </a:blip>
          <a:stretch>
            <a:fillRect/>
          </a:stretch>
        </p:blipFill>
        <p:spPr>
          <a:xfrm>
            <a:off x="4030635" y="3579268"/>
            <a:ext cx="1795462" cy="1883971"/>
          </a:xfrm>
          <a:prstGeom prst="rect">
            <a:avLst/>
          </a:prstGeom>
        </p:spPr>
      </p:pic>
      <p:pic>
        <p:nvPicPr>
          <p:cNvPr id="9" name="Picture 8"/>
          <p:cNvPicPr>
            <a:picLocks noChangeAspect="1"/>
          </p:cNvPicPr>
          <p:nvPr/>
        </p:nvPicPr>
        <p:blipFill>
          <a:blip r:embed="rId11">
            <a:duotone>
              <a:schemeClr val="accent1">
                <a:shade val="45000"/>
                <a:satMod val="135000"/>
              </a:schemeClr>
              <a:prstClr val="white"/>
            </a:duotone>
            <a:extLst>
              <a:ext uri="{BEBA8EAE-BF5A-486C-A8C5-ECC9F3942E4B}">
                <a14:imgProps xmlns:a14="http://schemas.microsoft.com/office/drawing/2010/main">
                  <a14:imgLayer r:embed="rId12">
                    <a14:imgEffect>
                      <a14:backgroundRemoval t="10000" b="90000" l="10000" r="90000">
                        <a14:foregroundMark x1="43820" y1="61423" x2="51685" y2="55805"/>
                        <a14:foregroundMark x1="38577" y1="51685" x2="60674" y2="54682"/>
                        <a14:foregroundMark x1="60674" y1="54682" x2="53184" y2="63670"/>
                        <a14:foregroundMark x1="38951" y1="58427" x2="44569" y2="56929"/>
                        <a14:foregroundMark x1="46067" y1="61798" x2="41948" y2="59925"/>
                        <a14:foregroundMark x1="34831" y1="60674" x2="40075" y2="61423"/>
                        <a14:foregroundMark x1="47940" y1="32584" x2="47940" y2="32584"/>
                      </a14:backgroundRemoval>
                    </a14:imgEffect>
                    <a14:imgEffect>
                      <a14:artisticPencilGrayscale/>
                    </a14:imgEffect>
                    <a14:imgEffect>
                      <a14:sharpenSoften amount="50000"/>
                    </a14:imgEffect>
                    <a14:imgEffect>
                      <a14:brightnessContrast bright="40000" contrast="-20000"/>
                    </a14:imgEffect>
                  </a14:imgLayer>
                </a14:imgProps>
              </a:ext>
            </a:extLst>
          </a:blip>
          <a:stretch>
            <a:fillRect/>
          </a:stretch>
        </p:blipFill>
        <p:spPr>
          <a:xfrm>
            <a:off x="7563910" y="3320869"/>
            <a:ext cx="2266251" cy="2266251"/>
          </a:xfrm>
          <a:prstGeom prst="rect">
            <a:avLst/>
          </a:prstGeom>
        </p:spPr>
      </p:pic>
      <p:pic>
        <p:nvPicPr>
          <p:cNvPr id="1026" name="Picture 2" descr="https://alliancecpha.org/en/system/tdf/library/attachments/artboard_73300x-100.jpg?file=1&amp;type=node&amp;id=31379"/>
          <p:cNvPicPr>
            <a:picLocks noChangeAspect="1" noChangeArrowheads="1"/>
          </p:cNvPicPr>
          <p:nvPr/>
        </p:nvPicPr>
        <p:blipFill>
          <a:blip r:embed="rId13">
            <a:duotone>
              <a:schemeClr val="accent3">
                <a:shade val="45000"/>
                <a:satMod val="135000"/>
              </a:schemeClr>
              <a:prstClr val="white"/>
            </a:duotone>
            <a:extLst>
              <a:ext uri="{BEBA8EAE-BF5A-486C-A8C5-ECC9F3942E4B}">
                <a14:imgProps xmlns:a14="http://schemas.microsoft.com/office/drawing/2010/main">
                  <a14:imgLayer r:embed="rId14">
                    <a14:imgEffect>
                      <a14:backgroundRemoval t="10000" b="90000" l="10000" r="90000">
                        <a14:foregroundMark x1="30337" y1="49438" x2="33333" y2="48689"/>
                        <a14:foregroundMark x1="47940" y1="30337" x2="44944" y2="32959"/>
                        <a14:foregroundMark x1="48315" y1="46067" x2="52060" y2="47566"/>
                        <a14:foregroundMark x1="63670" y1="46442" x2="66667" y2="47566"/>
                        <a14:foregroundMark x1="64794" y1="66667" x2="68539" y2="62921"/>
                      </a14:backgroundRemoval>
                    </a14:imgEffect>
                    <a14:imgEffect>
                      <a14:artisticChalkSketch/>
                    </a14:imgEffect>
                    <a14:imgEffect>
                      <a14:sharpenSoften amount="-25000"/>
                    </a14:imgEffect>
                    <a14:imgEffect>
                      <a14:saturation sat="20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9484704" y="3341497"/>
            <a:ext cx="2121743" cy="21217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98800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6549887" y="1360902"/>
            <a:ext cx="4851538" cy="4799266"/>
          </a:xfrm>
        </p:spPr>
        <p:txBody>
          <a:bodyPr>
            <a:normAutofit/>
          </a:bodyPr>
          <a:lstStyle/>
          <a:p>
            <a:pPr marL="342900" indent="-342900">
              <a:buFont typeface="Arial" panose="020B0604020202020204" pitchFamily="34" charset="0"/>
              <a:buChar char="•"/>
            </a:pPr>
            <a:r>
              <a:rPr lang="en-US" b="0" dirty="0">
                <a:solidFill>
                  <a:schemeClr val="tx1"/>
                </a:solidFill>
              </a:rPr>
              <a:t>Information about the workshop rooms and facilities</a:t>
            </a:r>
          </a:p>
          <a:p>
            <a:pPr marL="342900" indent="-342900">
              <a:buFont typeface="Arial" panose="020B0604020202020204" pitchFamily="34" charset="0"/>
              <a:buChar char="•"/>
            </a:pPr>
            <a:r>
              <a:rPr lang="en-US" b="0" dirty="0">
                <a:solidFill>
                  <a:schemeClr val="tx1"/>
                </a:solidFill>
              </a:rPr>
              <a:t>Meals</a:t>
            </a:r>
          </a:p>
          <a:p>
            <a:pPr marL="342900" indent="-342900">
              <a:buFont typeface="Arial" panose="020B0604020202020204" pitchFamily="34" charset="0"/>
              <a:buChar char="•"/>
            </a:pPr>
            <a:r>
              <a:rPr lang="en-US" b="0" dirty="0">
                <a:solidFill>
                  <a:schemeClr val="tx1"/>
                </a:solidFill>
              </a:rPr>
              <a:t>Accommodations (if relevant)</a:t>
            </a:r>
          </a:p>
          <a:p>
            <a:pPr marL="342900" indent="-342900">
              <a:buFont typeface="Arial" panose="020B0604020202020204" pitchFamily="34" charset="0"/>
              <a:buChar char="•"/>
            </a:pPr>
            <a:r>
              <a:rPr lang="en-US" b="0" dirty="0">
                <a:solidFill>
                  <a:schemeClr val="tx1"/>
                </a:solidFill>
              </a:rPr>
              <a:t>Transport</a:t>
            </a:r>
          </a:p>
          <a:p>
            <a:pPr marL="342900" indent="-342900">
              <a:buFont typeface="Arial" panose="020B0604020202020204" pitchFamily="34" charset="0"/>
              <a:buChar char="•"/>
            </a:pPr>
            <a:r>
              <a:rPr lang="en-US" b="0" dirty="0">
                <a:solidFill>
                  <a:schemeClr val="tx1"/>
                </a:solidFill>
              </a:rPr>
              <a:t>Other</a:t>
            </a:r>
          </a:p>
        </p:txBody>
      </p:sp>
      <p:sp>
        <p:nvSpPr>
          <p:cNvPr id="12" name="Text Placeholder 11">
            <a:extLst>
              <a:ext uri="{FF2B5EF4-FFF2-40B4-BE49-F238E27FC236}">
                <a16:creationId xmlns:a16="http://schemas.microsoft.com/office/drawing/2014/main" xmlns="" id="{D580795F-EFD8-8946-B93D-6A1DEE7FE8E4}"/>
              </a:ext>
            </a:extLst>
          </p:cNvPr>
          <p:cNvSpPr>
            <a:spLocks noGrp="1"/>
          </p:cNvSpPr>
          <p:nvPr>
            <p:ph type="body" sz="quarter" idx="13"/>
          </p:nvPr>
        </p:nvSpPr>
        <p:spPr>
          <a:xfrm>
            <a:off x="284417" y="528638"/>
            <a:ext cx="5357697" cy="4799266"/>
          </a:xfrm>
        </p:spPr>
        <p:txBody>
          <a:bodyPr anchor="ctr">
            <a:normAutofit/>
          </a:bodyPr>
          <a:lstStyle/>
          <a:p>
            <a:r>
              <a:rPr lang="en-US" sz="5400" dirty="0"/>
              <a:t>Housekeeping</a:t>
            </a:r>
          </a:p>
        </p:txBody>
      </p:sp>
    </p:spTree>
    <p:extLst>
      <p:ext uri="{BB962C8B-B14F-4D97-AF65-F5344CB8AC3E}">
        <p14:creationId xmlns:p14="http://schemas.microsoft.com/office/powerpoint/2010/main" val="20136057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46063"/>
            <a:ext cx="10515600" cy="1325562"/>
          </a:xfrm>
        </p:spPr>
        <p:txBody>
          <a:bodyPr/>
          <a:lstStyle/>
          <a:p>
            <a:r>
              <a:rPr lang="en-US" dirty="0"/>
              <a:t>Thank you!</a:t>
            </a:r>
          </a:p>
        </p:txBody>
      </p:sp>
      <p:pic>
        <p:nvPicPr>
          <p:cNvPr id="9" name="Picture 8"/>
          <p:cNvPicPr>
            <a:picLocks noChangeAspect="1"/>
          </p:cNvPicPr>
          <p:nvPr/>
        </p:nvPicPr>
        <p:blipFill rotWithShape="1">
          <a:blip r:embed="rId2"/>
          <a:srcRect l="7985" r="31175" b="9396"/>
          <a:stretch/>
        </p:blipFill>
        <p:spPr>
          <a:xfrm>
            <a:off x="0" y="0"/>
            <a:ext cx="12192000" cy="6858001"/>
          </a:xfrm>
          <a:prstGeom prst="rect">
            <a:avLst/>
          </a:prstGeom>
        </p:spPr>
      </p:pic>
      <p:sp>
        <p:nvSpPr>
          <p:cNvPr id="10" name="Title 1">
            <a:extLst>
              <a:ext uri="{FF2B5EF4-FFF2-40B4-BE49-F238E27FC236}">
                <a16:creationId xmlns:a16="http://schemas.microsoft.com/office/drawing/2014/main" xmlns="" id="{FEE979E3-1C5B-294D-9D68-CFD8E64F8B5E}"/>
              </a:ext>
            </a:extLst>
          </p:cNvPr>
          <p:cNvSpPr txBox="1">
            <a:spLocks/>
          </p:cNvSpPr>
          <p:nvPr/>
        </p:nvSpPr>
        <p:spPr>
          <a:xfrm>
            <a:off x="838200" y="2766218"/>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Helvetica Neue" charset="0"/>
                <a:ea typeface="Helvetica Neue" charset="0"/>
                <a:cs typeface="Helvetica Neue" charset="0"/>
              </a:defRPr>
            </a:lvl1pPr>
          </a:lstStyle>
          <a:p>
            <a:pPr algn="ctr"/>
            <a:r>
              <a:rPr lang="en-US" b="1" dirty="0">
                <a:solidFill>
                  <a:schemeClr val="bg1"/>
                </a:solidFill>
              </a:rPr>
              <a:t>Thank you!</a:t>
            </a:r>
          </a:p>
        </p:txBody>
      </p:sp>
    </p:spTree>
    <p:extLst>
      <p:ext uri="{BB962C8B-B14F-4D97-AF65-F5344CB8AC3E}">
        <p14:creationId xmlns:p14="http://schemas.microsoft.com/office/powerpoint/2010/main" val="20828909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extLst>
              <a:ext uri="{28A0092B-C50C-407E-A947-70E740481C1C}">
                <a14:useLocalDpi xmlns:a14="http://schemas.microsoft.com/office/drawing/2010/main"/>
              </a:ext>
            </a:extLst>
          </a:blip>
          <a:srcRect t="-2"/>
          <a:stretch/>
        </p:blipFill>
        <p:spPr>
          <a:xfrm>
            <a:off x="0" y="14990"/>
            <a:ext cx="4242216" cy="6858000"/>
          </a:xfrm>
          <a:prstGeom prst="rect">
            <a:avLst/>
          </a:prstGeom>
        </p:spPr>
      </p:pic>
      <p:cxnSp>
        <p:nvCxnSpPr>
          <p:cNvPr id="10" name="Straight Connector 9"/>
          <p:cNvCxnSpPr/>
          <p:nvPr/>
        </p:nvCxnSpPr>
        <p:spPr>
          <a:xfrm>
            <a:off x="4432340" y="5994206"/>
            <a:ext cx="7454860" cy="0"/>
          </a:xfrm>
          <a:prstGeom prst="line">
            <a:avLst/>
          </a:prstGeom>
          <a:ln>
            <a:solidFill>
              <a:srgbClr val="405E79"/>
            </a:solidFill>
          </a:ln>
        </p:spPr>
        <p:style>
          <a:lnRef idx="1">
            <a:schemeClr val="accent1"/>
          </a:lnRef>
          <a:fillRef idx="0">
            <a:schemeClr val="accent1"/>
          </a:fillRef>
          <a:effectRef idx="0">
            <a:schemeClr val="accent1"/>
          </a:effectRef>
          <a:fontRef idx="minor">
            <a:schemeClr val="tx1"/>
          </a:fontRef>
        </p:style>
      </p:cxnSp>
      <p:pic>
        <p:nvPicPr>
          <p:cNvPr id="6" name="Picture 10" descr="https://lh3.googleusercontent.com/QPo5Epuxx0w-qi65w7bM5AcgqkiJsdJI_IlCDwAcug5Z3ASpnPlre8EK_6J1cpoq84Kl1dqhbiHwD1h7emuToLMCV5h0MZAJpGZnVLHFul6r3lH_WxCcmo6cgLerwv_XQ_bL-EdKjg">
            <a:extLst>
              <a:ext uri="{FF2B5EF4-FFF2-40B4-BE49-F238E27FC236}">
                <a16:creationId xmlns:a16="http://schemas.microsoft.com/office/drawing/2014/main" xmlns="" id="{ABF78664-503F-EA45-A7D8-E210626DD6C8}"/>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255468" y="5973757"/>
            <a:ext cx="2387144" cy="92893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5"/>
          <a:stretch>
            <a:fillRect/>
          </a:stretch>
        </p:blipFill>
        <p:spPr>
          <a:xfrm>
            <a:off x="6841402" y="6057995"/>
            <a:ext cx="2636735" cy="754810"/>
          </a:xfrm>
          <a:prstGeom prst="rect">
            <a:avLst/>
          </a:prstGeom>
        </p:spPr>
      </p:pic>
      <p:sp>
        <p:nvSpPr>
          <p:cNvPr id="2" name="Rectangle 1"/>
          <p:cNvSpPr/>
          <p:nvPr/>
        </p:nvSpPr>
        <p:spPr>
          <a:xfrm>
            <a:off x="4869151" y="1707761"/>
            <a:ext cx="6581236" cy="1384995"/>
          </a:xfrm>
          <a:prstGeom prst="rect">
            <a:avLst/>
          </a:prstGeom>
        </p:spPr>
        <p:txBody>
          <a:bodyPr wrap="square">
            <a:spAutoFit/>
          </a:bodyPr>
          <a:lstStyle/>
          <a:p>
            <a:r>
              <a:rPr lang="en-US" sz="2800" b="1" dirty="0">
                <a:solidFill>
                  <a:schemeClr val="accent2">
                    <a:lumMod val="75000"/>
                  </a:schemeClr>
                </a:solidFill>
                <a:latin typeface="Helvetica Neue" panose="02000503000000020004" pitchFamily="2" charset="0"/>
                <a:ea typeface="Helvetica Neue" panose="02000503000000020004" pitchFamily="2" charset="0"/>
                <a:cs typeface="Helvetica Neue" panose="02000503000000020004" pitchFamily="2" charset="0"/>
              </a:rPr>
              <a:t>Strengthening Community-level Approaches to Child Protection in Humanitarian Action</a:t>
            </a:r>
          </a:p>
        </p:txBody>
      </p:sp>
      <p:sp>
        <p:nvSpPr>
          <p:cNvPr id="4" name="Rectangle 3"/>
          <p:cNvSpPr/>
          <p:nvPr/>
        </p:nvSpPr>
        <p:spPr>
          <a:xfrm>
            <a:off x="4869151" y="3594866"/>
            <a:ext cx="6939126" cy="1490857"/>
          </a:xfrm>
          <a:prstGeom prst="rect">
            <a:avLst/>
          </a:prstGeom>
        </p:spPr>
        <p:txBody>
          <a:bodyPr wrap="square">
            <a:spAutoFit/>
          </a:bodyPr>
          <a:lstStyle/>
          <a:p>
            <a:pPr>
              <a:lnSpc>
                <a:spcPct val="114000"/>
              </a:lnSpc>
              <a:spcAft>
                <a:spcPts val="600"/>
              </a:spcAft>
            </a:pPr>
            <a:r>
              <a:rPr lang="en-US" sz="2400" b="1" dirty="0">
                <a:solidFill>
                  <a:schemeClr val="accent5"/>
                </a:solidFill>
                <a:latin typeface="Helvetica Neue" panose="02000503000000020004" pitchFamily="2" charset="0"/>
                <a:ea typeface="Helvetica Neue" panose="02000503000000020004" pitchFamily="2" charset="0"/>
                <a:cs typeface="Helvetica Neue" panose="02000503000000020004" pitchFamily="2" charset="0"/>
              </a:rPr>
              <a:t>Name of Workshop</a:t>
            </a:r>
          </a:p>
          <a:p>
            <a:pPr>
              <a:lnSpc>
                <a:spcPct val="114000"/>
              </a:lnSpc>
              <a:spcBef>
                <a:spcPts val="600"/>
              </a:spcBef>
              <a:spcAft>
                <a:spcPts val="1200"/>
              </a:spcAft>
            </a:pPr>
            <a:r>
              <a:rPr lang="en-US" b="1" dirty="0">
                <a:latin typeface="Helvetica Neue" panose="02000503000000020004" pitchFamily="2" charset="0"/>
                <a:ea typeface="Helvetica Neue" panose="02000503000000020004" pitchFamily="2" charset="0"/>
                <a:cs typeface="Helvetica Neue" panose="02000503000000020004" pitchFamily="2" charset="0"/>
              </a:rPr>
              <a:t>Date of Workshop</a:t>
            </a:r>
          </a:p>
          <a:p>
            <a:pPr>
              <a:spcBef>
                <a:spcPts val="600"/>
              </a:spcBef>
            </a:pPr>
            <a:r>
              <a:rPr lang="en-US" b="1" dirty="0">
                <a:latin typeface="Helvetica Neue" panose="02000503000000020004" pitchFamily="2" charset="0"/>
                <a:ea typeface="Helvetica Neue" panose="02000503000000020004" pitchFamily="2" charset="0"/>
                <a:cs typeface="Helvetica Neue" panose="02000503000000020004" pitchFamily="2" charset="0"/>
              </a:rPr>
              <a:t>Location</a:t>
            </a:r>
          </a:p>
        </p:txBody>
      </p:sp>
    </p:spTree>
    <p:extLst>
      <p:ext uri="{BB962C8B-B14F-4D97-AF65-F5344CB8AC3E}">
        <p14:creationId xmlns:p14="http://schemas.microsoft.com/office/powerpoint/2010/main" val="953344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Community-level Child Protection </a:t>
            </a:r>
            <a:br>
              <a:rPr lang="en-US" dirty="0"/>
            </a:br>
            <a:r>
              <a:rPr lang="en-US" dirty="0"/>
              <a:t>Task Force (CCP TF)</a:t>
            </a:r>
          </a:p>
        </p:txBody>
      </p:sp>
      <p:sp>
        <p:nvSpPr>
          <p:cNvPr id="3" name="Text Placeholder 2"/>
          <p:cNvSpPr>
            <a:spLocks noGrp="1"/>
          </p:cNvSpPr>
          <p:nvPr>
            <p:ph type="body" sz="quarter" idx="10"/>
          </p:nvPr>
        </p:nvSpPr>
        <p:spPr>
          <a:xfrm>
            <a:off x="656022" y="2160866"/>
            <a:ext cx="10820015" cy="571500"/>
          </a:xfrm>
        </p:spPr>
        <p:txBody>
          <a:bodyPr>
            <a:normAutofit/>
          </a:bodyPr>
          <a:lstStyle/>
          <a:p>
            <a:r>
              <a:rPr lang="en-US" sz="2400" dirty="0"/>
              <a:t>Background</a:t>
            </a:r>
          </a:p>
        </p:txBody>
      </p:sp>
      <p:sp>
        <p:nvSpPr>
          <p:cNvPr id="4" name="Text Placeholder 3"/>
          <p:cNvSpPr>
            <a:spLocks noGrp="1"/>
          </p:cNvSpPr>
          <p:nvPr>
            <p:ph type="body" sz="quarter" idx="12"/>
          </p:nvPr>
        </p:nvSpPr>
        <p:spPr>
          <a:xfrm>
            <a:off x="715963" y="2661930"/>
            <a:ext cx="10249402" cy="3916083"/>
          </a:xfrm>
        </p:spPr>
        <p:txBody>
          <a:bodyPr>
            <a:normAutofit/>
          </a:bodyPr>
          <a:lstStyle/>
          <a:p>
            <a:r>
              <a:rPr lang="en-US" sz="2000" dirty="0"/>
              <a:t>Formed in 2016 to address gaps in guidance and tools on Community-based Child Protection (CBCP), and the need for more interagency coordination</a:t>
            </a:r>
          </a:p>
          <a:p>
            <a:r>
              <a:rPr lang="en-US" sz="2000" dirty="0"/>
              <a:t>Co-chaired by Plan International and World Vision International</a:t>
            </a:r>
          </a:p>
          <a:p>
            <a:r>
              <a:rPr lang="en-US" sz="2000" dirty="0"/>
              <a:t>Almost 30 member organizations and institutions, as well as individuals</a:t>
            </a:r>
          </a:p>
          <a:p>
            <a:pPr lvl="1"/>
            <a:endParaRPr lang="en-US" sz="2000" dirty="0"/>
          </a:p>
          <a:p>
            <a:pPr lvl="1"/>
            <a:endParaRPr lang="en-US" sz="2000" dirty="0"/>
          </a:p>
          <a:p>
            <a:r>
              <a:rPr lang="en-US" sz="2000" dirty="0"/>
              <a:t>Collect evidence and lessons learned</a:t>
            </a:r>
          </a:p>
          <a:p>
            <a:r>
              <a:rPr lang="en-US" sz="2000" dirty="0"/>
              <a:t>Develop guidance and facilitate research</a:t>
            </a:r>
          </a:p>
          <a:p>
            <a:r>
              <a:rPr lang="en-US" sz="2000" dirty="0"/>
              <a:t>Knowledge-sharing among practitioners, donors, and academics</a:t>
            </a:r>
          </a:p>
        </p:txBody>
      </p:sp>
      <p:sp>
        <p:nvSpPr>
          <p:cNvPr id="5" name="Text Placeholder 2">
            <a:extLst>
              <a:ext uri="{FF2B5EF4-FFF2-40B4-BE49-F238E27FC236}">
                <a16:creationId xmlns:a16="http://schemas.microsoft.com/office/drawing/2014/main" xmlns="" id="{FF31A0D1-1C17-AD41-87D9-DA567A8CCA10}"/>
              </a:ext>
            </a:extLst>
          </p:cNvPr>
          <p:cNvSpPr txBox="1">
            <a:spLocks/>
          </p:cNvSpPr>
          <p:nvPr/>
        </p:nvSpPr>
        <p:spPr>
          <a:xfrm>
            <a:off x="656022" y="4334222"/>
            <a:ext cx="10820015" cy="57150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a:buNone/>
              <a:defRPr sz="2800" b="1" kern="1200">
                <a:solidFill>
                  <a:schemeClr val="accent6"/>
                </a:solidFill>
                <a:latin typeface="Helvetica Neue" charset="0"/>
                <a:ea typeface="Helvetica Neue" charset="0"/>
                <a:cs typeface="Helvetica Neue" charset="0"/>
              </a:defRPr>
            </a:lvl1pPr>
            <a:lvl2pPr marL="685800" indent="-228600" algn="l" defTabSz="914400" rtl="0" eaLnBrk="1" latinLnBrk="0" hangingPunct="1">
              <a:lnSpc>
                <a:spcPct val="90000"/>
              </a:lnSpc>
              <a:spcBef>
                <a:spcPts val="500"/>
              </a:spcBef>
              <a:buClr>
                <a:schemeClr val="accent6"/>
              </a:buClr>
              <a:buFont typeface="Arial"/>
              <a:buChar char="•"/>
              <a:defRPr sz="2400" kern="1200">
                <a:solidFill>
                  <a:schemeClr val="tx1"/>
                </a:solidFill>
                <a:latin typeface="Helvetica Neue" charset="0"/>
                <a:ea typeface="Helvetica Neue" charset="0"/>
                <a:cs typeface="Helvetica Neue" charset="0"/>
              </a:defRPr>
            </a:lvl2pPr>
            <a:lvl3pPr marL="1143000" indent="-228600" algn="l" defTabSz="914400" rtl="0" eaLnBrk="1" latinLnBrk="0" hangingPunct="1">
              <a:lnSpc>
                <a:spcPct val="90000"/>
              </a:lnSpc>
              <a:spcBef>
                <a:spcPts val="500"/>
              </a:spcBef>
              <a:buClr>
                <a:schemeClr val="accent6"/>
              </a:buClr>
              <a:buFont typeface="Arial"/>
              <a:buChar char="•"/>
              <a:defRPr sz="2000" kern="1200">
                <a:solidFill>
                  <a:schemeClr val="tx1"/>
                </a:solidFill>
                <a:latin typeface="Helvetica Neue" charset="0"/>
                <a:ea typeface="Helvetica Neue" charset="0"/>
                <a:cs typeface="Helvetica Neue" charset="0"/>
              </a:defRPr>
            </a:lvl3pPr>
            <a:lvl4pPr marL="1600200" indent="-228600" algn="l" defTabSz="914400" rtl="0" eaLnBrk="1" latinLnBrk="0" hangingPunct="1">
              <a:lnSpc>
                <a:spcPct val="90000"/>
              </a:lnSpc>
              <a:spcBef>
                <a:spcPts val="500"/>
              </a:spcBef>
              <a:buClr>
                <a:schemeClr val="accent6"/>
              </a:buClr>
              <a:buFont typeface="Arial"/>
              <a:buChar char="•"/>
              <a:defRPr sz="1800" kern="1200">
                <a:solidFill>
                  <a:schemeClr val="tx1"/>
                </a:solidFill>
                <a:latin typeface="Helvetica Neue" charset="0"/>
                <a:ea typeface="Helvetica Neue" charset="0"/>
                <a:cs typeface="Helvetica Neue" charset="0"/>
              </a:defRPr>
            </a:lvl4pPr>
            <a:lvl5pPr marL="2057400" indent="-228600" algn="l" defTabSz="914400" rtl="0" eaLnBrk="1" latinLnBrk="0" hangingPunct="1">
              <a:lnSpc>
                <a:spcPct val="90000"/>
              </a:lnSpc>
              <a:spcBef>
                <a:spcPts val="500"/>
              </a:spcBef>
              <a:buClr>
                <a:schemeClr val="accent6"/>
              </a:buClr>
              <a:buFont typeface="Arial"/>
              <a:buChar char="•"/>
              <a:defRPr sz="1800" kern="1200">
                <a:solidFill>
                  <a:schemeClr val="tx1"/>
                </a:solidFill>
                <a:latin typeface="Helvetica Neue" charset="0"/>
                <a:ea typeface="Helvetica Neue" charset="0"/>
                <a:cs typeface="Helvetica Neue"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2400" dirty="0"/>
              <a:t>Objectives</a:t>
            </a:r>
          </a:p>
        </p:txBody>
      </p:sp>
    </p:spTree>
    <p:extLst>
      <p:ext uri="{BB962C8B-B14F-4D97-AF65-F5344CB8AC3E}">
        <p14:creationId xmlns:p14="http://schemas.microsoft.com/office/powerpoint/2010/main" val="156007475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Strengthening Community-level </a:t>
            </a:r>
            <a:br>
              <a:rPr lang="en-US" dirty="0"/>
            </a:br>
            <a:r>
              <a:rPr lang="en-US" dirty="0"/>
              <a:t>Child Protection Initiative</a:t>
            </a:r>
          </a:p>
        </p:txBody>
      </p:sp>
      <p:sp>
        <p:nvSpPr>
          <p:cNvPr id="4" name="Text Placeholder 3"/>
          <p:cNvSpPr>
            <a:spLocks noGrp="1"/>
          </p:cNvSpPr>
          <p:nvPr>
            <p:ph type="body" sz="quarter" idx="12"/>
          </p:nvPr>
        </p:nvSpPr>
        <p:spPr>
          <a:xfrm>
            <a:off x="656022" y="2649652"/>
            <a:ext cx="10820015" cy="4141403"/>
          </a:xfrm>
        </p:spPr>
        <p:txBody>
          <a:bodyPr>
            <a:normAutofit/>
          </a:bodyPr>
          <a:lstStyle/>
          <a:p>
            <a:r>
              <a:rPr lang="en-US" sz="2000" dirty="0"/>
              <a:t>Review Committee comprised of CCP TF members formed for technical guidance</a:t>
            </a:r>
          </a:p>
          <a:p>
            <a:r>
              <a:rPr lang="en-US" sz="2000" dirty="0"/>
              <a:t>Interagency Systematic Review of Literature to develop evidence-based guidance and capacity-building materials</a:t>
            </a:r>
          </a:p>
          <a:p>
            <a:pPr lvl="1"/>
            <a:r>
              <a:rPr lang="en-US" sz="2000" dirty="0"/>
              <a:t>Key Considerations</a:t>
            </a:r>
          </a:p>
          <a:p>
            <a:pPr lvl="1"/>
            <a:r>
              <a:rPr lang="en-US" sz="2000" dirty="0"/>
              <a:t>Reflective Field Guide </a:t>
            </a:r>
          </a:p>
          <a:p>
            <a:pPr lvl="1"/>
            <a:r>
              <a:rPr lang="en-US" sz="2000" dirty="0"/>
              <a:t>Definitions document</a:t>
            </a:r>
          </a:p>
          <a:p>
            <a:pPr lvl="1"/>
            <a:r>
              <a:rPr lang="en-US" sz="2000" dirty="0"/>
              <a:t>Capacity-building package with face-to-face modules</a:t>
            </a:r>
          </a:p>
          <a:p>
            <a:pPr lvl="1"/>
            <a:r>
              <a:rPr lang="en-US" sz="2000" dirty="0"/>
              <a:t>Online learning videos series</a:t>
            </a:r>
          </a:p>
          <a:p>
            <a:r>
              <a:rPr lang="en-US" sz="2000" dirty="0"/>
              <a:t>Pilot Country seed funding</a:t>
            </a:r>
          </a:p>
        </p:txBody>
      </p:sp>
      <p:sp>
        <p:nvSpPr>
          <p:cNvPr id="7" name="Text Placeholder 2">
            <a:extLst>
              <a:ext uri="{FF2B5EF4-FFF2-40B4-BE49-F238E27FC236}">
                <a16:creationId xmlns:a16="http://schemas.microsoft.com/office/drawing/2014/main" xmlns="" id="{6EB24E1A-778E-C145-9DE8-EF993B8BAA98}"/>
              </a:ext>
            </a:extLst>
          </p:cNvPr>
          <p:cNvSpPr>
            <a:spLocks noGrp="1"/>
          </p:cNvSpPr>
          <p:nvPr>
            <p:ph type="body" sz="quarter" idx="10"/>
          </p:nvPr>
        </p:nvSpPr>
        <p:spPr>
          <a:xfrm>
            <a:off x="656022" y="2160866"/>
            <a:ext cx="10820015" cy="571500"/>
          </a:xfrm>
        </p:spPr>
        <p:txBody>
          <a:bodyPr>
            <a:normAutofit/>
          </a:bodyPr>
          <a:lstStyle/>
          <a:p>
            <a:r>
              <a:rPr lang="en-US" sz="2400" dirty="0"/>
              <a:t>Background</a:t>
            </a:r>
          </a:p>
        </p:txBody>
      </p:sp>
    </p:spTree>
    <p:extLst>
      <p:ext uri="{BB962C8B-B14F-4D97-AF65-F5344CB8AC3E}">
        <p14:creationId xmlns:p14="http://schemas.microsoft.com/office/powerpoint/2010/main" val="312042609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4100513" y="519113"/>
            <a:ext cx="7300912" cy="435928"/>
          </a:xfrm>
        </p:spPr>
        <p:txBody>
          <a:bodyPr>
            <a:normAutofit/>
          </a:bodyPr>
          <a:lstStyle/>
          <a:p>
            <a:r>
              <a:rPr lang="en-US" sz="2400" dirty="0"/>
              <a:t>Pilot Countries: </a:t>
            </a:r>
          </a:p>
        </p:txBody>
      </p:sp>
      <p:sp>
        <p:nvSpPr>
          <p:cNvPr id="4" name="Text Placeholder 3"/>
          <p:cNvSpPr>
            <a:spLocks noGrp="1"/>
          </p:cNvSpPr>
          <p:nvPr>
            <p:ph type="body" sz="quarter" idx="12"/>
          </p:nvPr>
        </p:nvSpPr>
        <p:spPr>
          <a:xfrm>
            <a:off x="4100513" y="3274645"/>
            <a:ext cx="7300912" cy="4106517"/>
          </a:xfrm>
        </p:spPr>
        <p:txBody>
          <a:bodyPr>
            <a:normAutofit/>
          </a:bodyPr>
          <a:lstStyle/>
          <a:p>
            <a:pPr>
              <a:lnSpc>
                <a:spcPct val="120000"/>
              </a:lnSpc>
              <a:buClr>
                <a:schemeClr val="accent6"/>
              </a:buClr>
            </a:pPr>
            <a:r>
              <a:rPr lang="en-US" sz="2000" dirty="0"/>
              <a:t>Work with sub-national Child Protection Coordination mechanisms so guidance and capacity-building materials:</a:t>
            </a:r>
          </a:p>
          <a:p>
            <a:pPr lvl="1">
              <a:lnSpc>
                <a:spcPct val="120000"/>
              </a:lnSpc>
              <a:buClr>
                <a:schemeClr val="accent6"/>
              </a:buClr>
            </a:pPr>
            <a:r>
              <a:rPr lang="en-US" sz="2000" dirty="0"/>
              <a:t>Are informed by promising practice at the country level</a:t>
            </a:r>
          </a:p>
          <a:p>
            <a:pPr lvl="1">
              <a:lnSpc>
                <a:spcPct val="120000"/>
              </a:lnSpc>
              <a:buClr>
                <a:schemeClr val="accent6"/>
              </a:buClr>
            </a:pPr>
            <a:r>
              <a:rPr lang="en-US" sz="2000" dirty="0"/>
              <a:t>Meet the needs of field-level practitioners</a:t>
            </a:r>
          </a:p>
          <a:p>
            <a:pPr lvl="1">
              <a:lnSpc>
                <a:spcPct val="120000"/>
              </a:lnSpc>
              <a:buClr>
                <a:schemeClr val="accent6"/>
              </a:buClr>
            </a:pPr>
            <a:r>
              <a:rPr lang="en-US" sz="2000" dirty="0"/>
              <a:t>Increase practitioners’ confidence and skills when working with communities to deliver high-quality community-level child protection approaches</a:t>
            </a:r>
          </a:p>
        </p:txBody>
      </p:sp>
      <p:sp>
        <p:nvSpPr>
          <p:cNvPr id="5" name="Text Placeholder 4">
            <a:extLst>
              <a:ext uri="{FF2B5EF4-FFF2-40B4-BE49-F238E27FC236}">
                <a16:creationId xmlns:a16="http://schemas.microsoft.com/office/drawing/2014/main" xmlns="" id="{04AEC061-D711-D346-9271-5A3329949808}"/>
              </a:ext>
            </a:extLst>
          </p:cNvPr>
          <p:cNvSpPr>
            <a:spLocks noGrp="1"/>
          </p:cNvSpPr>
          <p:nvPr>
            <p:ph type="body" sz="quarter" idx="13"/>
          </p:nvPr>
        </p:nvSpPr>
        <p:spPr>
          <a:xfrm>
            <a:off x="284417" y="0"/>
            <a:ext cx="2970847" cy="5327904"/>
          </a:xfrm>
        </p:spPr>
        <p:txBody>
          <a:bodyPr anchor="ctr">
            <a:normAutofit/>
          </a:bodyPr>
          <a:lstStyle/>
          <a:p>
            <a:r>
              <a:rPr lang="en-US" sz="3200" dirty="0"/>
              <a:t>Strengthening Community-level Child Protection Initiative</a:t>
            </a:r>
          </a:p>
        </p:txBody>
      </p:sp>
      <p:pic>
        <p:nvPicPr>
          <p:cNvPr id="6" name="Picture 5">
            <a:extLst>
              <a:ext uri="{FF2B5EF4-FFF2-40B4-BE49-F238E27FC236}">
                <a16:creationId xmlns:a16="http://schemas.microsoft.com/office/drawing/2014/main" xmlns="" id="{C73A4F8A-2587-3E4B-B57D-EA14FF3294AF}"/>
              </a:ext>
            </a:extLst>
          </p:cNvPr>
          <p:cNvPicPr>
            <a:picLocks noChangeAspect="1"/>
          </p:cNvPicPr>
          <p:nvPr/>
        </p:nvPicPr>
        <p:blipFill>
          <a:blip r:embed="rId2">
            <a:duotone>
              <a:schemeClr val="accent5">
                <a:shade val="45000"/>
                <a:satMod val="135000"/>
              </a:schemeClr>
              <a:prstClr val="white"/>
            </a:duotone>
          </a:blip>
          <a:stretch>
            <a:fillRect/>
          </a:stretch>
        </p:blipFill>
        <p:spPr>
          <a:xfrm>
            <a:off x="7715184" y="1114482"/>
            <a:ext cx="1028700" cy="1727200"/>
          </a:xfrm>
          <a:prstGeom prst="rect">
            <a:avLst/>
          </a:prstGeom>
        </p:spPr>
      </p:pic>
      <p:pic>
        <p:nvPicPr>
          <p:cNvPr id="7" name="Picture 6">
            <a:extLst>
              <a:ext uri="{FF2B5EF4-FFF2-40B4-BE49-F238E27FC236}">
                <a16:creationId xmlns:a16="http://schemas.microsoft.com/office/drawing/2014/main" xmlns="" id="{A36EA6F2-4E58-D347-B42F-D80D3E447B0F}"/>
              </a:ext>
            </a:extLst>
          </p:cNvPr>
          <p:cNvPicPr>
            <a:picLocks noChangeAspect="1"/>
          </p:cNvPicPr>
          <p:nvPr/>
        </p:nvPicPr>
        <p:blipFill>
          <a:blip r:embed="rId3">
            <a:duotone>
              <a:schemeClr val="accent5">
                <a:shade val="45000"/>
                <a:satMod val="135000"/>
              </a:schemeClr>
              <a:prstClr val="white"/>
            </a:duotone>
          </a:blip>
          <a:stretch>
            <a:fillRect/>
          </a:stretch>
        </p:blipFill>
        <p:spPr>
          <a:xfrm>
            <a:off x="4100513" y="1332005"/>
            <a:ext cx="1622849" cy="1469336"/>
          </a:xfrm>
          <a:prstGeom prst="rect">
            <a:avLst/>
          </a:prstGeom>
        </p:spPr>
      </p:pic>
      <p:sp>
        <p:nvSpPr>
          <p:cNvPr id="8" name="Rectangle 7">
            <a:extLst>
              <a:ext uri="{FF2B5EF4-FFF2-40B4-BE49-F238E27FC236}">
                <a16:creationId xmlns:a16="http://schemas.microsoft.com/office/drawing/2014/main" xmlns="" id="{9BC66F7A-B1DD-B844-A912-F2CBCAA6DA9F}"/>
              </a:ext>
            </a:extLst>
          </p:cNvPr>
          <p:cNvSpPr/>
          <p:nvPr/>
        </p:nvSpPr>
        <p:spPr>
          <a:xfrm>
            <a:off x="5827338" y="1789225"/>
            <a:ext cx="1269899" cy="523220"/>
          </a:xfrm>
          <a:prstGeom prst="rect">
            <a:avLst/>
          </a:prstGeom>
        </p:spPr>
        <p:txBody>
          <a:bodyPr wrap="none">
            <a:spAutoFit/>
          </a:bodyPr>
          <a:lstStyle/>
          <a:p>
            <a:r>
              <a:rPr lang="en-US" sz="2800" b="1" dirty="0">
                <a:solidFill>
                  <a:srgbClr val="026794"/>
                </a:solidFill>
                <a:latin typeface="Helvetica Neue" charset="0"/>
                <a:ea typeface="Helvetica Neue" charset="0"/>
                <a:cs typeface="Helvetica Neue" charset="0"/>
              </a:rPr>
              <a:t>Sudan</a:t>
            </a:r>
            <a:endParaRPr lang="en-US" sz="2800" dirty="0"/>
          </a:p>
        </p:txBody>
      </p:sp>
      <p:sp>
        <p:nvSpPr>
          <p:cNvPr id="9" name="Rectangle 8">
            <a:extLst>
              <a:ext uri="{FF2B5EF4-FFF2-40B4-BE49-F238E27FC236}">
                <a16:creationId xmlns:a16="http://schemas.microsoft.com/office/drawing/2014/main" xmlns="" id="{202777E7-C6AC-DB40-B8BA-BA360B4C546E}"/>
              </a:ext>
            </a:extLst>
          </p:cNvPr>
          <p:cNvSpPr/>
          <p:nvPr/>
        </p:nvSpPr>
        <p:spPr>
          <a:xfrm>
            <a:off x="8847860" y="1789226"/>
            <a:ext cx="2060179" cy="523220"/>
          </a:xfrm>
          <a:prstGeom prst="rect">
            <a:avLst/>
          </a:prstGeom>
        </p:spPr>
        <p:txBody>
          <a:bodyPr wrap="none">
            <a:spAutoFit/>
          </a:bodyPr>
          <a:lstStyle/>
          <a:p>
            <a:r>
              <a:rPr lang="en-US" sz="2800" b="1" dirty="0">
                <a:solidFill>
                  <a:srgbClr val="026794"/>
                </a:solidFill>
                <a:latin typeface="Helvetica Neue" charset="0"/>
                <a:ea typeface="Helvetica Neue" charset="0"/>
                <a:cs typeface="Helvetica Neue" charset="0"/>
              </a:rPr>
              <a:t>Philippines</a:t>
            </a:r>
            <a:endParaRPr lang="en-US" sz="2800" dirty="0"/>
          </a:p>
        </p:txBody>
      </p:sp>
    </p:spTree>
    <p:extLst>
      <p:ext uri="{BB962C8B-B14F-4D97-AF65-F5344CB8AC3E}">
        <p14:creationId xmlns:p14="http://schemas.microsoft.com/office/powerpoint/2010/main" val="21391227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4F6A26BC-B8DF-4349-85FA-1DD8E64A4CFD}"/>
              </a:ext>
            </a:extLst>
          </p:cNvPr>
          <p:cNvPicPr>
            <a:picLocks noChangeAspect="1"/>
          </p:cNvPicPr>
          <p:nvPr/>
        </p:nvPicPr>
        <p:blipFill rotWithShape="1">
          <a:blip r:embed="rId3"/>
          <a:srcRect l="1" r="127" b="15625"/>
          <a:stretch/>
        </p:blipFill>
        <p:spPr>
          <a:xfrm>
            <a:off x="0" y="0"/>
            <a:ext cx="12191999" cy="6858000"/>
          </a:xfrm>
          <a:prstGeom prst="rect">
            <a:avLst/>
          </a:prstGeom>
        </p:spPr>
      </p:pic>
      <p:sp>
        <p:nvSpPr>
          <p:cNvPr id="8" name="Rectangle 7">
            <a:extLst>
              <a:ext uri="{FF2B5EF4-FFF2-40B4-BE49-F238E27FC236}">
                <a16:creationId xmlns:a16="http://schemas.microsoft.com/office/drawing/2014/main" xmlns="" id="{20EA8500-6AA3-C44F-9D48-E6B6FF853ACC}"/>
              </a:ext>
            </a:extLst>
          </p:cNvPr>
          <p:cNvSpPr/>
          <p:nvPr/>
        </p:nvSpPr>
        <p:spPr>
          <a:xfrm>
            <a:off x="0" y="0"/>
            <a:ext cx="12192000" cy="6858000"/>
          </a:xfrm>
          <a:prstGeom prst="rect">
            <a:avLst/>
          </a:prstGeom>
          <a:solidFill>
            <a:schemeClr val="accent5">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xmlns="" id="{780B32E0-6B74-624B-A807-BE21514E61DB}"/>
              </a:ext>
            </a:extLst>
          </p:cNvPr>
          <p:cNvSpPr txBox="1">
            <a:spLocks/>
          </p:cNvSpPr>
          <p:nvPr/>
        </p:nvSpPr>
        <p:spPr>
          <a:xfrm>
            <a:off x="2145791" y="2769046"/>
            <a:ext cx="7851649" cy="1319908"/>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Helvetica Neue" charset="0"/>
                <a:ea typeface="Helvetica Neue" charset="0"/>
                <a:cs typeface="Helvetica Neue" charset="0"/>
              </a:defRPr>
            </a:lvl1pPr>
          </a:lstStyle>
          <a:p>
            <a:pPr algn="ctr"/>
            <a:r>
              <a:rPr lang="en-US" sz="4000" b="1" dirty="0">
                <a:solidFill>
                  <a:schemeClr val="bg1"/>
                </a:solidFill>
              </a:rPr>
              <a:t>Contents of the Capacity-Building Package</a:t>
            </a:r>
          </a:p>
        </p:txBody>
      </p:sp>
      <p:sp>
        <p:nvSpPr>
          <p:cNvPr id="9" name="Text Placeholder 2">
            <a:extLst>
              <a:ext uri="{FF2B5EF4-FFF2-40B4-BE49-F238E27FC236}">
                <a16:creationId xmlns:a16="http://schemas.microsoft.com/office/drawing/2014/main" xmlns="" id="{C128364E-1AF0-2842-AA93-10F2C49E5D75}"/>
              </a:ext>
            </a:extLst>
          </p:cNvPr>
          <p:cNvSpPr txBox="1">
            <a:spLocks/>
          </p:cNvSpPr>
          <p:nvPr/>
        </p:nvSpPr>
        <p:spPr>
          <a:xfrm>
            <a:off x="5443054" y="6501394"/>
            <a:ext cx="6620609" cy="35660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a:buNone/>
              <a:defRPr sz="2800" kern="1200">
                <a:solidFill>
                  <a:schemeClr val="bg1"/>
                </a:solidFill>
                <a:latin typeface="Helvetica Neue" charset="0"/>
                <a:ea typeface="Helvetica Neue" charset="0"/>
                <a:cs typeface="Helvetica Neue" charset="0"/>
              </a:defRPr>
            </a:lvl1pPr>
            <a:lvl2pPr marL="685800" indent="-228600" algn="l" defTabSz="914400" rtl="0" eaLnBrk="1" latinLnBrk="0" hangingPunct="1">
              <a:lnSpc>
                <a:spcPct val="90000"/>
              </a:lnSpc>
              <a:spcBef>
                <a:spcPts val="500"/>
              </a:spcBef>
              <a:buFont typeface="Arial"/>
              <a:buChar char="•"/>
              <a:defRPr sz="2800" kern="1200">
                <a:solidFill>
                  <a:schemeClr val="tx1"/>
                </a:solidFill>
                <a:latin typeface="Helvetica Neue" charset="0"/>
                <a:ea typeface="Helvetica Neue" charset="0"/>
                <a:cs typeface="Helvetica Neue" charset="0"/>
              </a:defRPr>
            </a:lvl2pPr>
            <a:lvl3pPr marL="1143000" indent="-228600" algn="l" defTabSz="914400" rtl="0" eaLnBrk="1" latinLnBrk="0" hangingPunct="1">
              <a:lnSpc>
                <a:spcPct val="90000"/>
              </a:lnSpc>
              <a:spcBef>
                <a:spcPts val="500"/>
              </a:spcBef>
              <a:buFont typeface="Arial"/>
              <a:buChar char="•"/>
              <a:defRPr sz="2800" kern="1200">
                <a:solidFill>
                  <a:schemeClr val="tx1"/>
                </a:solidFill>
                <a:latin typeface="Helvetica Neue" charset="0"/>
                <a:ea typeface="Helvetica Neue" charset="0"/>
                <a:cs typeface="Helvetica Neue" charset="0"/>
              </a:defRPr>
            </a:lvl3pPr>
            <a:lvl4pPr marL="1600200" indent="-228600" algn="l" defTabSz="914400" rtl="0" eaLnBrk="1" latinLnBrk="0" hangingPunct="1">
              <a:lnSpc>
                <a:spcPct val="90000"/>
              </a:lnSpc>
              <a:spcBef>
                <a:spcPts val="500"/>
              </a:spcBef>
              <a:buFont typeface="Arial"/>
              <a:buChar char="•"/>
              <a:defRPr sz="2800" kern="1200">
                <a:solidFill>
                  <a:schemeClr val="tx1"/>
                </a:solidFill>
                <a:latin typeface="Helvetica Neue" charset="0"/>
                <a:ea typeface="Helvetica Neue" charset="0"/>
                <a:cs typeface="Helvetica Neue" charset="0"/>
              </a:defRPr>
            </a:lvl4pPr>
            <a:lvl5pPr marL="2057400" indent="-228600" algn="l" defTabSz="914400" rtl="0" eaLnBrk="1" latinLnBrk="0" hangingPunct="1">
              <a:lnSpc>
                <a:spcPct val="90000"/>
              </a:lnSpc>
              <a:spcBef>
                <a:spcPts val="500"/>
              </a:spcBef>
              <a:buFont typeface="Arial"/>
              <a:buChar char="•"/>
              <a:defRPr sz="2800" kern="1200">
                <a:solidFill>
                  <a:schemeClr val="tx1"/>
                </a:solidFill>
                <a:latin typeface="Helvetica Neue" charset="0"/>
                <a:ea typeface="Helvetica Neue" charset="0"/>
                <a:cs typeface="Helvetica Neue"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r">
              <a:lnSpc>
                <a:spcPct val="114000"/>
              </a:lnSpc>
              <a:spcBef>
                <a:spcPts val="600"/>
              </a:spcBef>
            </a:pPr>
            <a:r>
              <a:rPr lang="en-US" sz="900" dirty="0">
                <a:solidFill>
                  <a:schemeClr val="bg2"/>
                </a:solidFill>
              </a:rPr>
              <a:t>Photo Courtesy of Plan International</a:t>
            </a:r>
          </a:p>
        </p:txBody>
      </p:sp>
    </p:spTree>
    <p:extLst>
      <p:ext uri="{BB962C8B-B14F-4D97-AF65-F5344CB8AC3E}">
        <p14:creationId xmlns:p14="http://schemas.microsoft.com/office/powerpoint/2010/main" val="14058561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4180919688"/>
              </p:ext>
            </p:extLst>
          </p:nvPr>
        </p:nvGraphicFramePr>
        <p:xfrm>
          <a:off x="4161183" y="1103728"/>
          <a:ext cx="6606930" cy="5380642"/>
        </p:xfrm>
        <a:graphic>
          <a:graphicData uri="http://schemas.openxmlformats.org/drawingml/2006/table">
            <a:tbl>
              <a:tblPr firstRow="1" firstCol="1" bandRow="1"/>
              <a:tblGrid>
                <a:gridCol w="6606930">
                  <a:extLst>
                    <a:ext uri="{9D8B030D-6E8A-4147-A177-3AD203B41FA5}">
                      <a16:colId xmlns:a16="http://schemas.microsoft.com/office/drawing/2014/main" xmlns="" val="20000"/>
                    </a:ext>
                  </a:extLst>
                </a:gridCol>
              </a:tblGrid>
              <a:tr h="297253">
                <a:tc>
                  <a:txBody>
                    <a:bodyPr/>
                    <a:lstStyle/>
                    <a:p>
                      <a:pPr marL="0" marR="0" algn="l">
                        <a:lnSpc>
                          <a:spcPct val="115000"/>
                        </a:lnSpc>
                        <a:spcBef>
                          <a:spcPts val="0"/>
                        </a:spcBef>
                        <a:spcAft>
                          <a:spcPts val="0"/>
                        </a:spcAft>
                      </a:pPr>
                      <a:r>
                        <a:rPr lang="en-US" sz="1000" b="1" dirty="0">
                          <a:solidFill>
                            <a:srgbClr val="FFFFFF"/>
                          </a:solidFill>
                          <a:effectLst/>
                          <a:latin typeface="Calibri" panose="020F0502020204030204" pitchFamily="34" charset="0"/>
                          <a:ea typeface="Times New Roman" panose="02020603050405020304" pitchFamily="18" charset="0"/>
                          <a:cs typeface="Times New Roman" panose="02020603050405020304" pitchFamily="18" charset="0"/>
                        </a:rPr>
                        <a:t>Module 1: Foundations of Promising Practice</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6309" marR="563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1F4E79"/>
                    </a:solidFill>
                  </a:tcPr>
                </a:tc>
                <a:extLst>
                  <a:ext uri="{0D108BD9-81ED-4DB2-BD59-A6C34878D82A}">
                    <a16:rowId xmlns:a16="http://schemas.microsoft.com/office/drawing/2014/main" xmlns="" val="10000"/>
                  </a:ext>
                </a:extLst>
              </a:tr>
              <a:tr h="272482">
                <a:tc>
                  <a:txBody>
                    <a:bodyPr/>
                    <a:lstStyle/>
                    <a:p>
                      <a:pPr marL="0" marR="0" algn="l">
                        <a:lnSpc>
                          <a:spcPct val="115000"/>
                        </a:lnSpc>
                        <a:spcBef>
                          <a:spcPts val="0"/>
                        </a:spcBef>
                        <a:spcAft>
                          <a:spcPts val="0"/>
                        </a:spcAft>
                      </a:pPr>
                      <a:r>
                        <a:rPr lang="en-US" sz="900" dirty="0">
                          <a:effectLst/>
                          <a:latin typeface="Calibri" panose="020F0502020204030204" pitchFamily="34" charset="0"/>
                          <a:ea typeface="Calibri" panose="020F0502020204030204" pitchFamily="34" charset="0"/>
                          <a:cs typeface="Times New Roman" panose="02020603050405020304" pitchFamily="18" charset="0"/>
                        </a:rPr>
                        <a:t>M1.S1: Community-level Approaches to Child Protection: Defining Our Work</a:t>
                      </a:r>
                    </a:p>
                  </a:txBody>
                  <a:tcPr marL="56309" marR="563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extLst>
                  <a:ext uri="{0D108BD9-81ED-4DB2-BD59-A6C34878D82A}">
                    <a16:rowId xmlns:a16="http://schemas.microsoft.com/office/drawing/2014/main" xmlns="" val="10001"/>
                  </a:ext>
                </a:extLst>
              </a:tr>
              <a:tr h="272482">
                <a:tc>
                  <a:txBody>
                    <a:bodyPr/>
                    <a:lstStyle/>
                    <a:p>
                      <a:pPr marL="0" marR="0" algn="l">
                        <a:lnSpc>
                          <a:spcPct val="115000"/>
                        </a:lnSpc>
                        <a:spcBef>
                          <a:spcPts val="0"/>
                        </a:spcBef>
                        <a:spcAft>
                          <a:spcPts val="0"/>
                        </a:spcAft>
                      </a:pPr>
                      <a:r>
                        <a:rPr lang="en-US" sz="900" dirty="0">
                          <a:effectLst/>
                          <a:latin typeface="Calibri" panose="020F0502020204030204" pitchFamily="34" charset="0"/>
                          <a:ea typeface="Calibri" panose="020F0502020204030204" pitchFamily="34" charset="0"/>
                          <a:cs typeface="Times New Roman" panose="02020603050405020304" pitchFamily="18" charset="0"/>
                        </a:rPr>
                        <a:t>M1.S2: Framework for Community-level Child Protection Approaches: Social Ecology </a:t>
                      </a:r>
                    </a:p>
                  </a:txBody>
                  <a:tcPr marL="56309" marR="563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extLst>
                  <a:ext uri="{0D108BD9-81ED-4DB2-BD59-A6C34878D82A}">
                    <a16:rowId xmlns:a16="http://schemas.microsoft.com/office/drawing/2014/main" xmlns="" val="10002"/>
                  </a:ext>
                </a:extLst>
              </a:tr>
              <a:tr h="272482">
                <a:tc>
                  <a:txBody>
                    <a:bodyPr/>
                    <a:lstStyle/>
                    <a:p>
                      <a:pPr marL="0" marR="0" algn="l">
                        <a:lnSpc>
                          <a:spcPct val="115000"/>
                        </a:lnSpc>
                        <a:spcBef>
                          <a:spcPts val="0"/>
                        </a:spcBef>
                        <a:spcAft>
                          <a:spcPts val="0"/>
                        </a:spcAft>
                      </a:pPr>
                      <a:r>
                        <a:rPr lang="en-US" sz="900" dirty="0">
                          <a:effectLst/>
                          <a:latin typeface="Calibri" panose="020F0502020204030204" pitchFamily="34" charset="0"/>
                          <a:ea typeface="Calibri" panose="020F0502020204030204" pitchFamily="34" charset="0"/>
                          <a:cs typeface="Times New Roman" panose="02020603050405020304" pitchFamily="18" charset="0"/>
                        </a:rPr>
                        <a:t>M1.S3: Framework for Community-level Child Protection Approaches: Child Protection Systems</a:t>
                      </a:r>
                    </a:p>
                  </a:txBody>
                  <a:tcPr marL="56309" marR="563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extLst>
                  <a:ext uri="{0D108BD9-81ED-4DB2-BD59-A6C34878D82A}">
                    <a16:rowId xmlns:a16="http://schemas.microsoft.com/office/drawing/2014/main" xmlns="" val="10003"/>
                  </a:ext>
                </a:extLst>
              </a:tr>
              <a:tr h="272482">
                <a:tc>
                  <a:txBody>
                    <a:bodyPr/>
                    <a:lstStyle/>
                    <a:p>
                      <a:pPr marL="0" marR="0" algn="l">
                        <a:lnSpc>
                          <a:spcPct val="115000"/>
                        </a:lnSpc>
                        <a:spcBef>
                          <a:spcPts val="0"/>
                        </a:spcBef>
                        <a:spcAft>
                          <a:spcPts val="0"/>
                        </a:spcAft>
                      </a:pPr>
                      <a:r>
                        <a:rPr lang="en-US" sz="900" dirty="0">
                          <a:effectLst/>
                          <a:latin typeface="Calibri" panose="020F0502020204030204" pitchFamily="34" charset="0"/>
                          <a:ea typeface="Calibri" panose="020F0502020204030204" pitchFamily="34" charset="0"/>
                          <a:cs typeface="Times New Roman" panose="02020603050405020304" pitchFamily="18" charset="0"/>
                        </a:rPr>
                        <a:t>M1.S4: Key Considerations for Effective Community-level Child Protection</a:t>
                      </a:r>
                    </a:p>
                  </a:txBody>
                  <a:tcPr marL="56309" marR="563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extLst>
                  <a:ext uri="{0D108BD9-81ED-4DB2-BD59-A6C34878D82A}">
                    <a16:rowId xmlns:a16="http://schemas.microsoft.com/office/drawing/2014/main" xmlns="" val="10004"/>
                  </a:ext>
                </a:extLst>
              </a:tr>
              <a:tr h="272482">
                <a:tc>
                  <a:txBody>
                    <a:bodyPr/>
                    <a:lstStyle/>
                    <a:p>
                      <a:pPr marL="0" marR="0" algn="l">
                        <a:lnSpc>
                          <a:spcPct val="115000"/>
                        </a:lnSpc>
                        <a:spcBef>
                          <a:spcPts val="0"/>
                        </a:spcBef>
                        <a:spcAft>
                          <a:spcPts val="0"/>
                        </a:spcAft>
                      </a:pPr>
                      <a:r>
                        <a:rPr lang="en-US" sz="900" dirty="0">
                          <a:effectLst/>
                          <a:latin typeface="Calibri" panose="020F0502020204030204" pitchFamily="34" charset="0"/>
                          <a:ea typeface="Calibri" panose="020F0502020204030204" pitchFamily="34" charset="0"/>
                          <a:cs typeface="Times New Roman" panose="02020603050405020304" pitchFamily="18" charset="0"/>
                        </a:rPr>
                        <a:t>M1.S5: Part 1: Where Are We Now? Analyzing Our Community-level Approaches </a:t>
                      </a:r>
                    </a:p>
                  </a:txBody>
                  <a:tcPr marL="56309" marR="563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extLst>
                  <a:ext uri="{0D108BD9-81ED-4DB2-BD59-A6C34878D82A}">
                    <a16:rowId xmlns:a16="http://schemas.microsoft.com/office/drawing/2014/main" xmlns="" val="10005"/>
                  </a:ext>
                </a:extLst>
              </a:tr>
              <a:tr h="272482">
                <a:tc>
                  <a:txBody>
                    <a:bodyPr/>
                    <a:lstStyle/>
                    <a:p>
                      <a:pPr marL="0" marR="0" algn="l">
                        <a:lnSpc>
                          <a:spcPct val="115000"/>
                        </a:lnSpc>
                        <a:spcBef>
                          <a:spcPts val="0"/>
                        </a:spcBef>
                        <a:spcAft>
                          <a:spcPts val="0"/>
                        </a:spcAft>
                      </a:pPr>
                      <a:r>
                        <a:rPr lang="en-US" sz="900" dirty="0">
                          <a:effectLst/>
                          <a:latin typeface="Calibri" panose="020F0502020204030204" pitchFamily="34" charset="0"/>
                          <a:ea typeface="Calibri" panose="020F0502020204030204" pitchFamily="34" charset="0"/>
                          <a:cs typeface="Times New Roman" panose="02020603050405020304" pitchFamily="18" charset="0"/>
                        </a:rPr>
                        <a:t>M1.S5: Part 2: Where Do We Want to Go?</a:t>
                      </a:r>
                    </a:p>
                  </a:txBody>
                  <a:tcPr marL="56309" marR="563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extLst>
                  <a:ext uri="{0D108BD9-81ED-4DB2-BD59-A6C34878D82A}">
                    <a16:rowId xmlns:a16="http://schemas.microsoft.com/office/drawing/2014/main" xmlns="" val="10006"/>
                  </a:ext>
                </a:extLst>
              </a:tr>
              <a:tr h="297253">
                <a:tc>
                  <a:txBody>
                    <a:bodyPr/>
                    <a:lstStyle/>
                    <a:p>
                      <a:pPr marL="0" marR="0" algn="l">
                        <a:lnSpc>
                          <a:spcPct val="115000"/>
                        </a:lnSpc>
                        <a:spcBef>
                          <a:spcPts val="0"/>
                        </a:spcBef>
                        <a:spcAft>
                          <a:spcPts val="0"/>
                        </a:spcAft>
                      </a:pPr>
                      <a:r>
                        <a:rPr lang="en-US" sz="1000" b="1">
                          <a:solidFill>
                            <a:srgbClr val="FFFFFF"/>
                          </a:solidFill>
                          <a:effectLst/>
                          <a:latin typeface="Calibri" panose="020F0502020204030204" pitchFamily="34" charset="0"/>
                          <a:ea typeface="Times New Roman" panose="02020603050405020304" pitchFamily="18" charset="0"/>
                          <a:cs typeface="Times New Roman" panose="02020603050405020304" pitchFamily="18" charset="0"/>
                        </a:rPr>
                        <a:t>Module 2: Enhancing Our Capacities for Community Engagement</a:t>
                      </a:r>
                      <a:endParaRPr lang="en-US" sz="900">
                        <a:effectLst/>
                        <a:latin typeface="Calibri" panose="020F0502020204030204" pitchFamily="34" charset="0"/>
                        <a:ea typeface="Calibri" panose="020F0502020204030204" pitchFamily="34" charset="0"/>
                        <a:cs typeface="Times New Roman" panose="02020603050405020304" pitchFamily="18" charset="0"/>
                      </a:endParaRPr>
                    </a:p>
                  </a:txBody>
                  <a:tcPr marL="56309" marR="563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1F4E79"/>
                    </a:solidFill>
                  </a:tcPr>
                </a:tc>
                <a:extLst>
                  <a:ext uri="{0D108BD9-81ED-4DB2-BD59-A6C34878D82A}">
                    <a16:rowId xmlns:a16="http://schemas.microsoft.com/office/drawing/2014/main" xmlns="" val="10007"/>
                  </a:ext>
                </a:extLst>
              </a:tr>
              <a:tr h="272482">
                <a:tc>
                  <a:txBody>
                    <a:bodyPr/>
                    <a:lstStyle/>
                    <a:p>
                      <a:pPr marL="0" marR="0" algn="l">
                        <a:lnSpc>
                          <a:spcPct val="115000"/>
                        </a:lnSpc>
                        <a:spcBef>
                          <a:spcPts val="0"/>
                        </a:spcBef>
                        <a:spcAft>
                          <a:spcPts val="0"/>
                        </a:spcAft>
                      </a:pPr>
                      <a:r>
                        <a:rPr lang="en-US" sz="900" dirty="0">
                          <a:effectLst/>
                          <a:latin typeface="Calibri" panose="020F0502020204030204" pitchFamily="34" charset="0"/>
                          <a:ea typeface="Calibri" panose="020F0502020204030204" pitchFamily="34" charset="0"/>
                          <a:cs typeface="Times New Roman" panose="02020603050405020304" pitchFamily="18" charset="0"/>
                        </a:rPr>
                        <a:t>M2.S1: Methods and Approaches to Strengthen Community-level Child Protection – Foundations</a:t>
                      </a:r>
                    </a:p>
                  </a:txBody>
                  <a:tcPr marL="56309" marR="563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extLst>
                  <a:ext uri="{0D108BD9-81ED-4DB2-BD59-A6C34878D82A}">
                    <a16:rowId xmlns:a16="http://schemas.microsoft.com/office/drawing/2014/main" xmlns="" val="10008"/>
                  </a:ext>
                </a:extLst>
              </a:tr>
              <a:tr h="272482">
                <a:tc>
                  <a:txBody>
                    <a:bodyPr/>
                    <a:lstStyle/>
                    <a:p>
                      <a:pPr marL="0" marR="0" algn="l">
                        <a:lnSpc>
                          <a:spcPct val="115000"/>
                        </a:lnSpc>
                        <a:spcBef>
                          <a:spcPts val="0"/>
                        </a:spcBef>
                        <a:spcAft>
                          <a:spcPts val="0"/>
                        </a:spcAft>
                      </a:pPr>
                      <a:r>
                        <a:rPr lang="en-US" sz="900">
                          <a:effectLst/>
                          <a:latin typeface="Calibri" panose="020F0502020204030204" pitchFamily="34" charset="0"/>
                          <a:ea typeface="Calibri" panose="020F0502020204030204" pitchFamily="34" charset="0"/>
                          <a:cs typeface="Times New Roman" panose="02020603050405020304" pitchFamily="18" charset="0"/>
                        </a:rPr>
                        <a:t>M2:S2: Facilitating Discussions on Children’s Risks and Protection</a:t>
                      </a:r>
                    </a:p>
                  </a:txBody>
                  <a:tcPr marL="56309" marR="563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extLst>
                  <a:ext uri="{0D108BD9-81ED-4DB2-BD59-A6C34878D82A}">
                    <a16:rowId xmlns:a16="http://schemas.microsoft.com/office/drawing/2014/main" xmlns="" val="10009"/>
                  </a:ext>
                </a:extLst>
              </a:tr>
              <a:tr h="272482">
                <a:tc>
                  <a:txBody>
                    <a:bodyPr/>
                    <a:lstStyle/>
                    <a:p>
                      <a:pPr marL="0" marR="0" algn="l">
                        <a:lnSpc>
                          <a:spcPct val="115000"/>
                        </a:lnSpc>
                        <a:spcBef>
                          <a:spcPts val="0"/>
                        </a:spcBef>
                        <a:spcAft>
                          <a:spcPts val="0"/>
                        </a:spcAft>
                      </a:pPr>
                      <a:r>
                        <a:rPr lang="en-US" sz="900" dirty="0">
                          <a:effectLst/>
                          <a:latin typeface="Calibri" panose="020F0502020204030204" pitchFamily="34" charset="0"/>
                          <a:ea typeface="Calibri" panose="020F0502020204030204" pitchFamily="34" charset="0"/>
                          <a:cs typeface="Times New Roman" panose="02020603050405020304" pitchFamily="18" charset="0"/>
                        </a:rPr>
                        <a:t>M2.S3: How Do We Understand Existing Protection Capacities and Risks in the Community?</a:t>
                      </a:r>
                    </a:p>
                  </a:txBody>
                  <a:tcPr marL="56309" marR="563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extLst>
                  <a:ext uri="{0D108BD9-81ED-4DB2-BD59-A6C34878D82A}">
                    <a16:rowId xmlns:a16="http://schemas.microsoft.com/office/drawing/2014/main" xmlns="" val="10010"/>
                  </a:ext>
                </a:extLst>
              </a:tr>
              <a:tr h="272482">
                <a:tc>
                  <a:txBody>
                    <a:bodyPr/>
                    <a:lstStyle/>
                    <a:p>
                      <a:pPr marL="0" marR="0" algn="l">
                        <a:lnSpc>
                          <a:spcPct val="115000"/>
                        </a:lnSpc>
                        <a:spcBef>
                          <a:spcPts val="0"/>
                        </a:spcBef>
                        <a:spcAft>
                          <a:spcPts val="0"/>
                        </a:spcAft>
                      </a:pPr>
                      <a:r>
                        <a:rPr lang="en-US" sz="900" dirty="0">
                          <a:effectLst/>
                          <a:latin typeface="Calibri" panose="020F0502020204030204" pitchFamily="34" charset="0"/>
                          <a:ea typeface="Calibri" panose="020F0502020204030204" pitchFamily="34" charset="0"/>
                          <a:cs typeface="Times New Roman" panose="02020603050405020304" pitchFamily="18" charset="0"/>
                        </a:rPr>
                        <a:t>M2.S4: How to Identify Risks Associated with External Support</a:t>
                      </a:r>
                    </a:p>
                  </a:txBody>
                  <a:tcPr marL="56309" marR="563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extLst>
                  <a:ext uri="{0D108BD9-81ED-4DB2-BD59-A6C34878D82A}">
                    <a16:rowId xmlns:a16="http://schemas.microsoft.com/office/drawing/2014/main" xmlns="" val="10011"/>
                  </a:ext>
                </a:extLst>
              </a:tr>
              <a:tr h="272482">
                <a:tc>
                  <a:txBody>
                    <a:bodyPr/>
                    <a:lstStyle/>
                    <a:p>
                      <a:pPr marL="0" marR="0" algn="l">
                        <a:lnSpc>
                          <a:spcPct val="115000"/>
                        </a:lnSpc>
                        <a:spcBef>
                          <a:spcPts val="0"/>
                        </a:spcBef>
                        <a:spcAft>
                          <a:spcPts val="0"/>
                        </a:spcAft>
                      </a:pPr>
                      <a:r>
                        <a:rPr lang="en-US" sz="900">
                          <a:effectLst/>
                          <a:latin typeface="Calibri" panose="020F0502020204030204" pitchFamily="34" charset="0"/>
                          <a:ea typeface="Calibri" panose="020F0502020204030204" pitchFamily="34" charset="0"/>
                          <a:cs typeface="Times New Roman" panose="02020603050405020304" pitchFamily="18" charset="0"/>
                        </a:rPr>
                        <a:t>M2.S5: Understanding Community Concepts of Child Protection</a:t>
                      </a:r>
                    </a:p>
                  </a:txBody>
                  <a:tcPr marL="56309" marR="563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extLst>
                  <a:ext uri="{0D108BD9-81ED-4DB2-BD59-A6C34878D82A}">
                    <a16:rowId xmlns:a16="http://schemas.microsoft.com/office/drawing/2014/main" xmlns="" val="10012"/>
                  </a:ext>
                </a:extLst>
              </a:tr>
              <a:tr h="272482">
                <a:tc>
                  <a:txBody>
                    <a:bodyPr/>
                    <a:lstStyle/>
                    <a:p>
                      <a:pPr marL="0" marR="0" algn="l">
                        <a:lnSpc>
                          <a:spcPct val="115000"/>
                        </a:lnSpc>
                        <a:spcBef>
                          <a:spcPts val="0"/>
                        </a:spcBef>
                        <a:spcAft>
                          <a:spcPts val="0"/>
                        </a:spcAft>
                      </a:pPr>
                      <a:r>
                        <a:rPr lang="en-US" sz="900" dirty="0">
                          <a:effectLst/>
                          <a:latin typeface="Calibri" panose="020F0502020204030204" pitchFamily="34" charset="0"/>
                          <a:ea typeface="Calibri" panose="020F0502020204030204" pitchFamily="34" charset="0"/>
                          <a:cs typeface="Times New Roman" panose="02020603050405020304" pitchFamily="18" charset="0"/>
                        </a:rPr>
                        <a:t>M2.S6: Prioritizing Child Protection Risks </a:t>
                      </a:r>
                    </a:p>
                  </a:txBody>
                  <a:tcPr marL="56309" marR="563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extLst>
                  <a:ext uri="{0D108BD9-81ED-4DB2-BD59-A6C34878D82A}">
                    <a16:rowId xmlns:a16="http://schemas.microsoft.com/office/drawing/2014/main" xmlns="" val="10013"/>
                  </a:ext>
                </a:extLst>
              </a:tr>
              <a:tr h="272482">
                <a:tc>
                  <a:txBody>
                    <a:bodyPr/>
                    <a:lstStyle/>
                    <a:p>
                      <a:pPr marL="0" marR="0" algn="l">
                        <a:lnSpc>
                          <a:spcPct val="115000"/>
                        </a:lnSpc>
                        <a:spcBef>
                          <a:spcPts val="0"/>
                        </a:spcBef>
                        <a:spcAft>
                          <a:spcPts val="0"/>
                        </a:spcAft>
                      </a:pPr>
                      <a:r>
                        <a:rPr lang="en-US" sz="900">
                          <a:effectLst/>
                          <a:latin typeface="Calibri" panose="020F0502020204030204" pitchFamily="34" charset="0"/>
                          <a:ea typeface="Calibri" panose="020F0502020204030204" pitchFamily="34" charset="0"/>
                          <a:cs typeface="Times New Roman" panose="02020603050405020304" pitchFamily="18" charset="0"/>
                        </a:rPr>
                        <a:t>M2.S7: How to Create Meaningful Opportunities for Child Participation </a:t>
                      </a:r>
                    </a:p>
                  </a:txBody>
                  <a:tcPr marL="56309" marR="563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extLst>
                  <a:ext uri="{0D108BD9-81ED-4DB2-BD59-A6C34878D82A}">
                    <a16:rowId xmlns:a16="http://schemas.microsoft.com/office/drawing/2014/main" xmlns="" val="10014"/>
                  </a:ext>
                </a:extLst>
              </a:tr>
              <a:tr h="272482">
                <a:tc>
                  <a:txBody>
                    <a:bodyPr/>
                    <a:lstStyle/>
                    <a:p>
                      <a:pPr marL="0" marR="0" algn="l">
                        <a:lnSpc>
                          <a:spcPct val="115000"/>
                        </a:lnSpc>
                        <a:spcBef>
                          <a:spcPts val="0"/>
                        </a:spcBef>
                        <a:spcAft>
                          <a:spcPts val="0"/>
                        </a:spcAft>
                      </a:pPr>
                      <a:r>
                        <a:rPr lang="en-US" sz="900">
                          <a:effectLst/>
                          <a:latin typeface="Calibri" panose="020F0502020204030204" pitchFamily="34" charset="0"/>
                          <a:ea typeface="Calibri" panose="020F0502020204030204" pitchFamily="34" charset="0"/>
                          <a:cs typeface="Times New Roman" panose="02020603050405020304" pitchFamily="18" charset="0"/>
                        </a:rPr>
                        <a:t>M2.S8: Action Planning with Communities</a:t>
                      </a:r>
                    </a:p>
                  </a:txBody>
                  <a:tcPr marL="56309" marR="563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extLst>
                  <a:ext uri="{0D108BD9-81ED-4DB2-BD59-A6C34878D82A}">
                    <a16:rowId xmlns:a16="http://schemas.microsoft.com/office/drawing/2014/main" xmlns="" val="10015"/>
                  </a:ext>
                </a:extLst>
              </a:tr>
              <a:tr h="272482">
                <a:tc>
                  <a:txBody>
                    <a:bodyPr/>
                    <a:lstStyle/>
                    <a:p>
                      <a:pPr marL="0" marR="0" algn="l">
                        <a:lnSpc>
                          <a:spcPct val="115000"/>
                        </a:lnSpc>
                        <a:spcBef>
                          <a:spcPts val="0"/>
                        </a:spcBef>
                        <a:spcAft>
                          <a:spcPts val="0"/>
                        </a:spcAft>
                      </a:pPr>
                      <a:r>
                        <a:rPr lang="en-US" sz="900" dirty="0">
                          <a:effectLst/>
                          <a:latin typeface="Calibri" panose="020F0502020204030204" pitchFamily="34" charset="0"/>
                          <a:ea typeface="Calibri" panose="020F0502020204030204" pitchFamily="34" charset="0"/>
                          <a:cs typeface="Times New Roman" panose="02020603050405020304" pitchFamily="18" charset="0"/>
                        </a:rPr>
                        <a:t>M2.S9: Facilitating Linkages between Informal and Formal Child Protection Systems</a:t>
                      </a:r>
                    </a:p>
                  </a:txBody>
                  <a:tcPr marL="56309" marR="563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extLst>
                  <a:ext uri="{0D108BD9-81ED-4DB2-BD59-A6C34878D82A}">
                    <a16:rowId xmlns:a16="http://schemas.microsoft.com/office/drawing/2014/main" xmlns="" val="10016"/>
                  </a:ext>
                </a:extLst>
              </a:tr>
              <a:tr h="272482">
                <a:tc>
                  <a:txBody>
                    <a:bodyPr/>
                    <a:lstStyle/>
                    <a:p>
                      <a:pPr marL="0" marR="0" algn="l">
                        <a:lnSpc>
                          <a:spcPct val="115000"/>
                        </a:lnSpc>
                        <a:spcBef>
                          <a:spcPts val="0"/>
                        </a:spcBef>
                        <a:spcAft>
                          <a:spcPts val="0"/>
                        </a:spcAft>
                      </a:pPr>
                      <a:r>
                        <a:rPr lang="en-US" sz="900" dirty="0">
                          <a:effectLst/>
                          <a:latin typeface="Calibri" panose="020F0502020204030204" pitchFamily="34" charset="0"/>
                          <a:ea typeface="Calibri" panose="020F0502020204030204" pitchFamily="34" charset="0"/>
                          <a:cs typeface="Times New Roman" panose="02020603050405020304" pitchFamily="18" charset="0"/>
                        </a:rPr>
                        <a:t>M2.S10: Reflecting on the Quality in Our Community-level Child Protection Programming</a:t>
                      </a:r>
                    </a:p>
                  </a:txBody>
                  <a:tcPr marL="56309" marR="563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extLst>
                  <a:ext uri="{0D108BD9-81ED-4DB2-BD59-A6C34878D82A}">
                    <a16:rowId xmlns:a16="http://schemas.microsoft.com/office/drawing/2014/main" xmlns="" val="10017"/>
                  </a:ext>
                </a:extLst>
              </a:tr>
              <a:tr h="426424">
                <a:tc>
                  <a:txBody>
                    <a:bodyPr/>
                    <a:lstStyle/>
                    <a:p>
                      <a:pPr marL="0" marR="0" algn="l">
                        <a:lnSpc>
                          <a:spcPct val="115000"/>
                        </a:lnSpc>
                        <a:spcBef>
                          <a:spcPts val="0"/>
                        </a:spcBef>
                        <a:spcAft>
                          <a:spcPts val="0"/>
                        </a:spcAft>
                      </a:pPr>
                      <a:r>
                        <a:rPr lang="en-US" sz="900" dirty="0">
                          <a:effectLst/>
                          <a:latin typeface="Calibri" panose="020F0502020204030204" pitchFamily="34" charset="0"/>
                          <a:ea typeface="Calibri" panose="020F0502020204030204" pitchFamily="34" charset="0"/>
                          <a:cs typeface="Times New Roman" panose="02020603050405020304" pitchFamily="18" charset="0"/>
                        </a:rPr>
                        <a:t>M2.S11: Community-level Child Protection in Humanitarian Action: The Need for a Shift in Mindset Considerations for More Facilitative Community-level Approaches for Practitioners</a:t>
                      </a:r>
                    </a:p>
                  </a:txBody>
                  <a:tcPr marL="56309" marR="563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extLst>
                  <a:ext uri="{0D108BD9-81ED-4DB2-BD59-A6C34878D82A}">
                    <a16:rowId xmlns:a16="http://schemas.microsoft.com/office/drawing/2014/main" xmlns="" val="10018"/>
                  </a:ext>
                </a:extLst>
              </a:tr>
            </a:tbl>
          </a:graphicData>
        </a:graphic>
      </p:graphicFrame>
      <p:sp>
        <p:nvSpPr>
          <p:cNvPr id="2" name="TextBox 1"/>
          <p:cNvSpPr txBox="1"/>
          <p:nvPr/>
        </p:nvSpPr>
        <p:spPr>
          <a:xfrm>
            <a:off x="4056562" y="111436"/>
            <a:ext cx="7612482" cy="523220"/>
          </a:xfrm>
          <a:prstGeom prst="rect">
            <a:avLst/>
          </a:prstGeom>
          <a:noFill/>
        </p:spPr>
        <p:txBody>
          <a:bodyPr vert="horz" wrap="square" rtlCol="0">
            <a:spAutoFit/>
          </a:bodyPr>
          <a:lstStyle/>
          <a:p>
            <a:r>
              <a:rPr lang="en-US" sz="2800" b="1" dirty="0">
                <a:solidFill>
                  <a:schemeClr val="accent5"/>
                </a:solidFill>
                <a:latin typeface="Helvetica Neue" panose="02000503000000020004" pitchFamily="2" charset="0"/>
                <a:ea typeface="Helvetica Neue" panose="02000503000000020004" pitchFamily="2" charset="0"/>
                <a:cs typeface="Helvetica Neue" panose="02000503000000020004" pitchFamily="2" charset="0"/>
              </a:rPr>
              <a:t>Face-to-Face Capacity-Building Materials</a:t>
            </a:r>
          </a:p>
        </p:txBody>
      </p:sp>
      <p:sp>
        <p:nvSpPr>
          <p:cNvPr id="13" name="Text Placeholder 12">
            <a:extLst>
              <a:ext uri="{FF2B5EF4-FFF2-40B4-BE49-F238E27FC236}">
                <a16:creationId xmlns:a16="http://schemas.microsoft.com/office/drawing/2014/main" xmlns="" id="{22C51BAD-79B5-9C4A-B06F-E112228CC623}"/>
              </a:ext>
            </a:extLst>
          </p:cNvPr>
          <p:cNvSpPr>
            <a:spLocks noGrp="1"/>
          </p:cNvSpPr>
          <p:nvPr>
            <p:ph type="body" sz="quarter" idx="13"/>
          </p:nvPr>
        </p:nvSpPr>
        <p:spPr>
          <a:xfrm>
            <a:off x="284417" y="528638"/>
            <a:ext cx="3108140" cy="4799266"/>
          </a:xfrm>
        </p:spPr>
        <p:txBody>
          <a:bodyPr anchor="ctr">
            <a:normAutofit/>
          </a:bodyPr>
          <a:lstStyle/>
          <a:p>
            <a:r>
              <a:rPr lang="en-US" sz="2800" dirty="0"/>
              <a:t>Strengthening Community-level Approaches to Child Protection in Humanitarian Action</a:t>
            </a:r>
          </a:p>
        </p:txBody>
      </p:sp>
    </p:spTree>
    <p:extLst>
      <p:ext uri="{BB962C8B-B14F-4D97-AF65-F5344CB8AC3E}">
        <p14:creationId xmlns:p14="http://schemas.microsoft.com/office/powerpoint/2010/main" val="253289348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6023" y="297890"/>
            <a:ext cx="10515600" cy="1325563"/>
          </a:xfrm>
        </p:spPr>
        <p:txBody>
          <a:bodyPr>
            <a:normAutofit/>
          </a:bodyPr>
          <a:lstStyle/>
          <a:p>
            <a:r>
              <a:rPr lang="en-US" sz="3200" dirty="0"/>
              <a:t>Community-level Child Protection </a:t>
            </a:r>
            <a:br>
              <a:rPr lang="en-US" sz="3200" dirty="0"/>
            </a:br>
            <a:r>
              <a:rPr lang="en-US" sz="3200" dirty="0"/>
              <a:t>Online Learning Series</a:t>
            </a:r>
          </a:p>
        </p:txBody>
      </p:sp>
      <p:sp>
        <p:nvSpPr>
          <p:cNvPr id="3" name="Text Placeholder 2"/>
          <p:cNvSpPr>
            <a:spLocks noGrp="1"/>
          </p:cNvSpPr>
          <p:nvPr>
            <p:ph type="body" sz="quarter" idx="10"/>
          </p:nvPr>
        </p:nvSpPr>
        <p:spPr>
          <a:xfrm>
            <a:off x="656024" y="1636900"/>
            <a:ext cx="6793648" cy="1469371"/>
          </a:xfrm>
        </p:spPr>
        <p:txBody>
          <a:bodyPr>
            <a:noAutofit/>
          </a:bodyPr>
          <a:lstStyle/>
          <a:p>
            <a:pPr>
              <a:lnSpc>
                <a:spcPct val="120000"/>
              </a:lnSpc>
            </a:pPr>
            <a:r>
              <a:rPr lang="en-US" sz="1800" dirty="0">
                <a:solidFill>
                  <a:schemeClr val="accent5"/>
                </a:solidFill>
              </a:rPr>
              <a:t>Goal: to inspire the operationalization of CPMS Standard 17 and the new interagency resource, </a:t>
            </a:r>
            <a:r>
              <a:rPr lang="en-US" sz="1800" i="1" dirty="0">
                <a:solidFill>
                  <a:schemeClr val="accent5"/>
                </a:solidFill>
              </a:rPr>
              <a:t>Reflective Field Guide: Community-level Approaches to Child Protection in Humanitarian Action </a:t>
            </a:r>
            <a:r>
              <a:rPr lang="en-US" sz="1800" dirty="0">
                <a:solidFill>
                  <a:schemeClr val="accent5"/>
                </a:solidFill>
              </a:rPr>
              <a:t>by:</a:t>
            </a:r>
            <a:endParaRPr lang="en-US" sz="1800" i="1" dirty="0">
              <a:solidFill>
                <a:schemeClr val="accent5"/>
              </a:solidFill>
            </a:endParaRPr>
          </a:p>
        </p:txBody>
      </p:sp>
      <p:sp>
        <p:nvSpPr>
          <p:cNvPr id="4" name="Text Placeholder 3"/>
          <p:cNvSpPr>
            <a:spLocks noGrp="1"/>
          </p:cNvSpPr>
          <p:nvPr>
            <p:ph type="body" sz="quarter" idx="12"/>
          </p:nvPr>
        </p:nvSpPr>
        <p:spPr>
          <a:xfrm>
            <a:off x="656022" y="3106271"/>
            <a:ext cx="6793647" cy="3089275"/>
          </a:xfrm>
        </p:spPr>
        <p:txBody>
          <a:bodyPr>
            <a:normAutofit fontScale="32500" lnSpcReduction="20000"/>
          </a:bodyPr>
          <a:lstStyle/>
          <a:p>
            <a:pPr marL="342900" lvl="0" indent="-342900">
              <a:lnSpc>
                <a:spcPct val="140000"/>
              </a:lnSpc>
              <a:buClr>
                <a:schemeClr val="accent6"/>
              </a:buClr>
              <a:buFont typeface="Symbol" panose="05050102010706020507" pitchFamily="18" charset="2"/>
              <a:buChar char=""/>
            </a:pPr>
            <a:r>
              <a:rPr lang="en-US" sz="5000" dirty="0">
                <a:latin typeface="Helvetica Neue"/>
                <a:ea typeface="Calibri" panose="020F0502020204030204" pitchFamily="34" charset="0"/>
                <a:cs typeface="Calibri" panose="020F0502020204030204" pitchFamily="34" charset="0"/>
              </a:rPr>
              <a:t>Increasing visibility, accessibility, and familiarity with key terminology and concepts</a:t>
            </a:r>
            <a:endParaRPr lang="en-US" sz="5000" dirty="0">
              <a:latin typeface="Helvetica Neue"/>
              <a:ea typeface="Calibri" panose="020F0502020204030204" pitchFamily="34" charset="0"/>
              <a:cs typeface="Times New Roman" panose="02020603050405020304" pitchFamily="18" charset="0"/>
            </a:endParaRPr>
          </a:p>
          <a:p>
            <a:pPr marL="342900" lvl="0" indent="-342900">
              <a:lnSpc>
                <a:spcPct val="140000"/>
              </a:lnSpc>
              <a:buClr>
                <a:schemeClr val="accent6"/>
              </a:buClr>
              <a:buFont typeface="Symbol" panose="05050102010706020507" pitchFamily="18" charset="2"/>
              <a:buChar char=""/>
            </a:pPr>
            <a:r>
              <a:rPr lang="en-US" sz="5000" dirty="0">
                <a:latin typeface="Helvetica Neue"/>
                <a:ea typeface="Calibri" panose="020F0502020204030204" pitchFamily="34" charset="0"/>
                <a:cs typeface="Calibri" panose="020F0502020204030204" pitchFamily="34" charset="0"/>
              </a:rPr>
              <a:t>Guiding practitioners to reflect on current practices in light of research and learning</a:t>
            </a:r>
            <a:endParaRPr lang="en-US" sz="5000" dirty="0">
              <a:latin typeface="Helvetica Neue"/>
              <a:ea typeface="Calibri" panose="020F0502020204030204" pitchFamily="34" charset="0"/>
              <a:cs typeface="Times New Roman" panose="02020603050405020304" pitchFamily="18" charset="0"/>
            </a:endParaRPr>
          </a:p>
          <a:p>
            <a:pPr marL="342900" lvl="0" indent="-342900">
              <a:lnSpc>
                <a:spcPct val="140000"/>
              </a:lnSpc>
              <a:buClr>
                <a:schemeClr val="accent6"/>
              </a:buClr>
              <a:buFont typeface="Symbol" panose="05050102010706020507" pitchFamily="18" charset="2"/>
              <a:buChar char=""/>
            </a:pPr>
            <a:r>
              <a:rPr lang="en-US" sz="5000" dirty="0">
                <a:latin typeface="Helvetica Neue"/>
                <a:ea typeface="Calibri" panose="020F0502020204030204" pitchFamily="34" charset="0"/>
                <a:cs typeface="Calibri" panose="020F0502020204030204" pitchFamily="34" charset="0"/>
              </a:rPr>
              <a:t>Encouraging child protection actors to engage in peer-led conversations on linking the practical usage of resources highlighted in the series to reflections around shifting our way of thinking about and working with communities in humanitarian settings. </a:t>
            </a:r>
            <a:endParaRPr lang="en-US" sz="5000" dirty="0">
              <a:latin typeface="Helvetica Neue"/>
              <a:ea typeface="Calibri" panose="020F0502020204030204" pitchFamily="34" charset="0"/>
              <a:cs typeface="Times New Roman" panose="02020603050405020304" pitchFamily="18" charset="0"/>
            </a:endParaRPr>
          </a:p>
        </p:txBody>
      </p:sp>
      <p:pic>
        <p:nvPicPr>
          <p:cNvPr id="7" name="Picture 6" descr="A group of people sitting at a table&#10;&#10;Description automatically generated">
            <a:extLst>
              <a:ext uri="{FF2B5EF4-FFF2-40B4-BE49-F238E27FC236}">
                <a16:creationId xmlns:a16="http://schemas.microsoft.com/office/drawing/2014/main" xmlns="" id="{E8553235-62A8-814B-AEEA-18340B94426B}"/>
              </a:ext>
            </a:extLst>
          </p:cNvPr>
          <p:cNvPicPr>
            <a:picLocks noChangeAspect="1"/>
          </p:cNvPicPr>
          <p:nvPr/>
        </p:nvPicPr>
        <p:blipFill rotWithShape="1">
          <a:blip r:embed="rId3"/>
          <a:srcRect l="7414"/>
          <a:stretch/>
        </p:blipFill>
        <p:spPr>
          <a:xfrm>
            <a:off x="7960658" y="0"/>
            <a:ext cx="4231341" cy="6858000"/>
          </a:xfrm>
          <a:prstGeom prst="rect">
            <a:avLst/>
          </a:prstGeom>
        </p:spPr>
      </p:pic>
      <p:sp>
        <p:nvSpPr>
          <p:cNvPr id="8" name="Text Placeholder 2">
            <a:extLst>
              <a:ext uri="{FF2B5EF4-FFF2-40B4-BE49-F238E27FC236}">
                <a16:creationId xmlns:a16="http://schemas.microsoft.com/office/drawing/2014/main" xmlns="" id="{F2A0D3A9-AAD3-AB4A-8C4E-A467B419AFA3}"/>
              </a:ext>
            </a:extLst>
          </p:cNvPr>
          <p:cNvSpPr txBox="1">
            <a:spLocks/>
          </p:cNvSpPr>
          <p:nvPr/>
        </p:nvSpPr>
        <p:spPr>
          <a:xfrm>
            <a:off x="5443054" y="6501394"/>
            <a:ext cx="6620609" cy="35660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a:buNone/>
              <a:defRPr sz="2800" kern="1200">
                <a:solidFill>
                  <a:schemeClr val="bg1"/>
                </a:solidFill>
                <a:latin typeface="Helvetica Neue" charset="0"/>
                <a:ea typeface="Helvetica Neue" charset="0"/>
                <a:cs typeface="Helvetica Neue" charset="0"/>
              </a:defRPr>
            </a:lvl1pPr>
            <a:lvl2pPr marL="685800" indent="-228600" algn="l" defTabSz="914400" rtl="0" eaLnBrk="1" latinLnBrk="0" hangingPunct="1">
              <a:lnSpc>
                <a:spcPct val="90000"/>
              </a:lnSpc>
              <a:spcBef>
                <a:spcPts val="500"/>
              </a:spcBef>
              <a:buFont typeface="Arial"/>
              <a:buChar char="•"/>
              <a:defRPr sz="2800" kern="1200">
                <a:solidFill>
                  <a:schemeClr val="tx1"/>
                </a:solidFill>
                <a:latin typeface="Helvetica Neue" charset="0"/>
                <a:ea typeface="Helvetica Neue" charset="0"/>
                <a:cs typeface="Helvetica Neue" charset="0"/>
              </a:defRPr>
            </a:lvl2pPr>
            <a:lvl3pPr marL="1143000" indent="-228600" algn="l" defTabSz="914400" rtl="0" eaLnBrk="1" latinLnBrk="0" hangingPunct="1">
              <a:lnSpc>
                <a:spcPct val="90000"/>
              </a:lnSpc>
              <a:spcBef>
                <a:spcPts val="500"/>
              </a:spcBef>
              <a:buFont typeface="Arial"/>
              <a:buChar char="•"/>
              <a:defRPr sz="2800" kern="1200">
                <a:solidFill>
                  <a:schemeClr val="tx1"/>
                </a:solidFill>
                <a:latin typeface="Helvetica Neue" charset="0"/>
                <a:ea typeface="Helvetica Neue" charset="0"/>
                <a:cs typeface="Helvetica Neue" charset="0"/>
              </a:defRPr>
            </a:lvl3pPr>
            <a:lvl4pPr marL="1600200" indent="-228600" algn="l" defTabSz="914400" rtl="0" eaLnBrk="1" latinLnBrk="0" hangingPunct="1">
              <a:lnSpc>
                <a:spcPct val="90000"/>
              </a:lnSpc>
              <a:spcBef>
                <a:spcPts val="500"/>
              </a:spcBef>
              <a:buFont typeface="Arial"/>
              <a:buChar char="•"/>
              <a:defRPr sz="2800" kern="1200">
                <a:solidFill>
                  <a:schemeClr val="tx1"/>
                </a:solidFill>
                <a:latin typeface="Helvetica Neue" charset="0"/>
                <a:ea typeface="Helvetica Neue" charset="0"/>
                <a:cs typeface="Helvetica Neue" charset="0"/>
              </a:defRPr>
            </a:lvl4pPr>
            <a:lvl5pPr marL="2057400" indent="-228600" algn="l" defTabSz="914400" rtl="0" eaLnBrk="1" latinLnBrk="0" hangingPunct="1">
              <a:lnSpc>
                <a:spcPct val="90000"/>
              </a:lnSpc>
              <a:spcBef>
                <a:spcPts val="500"/>
              </a:spcBef>
              <a:buFont typeface="Arial"/>
              <a:buChar char="•"/>
              <a:defRPr sz="2800" kern="1200">
                <a:solidFill>
                  <a:schemeClr val="tx1"/>
                </a:solidFill>
                <a:latin typeface="Helvetica Neue" charset="0"/>
                <a:ea typeface="Helvetica Neue" charset="0"/>
                <a:cs typeface="Helvetica Neue"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r">
              <a:lnSpc>
                <a:spcPct val="114000"/>
              </a:lnSpc>
              <a:spcBef>
                <a:spcPts val="600"/>
              </a:spcBef>
            </a:pPr>
            <a:r>
              <a:rPr lang="en-US" sz="900" dirty="0">
                <a:solidFill>
                  <a:schemeClr val="bg2"/>
                </a:solidFill>
              </a:rPr>
              <a:t>Photo Courtesy of Plan International</a:t>
            </a:r>
          </a:p>
        </p:txBody>
      </p:sp>
    </p:spTree>
    <p:extLst>
      <p:ext uri="{BB962C8B-B14F-4D97-AF65-F5344CB8AC3E}">
        <p14:creationId xmlns:p14="http://schemas.microsoft.com/office/powerpoint/2010/main" val="192924618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Community-level Child Protection Online Learning Series</a:t>
            </a:r>
          </a:p>
        </p:txBody>
      </p:sp>
      <p:sp>
        <p:nvSpPr>
          <p:cNvPr id="12" name="TextBox 11"/>
          <p:cNvSpPr txBox="1"/>
          <p:nvPr/>
        </p:nvSpPr>
        <p:spPr>
          <a:xfrm>
            <a:off x="776587" y="2081148"/>
            <a:ext cx="5293659" cy="2011680"/>
          </a:xfrm>
          <a:prstGeom prst="rect">
            <a:avLst/>
          </a:prstGeom>
          <a:solidFill>
            <a:schemeClr val="bg1"/>
          </a:solidFill>
          <a:ln>
            <a:noFill/>
          </a:ln>
          <a:effectLst>
            <a:outerShdw blurRad="190500" algn="ctr" rotWithShape="0">
              <a:schemeClr val="accent6">
                <a:alpha val="40000"/>
              </a:schemeClr>
            </a:outerShdw>
          </a:effectLst>
        </p:spPr>
        <p:txBody>
          <a:bodyPr wrap="square" lIns="274320" tIns="274320" rIns="274320" bIns="274320" rtlCol="0">
            <a:noAutofit/>
          </a:bodyPr>
          <a:lstStyle/>
          <a:p>
            <a:r>
              <a:rPr lang="en-US" sz="2000" b="1" dirty="0">
                <a:solidFill>
                  <a:schemeClr val="accent2">
                    <a:lumMod val="50000"/>
                  </a:schemeClr>
                </a:solidFill>
                <a:latin typeface="Helvetica Neue" panose="02000503000000020004" pitchFamily="2" charset="0"/>
                <a:ea typeface="Helvetica Neue" panose="02000503000000020004" pitchFamily="2" charset="0"/>
                <a:cs typeface="Helvetica Neue" panose="02000503000000020004" pitchFamily="2" charset="0"/>
              </a:rPr>
              <a:t>Video 1:</a:t>
            </a:r>
            <a:r>
              <a:rPr lang="en-US" sz="2000" dirty="0">
                <a:latin typeface="Helvetica Neue" panose="02000503000000020004" pitchFamily="2" charset="0"/>
                <a:ea typeface="Helvetica Neue" panose="02000503000000020004" pitchFamily="2" charset="0"/>
                <a:cs typeface="Helvetica Neue" panose="02000503000000020004" pitchFamily="2" charset="0"/>
              </a:rPr>
              <a:t> </a:t>
            </a:r>
          </a:p>
          <a:p>
            <a:r>
              <a:rPr lang="en-US" sz="2000" dirty="0">
                <a:latin typeface="Helvetica Neue" panose="02000503000000020004" pitchFamily="2" charset="0"/>
                <a:ea typeface="Helvetica Neue" panose="02000503000000020004" pitchFamily="2" charset="0"/>
                <a:cs typeface="Helvetica Neue" panose="02000503000000020004" pitchFamily="2" charset="0"/>
              </a:rPr>
              <a:t/>
            </a:r>
            <a:br>
              <a:rPr lang="en-US" sz="2000" dirty="0">
                <a:latin typeface="Helvetica Neue" panose="02000503000000020004" pitchFamily="2" charset="0"/>
                <a:ea typeface="Helvetica Neue" panose="02000503000000020004" pitchFamily="2" charset="0"/>
                <a:cs typeface="Helvetica Neue" panose="02000503000000020004" pitchFamily="2" charset="0"/>
              </a:rPr>
            </a:br>
            <a:r>
              <a:rPr lang="en-US" sz="2000" dirty="0">
                <a:latin typeface="Helvetica Neue" panose="02000503000000020004" pitchFamily="2" charset="0"/>
                <a:ea typeface="Helvetica Neue" panose="02000503000000020004" pitchFamily="2" charset="0"/>
                <a:cs typeface="Helvetica Neue" panose="02000503000000020004" pitchFamily="2" charset="0"/>
              </a:rPr>
              <a:t>Operationalizing Standard 17: Community-level Child Protection Approaches</a:t>
            </a:r>
          </a:p>
        </p:txBody>
      </p:sp>
      <p:sp>
        <p:nvSpPr>
          <p:cNvPr id="13" name="TextBox 12"/>
          <p:cNvSpPr txBox="1"/>
          <p:nvPr/>
        </p:nvSpPr>
        <p:spPr>
          <a:xfrm>
            <a:off x="776587" y="4294002"/>
            <a:ext cx="5293659" cy="2011680"/>
          </a:xfrm>
          <a:prstGeom prst="rect">
            <a:avLst/>
          </a:prstGeom>
          <a:solidFill>
            <a:schemeClr val="bg1"/>
          </a:solidFill>
          <a:ln>
            <a:noFill/>
          </a:ln>
          <a:effectLst>
            <a:outerShdw blurRad="190500" algn="ctr" rotWithShape="0">
              <a:schemeClr val="accent6">
                <a:alpha val="40000"/>
              </a:schemeClr>
            </a:outerShdw>
          </a:effectLst>
        </p:spPr>
        <p:txBody>
          <a:bodyPr wrap="square" lIns="274320" tIns="274320" rIns="274320" bIns="274320" rtlCol="0">
            <a:noAutofit/>
          </a:bodyPr>
          <a:lstStyle/>
          <a:p>
            <a:r>
              <a:rPr lang="en-US" sz="2000" b="1" dirty="0">
                <a:solidFill>
                  <a:schemeClr val="accent2">
                    <a:lumMod val="50000"/>
                  </a:schemeClr>
                </a:solidFill>
                <a:latin typeface="Helvetica Neue" panose="02000503000000020004" pitchFamily="2" charset="0"/>
                <a:ea typeface="Helvetica Neue" panose="02000503000000020004" pitchFamily="2" charset="0"/>
                <a:cs typeface="Helvetica Neue" panose="02000503000000020004" pitchFamily="2" charset="0"/>
              </a:rPr>
              <a:t>Video 2: </a:t>
            </a:r>
          </a:p>
          <a:p>
            <a:r>
              <a:rPr lang="en-US" sz="2000" dirty="0">
                <a:latin typeface="Helvetica Neue" panose="02000503000000020004" pitchFamily="2" charset="0"/>
                <a:ea typeface="Helvetica Neue" panose="02000503000000020004" pitchFamily="2" charset="0"/>
                <a:cs typeface="Helvetica Neue" panose="02000503000000020004" pitchFamily="2" charset="0"/>
              </a:rPr>
              <a:t/>
            </a:r>
            <a:br>
              <a:rPr lang="en-US" sz="2000" dirty="0">
                <a:latin typeface="Helvetica Neue" panose="02000503000000020004" pitchFamily="2" charset="0"/>
                <a:ea typeface="Helvetica Neue" panose="02000503000000020004" pitchFamily="2" charset="0"/>
                <a:cs typeface="Helvetica Neue" panose="02000503000000020004" pitchFamily="2" charset="0"/>
              </a:rPr>
            </a:br>
            <a:r>
              <a:rPr lang="en-US" sz="2000" dirty="0">
                <a:latin typeface="Helvetica Neue" panose="02000503000000020004" pitchFamily="2" charset="0"/>
                <a:ea typeface="Helvetica Neue" panose="02000503000000020004" pitchFamily="2" charset="0"/>
                <a:cs typeface="Helvetica Neue" panose="02000503000000020004" pitchFamily="2" charset="0"/>
              </a:rPr>
              <a:t>Reflecting on Your Current Community-level Programming</a:t>
            </a:r>
          </a:p>
        </p:txBody>
      </p:sp>
      <p:sp>
        <p:nvSpPr>
          <p:cNvPr id="14" name="TextBox 13"/>
          <p:cNvSpPr txBox="1"/>
          <p:nvPr/>
        </p:nvSpPr>
        <p:spPr>
          <a:xfrm>
            <a:off x="6230469" y="2081148"/>
            <a:ext cx="5293659" cy="2011680"/>
          </a:xfrm>
          <a:prstGeom prst="rect">
            <a:avLst/>
          </a:prstGeom>
          <a:solidFill>
            <a:schemeClr val="bg1"/>
          </a:solidFill>
          <a:ln>
            <a:noFill/>
          </a:ln>
          <a:effectLst>
            <a:outerShdw blurRad="190500" algn="ctr" rotWithShape="0">
              <a:schemeClr val="accent6">
                <a:alpha val="40000"/>
              </a:schemeClr>
            </a:outerShdw>
          </a:effectLst>
        </p:spPr>
        <p:txBody>
          <a:bodyPr wrap="square" lIns="274320" tIns="274320" rIns="274320" bIns="274320" rtlCol="0">
            <a:noAutofit/>
          </a:bodyPr>
          <a:lstStyle/>
          <a:p>
            <a:r>
              <a:rPr lang="en-US" sz="2000" b="1" dirty="0">
                <a:solidFill>
                  <a:schemeClr val="accent2">
                    <a:lumMod val="50000"/>
                  </a:schemeClr>
                </a:solidFill>
                <a:latin typeface="Helvetica Neue" panose="02000503000000020004" pitchFamily="2" charset="0"/>
                <a:ea typeface="Helvetica Neue" panose="02000503000000020004" pitchFamily="2" charset="0"/>
                <a:cs typeface="Helvetica Neue" panose="02000503000000020004" pitchFamily="2" charset="0"/>
              </a:rPr>
              <a:t>Video 3: </a:t>
            </a:r>
          </a:p>
          <a:p>
            <a:r>
              <a:rPr lang="en-US" sz="2000" dirty="0">
                <a:latin typeface="Helvetica Neue" panose="02000503000000020004" pitchFamily="2" charset="0"/>
                <a:ea typeface="Helvetica Neue" panose="02000503000000020004" pitchFamily="2" charset="0"/>
                <a:cs typeface="Helvetica Neue" panose="02000503000000020004" pitchFamily="2" charset="0"/>
              </a:rPr>
              <a:t/>
            </a:r>
            <a:br>
              <a:rPr lang="en-US" sz="2000" dirty="0">
                <a:latin typeface="Helvetica Neue" panose="02000503000000020004" pitchFamily="2" charset="0"/>
                <a:ea typeface="Helvetica Neue" panose="02000503000000020004" pitchFamily="2" charset="0"/>
                <a:cs typeface="Helvetica Neue" panose="02000503000000020004" pitchFamily="2" charset="0"/>
              </a:rPr>
            </a:br>
            <a:r>
              <a:rPr lang="en-US" sz="2000" dirty="0">
                <a:latin typeface="Helvetica Neue" panose="02000503000000020004" pitchFamily="2" charset="0"/>
                <a:ea typeface="Helvetica Neue" panose="02000503000000020004" pitchFamily="2" charset="0"/>
                <a:cs typeface="Helvetica Neue" panose="02000503000000020004" pitchFamily="2" charset="0"/>
              </a:rPr>
              <a:t>Key Considerations to Community-level Child Protection Approaches </a:t>
            </a:r>
          </a:p>
        </p:txBody>
      </p:sp>
      <p:sp>
        <p:nvSpPr>
          <p:cNvPr id="15" name="TextBox 14"/>
          <p:cNvSpPr txBox="1"/>
          <p:nvPr/>
        </p:nvSpPr>
        <p:spPr>
          <a:xfrm>
            <a:off x="6230468" y="4287966"/>
            <a:ext cx="5293659" cy="2011680"/>
          </a:xfrm>
          <a:prstGeom prst="rect">
            <a:avLst/>
          </a:prstGeom>
          <a:solidFill>
            <a:schemeClr val="bg1"/>
          </a:solidFill>
          <a:ln>
            <a:noFill/>
          </a:ln>
          <a:effectLst>
            <a:outerShdw blurRad="190500" algn="ctr" rotWithShape="0">
              <a:schemeClr val="accent6">
                <a:alpha val="40000"/>
              </a:schemeClr>
            </a:outerShdw>
          </a:effectLst>
        </p:spPr>
        <p:txBody>
          <a:bodyPr wrap="square" lIns="274320" tIns="274320" rIns="274320" bIns="274320" rtlCol="0">
            <a:noAutofit/>
          </a:bodyPr>
          <a:lstStyle/>
          <a:p>
            <a:r>
              <a:rPr lang="en-US" sz="2000" b="1" dirty="0">
                <a:solidFill>
                  <a:schemeClr val="accent2">
                    <a:lumMod val="50000"/>
                  </a:schemeClr>
                </a:solidFill>
                <a:latin typeface="Helvetica Neue" panose="02000503000000020004" pitchFamily="2" charset="0"/>
                <a:ea typeface="Helvetica Neue" panose="02000503000000020004" pitchFamily="2" charset="0"/>
                <a:cs typeface="Helvetica Neue" panose="02000503000000020004" pitchFamily="2" charset="0"/>
              </a:rPr>
              <a:t>Video 4: </a:t>
            </a:r>
          </a:p>
          <a:p>
            <a:r>
              <a:rPr lang="en-US" sz="2000" dirty="0">
                <a:latin typeface="Helvetica Neue" panose="02000503000000020004" pitchFamily="2" charset="0"/>
                <a:ea typeface="Helvetica Neue" panose="02000503000000020004" pitchFamily="2" charset="0"/>
                <a:cs typeface="Helvetica Neue" panose="02000503000000020004" pitchFamily="2" charset="0"/>
              </a:rPr>
              <a:t/>
            </a:r>
            <a:br>
              <a:rPr lang="en-US" sz="2000" dirty="0">
                <a:latin typeface="Helvetica Neue" panose="02000503000000020004" pitchFamily="2" charset="0"/>
                <a:ea typeface="Helvetica Neue" panose="02000503000000020004" pitchFamily="2" charset="0"/>
                <a:cs typeface="Helvetica Neue" panose="02000503000000020004" pitchFamily="2" charset="0"/>
              </a:rPr>
            </a:br>
            <a:r>
              <a:rPr lang="en-US" sz="2000" dirty="0">
                <a:latin typeface="Helvetica Neue" panose="02000503000000020004" pitchFamily="2" charset="0"/>
                <a:ea typeface="Helvetica Neue" panose="02000503000000020004" pitchFamily="2" charset="0"/>
                <a:cs typeface="Helvetica Neue" panose="02000503000000020004" pitchFamily="2" charset="0"/>
              </a:rPr>
              <a:t>Community-level Child Protection in Humanitarian Action: The Need for a Shift in Mindset</a:t>
            </a:r>
          </a:p>
        </p:txBody>
      </p:sp>
    </p:spTree>
    <p:extLst>
      <p:ext uri="{BB962C8B-B14F-4D97-AF65-F5344CB8AC3E}">
        <p14:creationId xmlns:p14="http://schemas.microsoft.com/office/powerpoint/2010/main" val="1506696340"/>
      </p:ext>
    </p:extLst>
  </p:cSld>
  <p:clrMapOvr>
    <a:masterClrMapping/>
  </p:clrMapOvr>
  <p:timing>
    <p:tnLst>
      <p:par>
        <p:cTn id="1" dur="indefinite" restart="never" nodeType="tmRoot"/>
      </p:par>
    </p:tnLst>
  </p:timing>
</p:sld>
</file>

<file path=ppt/theme/theme1.xml><?xml version="1.0" encoding="utf-8"?>
<a:theme xmlns:a="http://schemas.openxmlformats.org/drawingml/2006/main" name="Plan International - Template">
  <a:themeElements>
    <a:clrScheme name="Custom 3">
      <a:dk1>
        <a:srgbClr val="545554"/>
      </a:dk1>
      <a:lt1>
        <a:srgbClr val="FFFFFF"/>
      </a:lt1>
      <a:dk2>
        <a:srgbClr val="212E3B"/>
      </a:dk2>
      <a:lt2>
        <a:srgbClr val="E7E6E6"/>
      </a:lt2>
      <a:accent1>
        <a:srgbClr val="02628C"/>
      </a:accent1>
      <a:accent2>
        <a:srgbClr val="0388C5"/>
      </a:accent2>
      <a:accent3>
        <a:srgbClr val="97467C"/>
      </a:accent3>
      <a:accent4>
        <a:srgbClr val="94CC7A"/>
      </a:accent4>
      <a:accent5>
        <a:srgbClr val="029FA0"/>
      </a:accent5>
      <a:accent6>
        <a:srgbClr val="405D78"/>
      </a:accent6>
      <a:hlink>
        <a:srgbClr val="67B7DB"/>
      </a:hlink>
      <a:folHlink>
        <a:srgbClr val="36A1D1"/>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lan International - Template" id="{F13B7CFD-0104-F74D-B73F-B6E94AB08A78}" vid="{8A52EDE4-DA16-A54E-B428-222736C3C5D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Plan International - Template</Template>
  <TotalTime>4354</TotalTime>
  <Words>1017</Words>
  <Application>Microsoft Office PowerPoint</Application>
  <PresentationFormat>Widescreen</PresentationFormat>
  <Paragraphs>123</Paragraphs>
  <Slides>16</Slides>
  <Notes>11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16</vt:i4>
      </vt:variant>
    </vt:vector>
  </HeadingPairs>
  <TitlesOfParts>
    <vt:vector size="22" baseType="lpstr">
      <vt:lpstr>Arial</vt:lpstr>
      <vt:lpstr>Calibri</vt:lpstr>
      <vt:lpstr>Helvetica Neue</vt:lpstr>
      <vt:lpstr>Symbol</vt:lpstr>
      <vt:lpstr>Times New Roman</vt:lpstr>
      <vt:lpstr>Plan International - Template</vt:lpstr>
      <vt:lpstr>PowerPoint Presentation</vt:lpstr>
      <vt:lpstr>PowerPoint Presentation</vt:lpstr>
      <vt:lpstr>Community-level Child Protection  Task Force (CCP TF)</vt:lpstr>
      <vt:lpstr>Strengthening Community-level  Child Protection Initiative</vt:lpstr>
      <vt:lpstr>PowerPoint Presentation</vt:lpstr>
      <vt:lpstr>PowerPoint Presentation</vt:lpstr>
      <vt:lpstr>PowerPoint Presentation</vt:lpstr>
      <vt:lpstr>Community-level Child Protection  Online Learning Series</vt:lpstr>
      <vt:lpstr>Community-level Child Protection Online Learning Series</vt:lpstr>
      <vt:lpstr>Aim and Objectives</vt:lpstr>
      <vt:lpstr>PowerPoint Presentation</vt:lpstr>
      <vt:lpstr>Aim &amp; Outcomes</vt:lpstr>
      <vt:lpstr>Learning Agreement</vt:lpstr>
      <vt:lpstr>What should we agree to for a productive workshop?</vt:lpstr>
      <vt:lpstr>PowerPoint Presentation</vt:lpstr>
      <vt:lpstr>Thank you!</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Colleen Fitzgerald</dc:creator>
  <cp:lastModifiedBy>Robinson, Malia</cp:lastModifiedBy>
  <cp:revision>171</cp:revision>
  <dcterms:created xsi:type="dcterms:W3CDTF">2017-12-20T18:51:03Z</dcterms:created>
  <dcterms:modified xsi:type="dcterms:W3CDTF">2020-04-09T22:42:00Z</dcterms:modified>
</cp:coreProperties>
</file>