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6858000" cx="12192000"/>
  <p:notesSz cx="6858000" cy="9144000"/>
  <p:embeddedFontLst>
    <p:embeddedFont>
      <p:font typeface="Roboto"/>
      <p:regular r:id="rId59"/>
      <p:bold r:id="rId60"/>
      <p:italic r:id="rId61"/>
      <p:boldItalic r:id="rId62"/>
    </p:embeddedFont>
    <p:embeddedFont>
      <p:font typeface="Helvetica Neue"/>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7" roundtripDataSignature="AMtx7mikBCv4FJB5TyslgfJLW+RS83MDW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880B1B1-86E9-439C-A40D-25968AC53AEF}">
  <a:tblStyle styleId="{5880B1B1-86E9-439C-A40D-25968AC53AE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F34DBB8-FEDD-461B-9790-06748E2332EC}"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Roboto-boldItalic.fntdata"/><Relationship Id="rId61" Type="http://schemas.openxmlformats.org/officeDocument/2006/relationships/font" Target="fonts/Roboto-italic.fntdata"/><Relationship Id="rId20" Type="http://schemas.openxmlformats.org/officeDocument/2006/relationships/slide" Target="slides/slide15.xml"/><Relationship Id="rId64" Type="http://schemas.openxmlformats.org/officeDocument/2006/relationships/font" Target="fonts/HelveticaNeue-bold.fntdata"/><Relationship Id="rId63" Type="http://schemas.openxmlformats.org/officeDocument/2006/relationships/font" Target="fonts/HelveticaNeue-regular.fntdata"/><Relationship Id="rId22" Type="http://schemas.openxmlformats.org/officeDocument/2006/relationships/slide" Target="slides/slide17.xml"/><Relationship Id="rId66" Type="http://schemas.openxmlformats.org/officeDocument/2006/relationships/font" Target="fonts/HelveticaNeue-boldItalic.fntdata"/><Relationship Id="rId21" Type="http://schemas.openxmlformats.org/officeDocument/2006/relationships/slide" Target="slides/slide16.xml"/><Relationship Id="rId65" Type="http://schemas.openxmlformats.org/officeDocument/2006/relationships/font" Target="fonts/HelveticaNeue-italic.fntdata"/><Relationship Id="rId24" Type="http://schemas.openxmlformats.org/officeDocument/2006/relationships/slide" Target="slides/slide19.xml"/><Relationship Id="rId23" Type="http://schemas.openxmlformats.org/officeDocument/2006/relationships/slide" Target="slides/slide18.xml"/><Relationship Id="rId67" Type="http://customschemas.google.com/relationships/presentationmetadata" Target="metadata"/><Relationship Id="rId60" Type="http://schemas.openxmlformats.org/officeDocument/2006/relationships/font" Target="fonts/Roboto-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Roboto-regular.fntdata"/><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1502735804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6" name="Google Shape;286;g21502735804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1502735804_0_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Desk reviews should identify existing harmful outcomes and associated risk and protective factors, which may be exacerbated during a potential crisis. Desk reviews should also consider new types of harmful outcomes that may emerge during a crisis (or the exacerbation of an existing crisis) and the associated risk and protective factors. Desk reviews document the preventative services and supports already in place to address these factors. Inter-agency and intersectoral desk reviews should be prioritized wherever possible.</a:t>
            </a:r>
            <a:endParaRPr/>
          </a:p>
        </p:txBody>
      </p:sp>
      <p:sp>
        <p:nvSpPr>
          <p:cNvPr id="293" name="Google Shape;293;g21502735804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1502735804_0_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Preparedness plans should be developed with local and community actors such as health centers and schools. Multi-sectoral assessment and data collection tools that are developed jointly by Child Protection, Education, Health, MHPSS, GBV, Livelihoods and Food Security and others will better include information on risk and protective factors.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Preparedness plans should include information on who will implement preventative actions in a humanitarian response, how they will be resourced and how existing prevention services and supports may need to be adapted in the crisis scenario. Preparedness plans should also include actions to prevent harmful outcomes that are likely to occur in a crisis. For example, any scenario that involves displacement should prioritize the prevention of family separation. A scenario that includes lockdowns should prioritize preventing violence to children within homes.</a:t>
            </a:r>
            <a:endParaRPr/>
          </a:p>
        </p:txBody>
      </p:sp>
      <p:sp>
        <p:nvSpPr>
          <p:cNvPr id="300" name="Google Shape;300;g21502735804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1502735804_0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Humanitarian, development and Government actors should work together to take actions that will build the capacity of children, families and communities to prevent harm to children when a crisis occurs. The actions should be based on identified risk and protective factors. Additionally, existing social protection and prevention interventions can be prioritized for continued and increased funding in emergency preparedness plans. For example, this could include continuing national-level social protection measures (e.g., child and family benefits), strengthening child protection systems to adapt to a crisis through supplemental funding and training, or continuing community and civil society prevention efforts such as the running of parenting support groups.</a:t>
            </a:r>
            <a:endParaRPr/>
          </a:p>
        </p:txBody>
      </p:sp>
      <p:sp>
        <p:nvSpPr>
          <p:cNvPr id="307" name="Google Shape;307;g21502735804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1502735804_0_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Early actions are those taken in response to a trigger that signals that a crisis is likely near. These early actions either mitigate the impact of a crisis or improve the response.15 Early warning systems allow for action to be taken based on the potential risk of harm to children, rather than need. For example, as the likelihood of displacement due to armed conflict increases, it can be assumed that family separation and psychosocial distress are likely. Early action to prevent separation and mitigate psychosocial distress can be taken, even before confirming the prevalence of the unaccompanied and separated children and distress. </a:t>
            </a:r>
            <a:endParaRPr/>
          </a:p>
        </p:txBody>
      </p:sp>
      <p:sp>
        <p:nvSpPr>
          <p:cNvPr id="315" name="Google Shape;315;g21502735804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1502735804_0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600"/>
              </a:spcAft>
              <a:buClr>
                <a:schemeClr val="dk1"/>
              </a:buClr>
              <a:buSzPts val="1100"/>
              <a:buFont typeface="Arial"/>
              <a:buNone/>
            </a:pPr>
            <a:r>
              <a:rPr lang="en-US" sz="850">
                <a:latin typeface="Arial"/>
                <a:ea typeface="Arial"/>
                <a:cs typeface="Arial"/>
                <a:sym typeface="Arial"/>
              </a:rPr>
              <a:t>www.globalprotectioncluster.org/sites/default/files/2022-11/20221114_pc_prot_analysis_cd_final_cleared_gpc_1.pdf</a:t>
            </a:r>
            <a:endParaRPr/>
          </a:p>
        </p:txBody>
      </p:sp>
      <p:sp>
        <p:nvSpPr>
          <p:cNvPr id="322" name="Google Shape;322;g21502735804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1502735804_0_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8" name="Google Shape;328;g21502735804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1502735804_0_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4" name="Google Shape;334;g21502735804_0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1502735804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0" name="Google Shape;340;g21502735804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1502735804_0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When information and analysis on harmful outcomes and the risk and protective factors are available in desk reviews or other sources pre-crisis, this information can be used immediately to design primary prevention interventions. When monitoring identifies that there is a significant change in the risk and protective factors or the type of harmful outcomes in the context, updated assessments and analysis can then be conducted to better adapt programming.</a:t>
            </a:r>
            <a:endParaRPr/>
          </a:p>
        </p:txBody>
      </p:sp>
      <p:sp>
        <p:nvSpPr>
          <p:cNvPr id="347" name="Google Shape;347;g21502735804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150273580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0" name="Google Shape;230;g2150273580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1502735804_0_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Risk and protective factors relate to a child’s holistic well-being and are found in all sectors.18 Data on child well-being is often already being collected by other sectors and can be used in joint analysis of harmful outcomes and risk and protective factors. Where relevant data is not already being collected, advocacy for the inclusion of data collection on children’s well-being within all sectors is needed. It is essential that child protection and other sector actors discuss and jointly analyze this data to inform the design of effective interventions. This includes sectors involved in the provision of education, health care, water and sanitation, livelihood support, shelter, nutrition and other services to children.</a:t>
            </a:r>
            <a:endParaRPr/>
          </a:p>
        </p:txBody>
      </p:sp>
      <p:sp>
        <p:nvSpPr>
          <p:cNvPr id="355" name="Google Shape;355;g21502735804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1502735804_0_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list of commonly identified risk and protective factors can be found in Annex 1. However, each culture and context will have specific risk and protective factors and vary in the degree of impact each factor has on harmful outcomes. For example, in one context, family separation may be linked to a lack of secondary education opportunities while in another family separation may be linked to the need to flee during seasonal flash flooding. Information on risk and protective factors can be included into assessments that feed into Humanitarian Needs Overview (HNO) exercises in coordination with other sectors.</a:t>
            </a:r>
            <a:endParaRPr/>
          </a:p>
        </p:txBody>
      </p:sp>
      <p:sp>
        <p:nvSpPr>
          <p:cNvPr id="362" name="Google Shape;362;g21502735804_0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1502735804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9" name="Google Shape;369;g21502735804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1502735804_0_1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6" name="Google Shape;376;g21502735804_0_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1502735804_0_1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3" name="Google Shape;383;g21502735804_0_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1618f2ba5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0" name="Google Shape;390;g21618f2ba5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1618f2ba56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Effective child protection programming, whether prevention or response focused, is rooted in a theory of change that is context specific. The theory of change in prevention programming demonstrates how changes in risk and protective factors will reduce harmful outcomes for children. This information comes from assessment and analysis conducted in Step 2. Effective theories of change are informed by assessments by and with communities that have identified which protective and risk factors are most important in relation to the type of harm to be prevented.</a:t>
            </a:r>
            <a:endParaRPr/>
          </a:p>
        </p:txBody>
      </p:sp>
      <p:sp>
        <p:nvSpPr>
          <p:cNvPr id="397" name="Google Shape;397;g21618f2ba56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1618f2ba56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Measuring change in the reduction of harmful child protection outcomes in the population can be challenging or even impossible due to challenges in data collection, population movement, restricted access and insecurity and shorter project cycles. Prevention can also be difficult to measure as it is the absence of something of occurring. Instead, we can measure prevention indirectly through result outcomes. Result outcomes measure a reduction in risk and an increase in protective factors. </a:t>
            </a:r>
            <a:endParaRPr/>
          </a:p>
          <a:p>
            <a:pPr indent="0" lvl="0" marL="0" rtl="0" algn="l">
              <a:lnSpc>
                <a:spcPct val="100000"/>
              </a:lnSpc>
              <a:spcBef>
                <a:spcPts val="0"/>
              </a:spcBef>
              <a:spcAft>
                <a:spcPts val="0"/>
              </a:spcAft>
              <a:buSzPts val="1400"/>
              <a:buNone/>
            </a:pPr>
            <a:r>
              <a:rPr lang="en-US"/>
              <a:t>An example of a result outcome could be “children who have been displaced report an increased sense of belonging in the host community” or “the laws prohibiting child labor are better enforced.” </a:t>
            </a:r>
            <a:endParaRPr/>
          </a:p>
          <a:p>
            <a:pPr indent="0" lvl="0" marL="0" rtl="0" algn="l">
              <a:lnSpc>
                <a:spcPct val="100000"/>
              </a:lnSpc>
              <a:spcBef>
                <a:spcPts val="0"/>
              </a:spcBef>
              <a:spcAft>
                <a:spcPts val="0"/>
              </a:spcAft>
              <a:buSzPts val="1400"/>
              <a:buNone/>
            </a:pPr>
            <a:r>
              <a:rPr lang="en-US"/>
              <a:t>Then, using the agreed theory of change (IF we do X, THEN y), we assume that achieving the desired change in risk and protective factors will lead to prevention of harm. Annex 3 provides a sample logical framework as one example. Where possible, outcomes that directly evaluate prevention of harmful outcomes or improvement in dimensions of well-being will provide more robust evidence of change. </a:t>
            </a:r>
            <a:endParaRPr/>
          </a:p>
        </p:txBody>
      </p:sp>
      <p:sp>
        <p:nvSpPr>
          <p:cNvPr id="404" name="Google Shape;404;g21618f2ba56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1618f2ba56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Due to budget and resources constraints, it will never be possible to address all risk and protective factors. Humanitarian actors can prioritize the main risk and protective factors leading to harm based on three criteria: 1) the impact that addressing the factor will have on preventing harm, 2) the feasibility of addressing the risk or protective factors; and 3) intersection across multiple harmful outcomes. Impact ranking should be done in close collaboration with communities, families and children. Those factors that will have the greatest impact and are feasible to address should be prioritized. In addition, because often we are addressing multiple types of harm, factors that are common across multiple types of harm (intersecting factors) should also be considered a priority. See Annex 4 for a sample tool to prioritize factors according to impact and feasibility as well as intersection across multiple types of harm. </a:t>
            </a:r>
            <a:endParaRPr/>
          </a:p>
        </p:txBody>
      </p:sp>
      <p:sp>
        <p:nvSpPr>
          <p:cNvPr id="411" name="Google Shape;411;g21618f2ba56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1618f2ba56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8" name="Google Shape;418;g21618f2ba56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1502735804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8" name="Google Shape;238;g21502735804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1618f2ba56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1618f2ba56_0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g21618f2ba56_0_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1618f2ba56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21618f2ba56_0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g21618f2ba56_0_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1618f2ba56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4" name="Google Shape;444;g21618f2ba56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1618f2ba56_0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1" name="Google Shape;451;g21618f2ba56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1618f2ba56_0_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8" name="Google Shape;458;g21618f2ba56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1618f2ba56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humanitarian crises, situations can evolve rapidly. Setting up monitoring systems with children, families, community members and other stakeholders can help identify changes in risk and protective factors that were identified during the assessment phase. For example, while access to formal schooling may have been identified as a protective factor during an initial assessment, schools could become unsafe due to risk of recruitment into armed forces or risk of violence on the routes to and from school. These new risks will need to be addressed and the program approach and theory of change adapted. </a:t>
            </a:r>
            <a:endParaRPr/>
          </a:p>
        </p:txBody>
      </p:sp>
      <p:sp>
        <p:nvSpPr>
          <p:cNvPr id="465" name="Google Shape;465;g21618f2ba56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1618f2ba56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Feedback on effectiveness, quality and perceptions of any interventions should be collected systematically, on an on-going basis through interaction with service providers and users.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Quantitative information can include output monitoring (e.g., attendance information or number of distributions made, etc.).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Qualitative information can be regularly reviewed as well and include information shared through child and community feedback mechanisms, observations from project staff or those participating in the project or post-service user feedback surveys.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Monitoring of progress related to result outcomes should be led by communities and include children wherever possible. We will talk more about monitoring in the session on step 5. </a:t>
            </a:r>
            <a:endParaRPr/>
          </a:p>
        </p:txBody>
      </p:sp>
      <p:sp>
        <p:nvSpPr>
          <p:cNvPr id="472" name="Google Shape;472;g21618f2ba56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1731ceddb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9" name="Google Shape;479;g21731ceddb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1731ceddb0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all programs and projects, the change in result outcomes from the baseline to post-intervention should be evaluated. In some contexts, particularly where there is insecurity, lack of access or short funding cycles, this may be the only level of evaluation possible.</a:t>
            </a:r>
            <a:endParaRPr/>
          </a:p>
        </p:txBody>
      </p:sp>
      <p:sp>
        <p:nvSpPr>
          <p:cNvPr id="486" name="Google Shape;486;g21731ceddb0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1731ceddb0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evaluation of progress towards the prevention of harmful outcomes should be conducted where the security situation allows and access to communities is possible. Safety for staff and community members should be considered when deciding if it is feasible to evaluate changes in sensitive issues, for example children associated with armed forces and armed groups or gender-based violence. Evaluations should focus on if there was a reduction in harmful outcomes, rather than the process or quality of the intervention itself (e.g., levels of participation, ownership or satisfaction with a service or support), which can be evaluated in parallel.</a:t>
            </a:r>
            <a:endParaRPr/>
          </a:p>
        </p:txBody>
      </p:sp>
      <p:sp>
        <p:nvSpPr>
          <p:cNvPr id="493" name="Google Shape;493;g21731ceddb0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1502735804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5" name="Google Shape;245;g21502735804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1731ceddb0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Harmful outcomes to children are influenced by a wide variety of factors in the environment that cannot all be addressed by one program. Outcome harvesting and contribution analysis can estimate the contribution of the interventions.</a:t>
            </a:r>
            <a:endParaRPr/>
          </a:p>
        </p:txBody>
      </p:sp>
      <p:sp>
        <p:nvSpPr>
          <p:cNvPr id="500" name="Google Shape;500;g21731ceddb0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1731ceddb0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7" name="Google Shape;507;g21731ceddb0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1731ceddb0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4" name="Google Shape;514;g21731ceddb0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1731ceddb0_0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1" name="Google Shape;521;g21731ceddb0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1731ceddb0_0_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8" name="Google Shape;528;g21731ceddb0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1731ceddb0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5" name="Google Shape;535;g21731ceddb0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17de64c89f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2" name="Google Shape;542;g217de64c89f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18b30375e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18b30375e6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g218b30375e6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1a482f2172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1a482f2172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g21a482f2172_0_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18b30375e6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218b30375e6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g218b30375e6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1502735804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g21502735804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1a482f2172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21a482f2172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1" name="Google Shape;571;g21a482f2172_0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18b30375e6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218b30375e6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8" name="Google Shape;578;g218b30375e6_0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17de64c89f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7" name="Google Shape;587;g217de64c89f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17de64c89f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217de64c89f_0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g217de64c89f_0_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1502735804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8" name="Google Shape;258;g21502735804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1502735804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g21502735804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1502735804_0_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3" name="Google Shape;273;g21502735804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1502735804_0_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g21502735804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Blue Background">
  <p:cSld name="Cover - Blue Background">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24"/>
          <p:cNvSpPr/>
          <p:nvPr/>
        </p:nvSpPr>
        <p:spPr>
          <a:xfrm>
            <a:off x="0" y="0"/>
            <a:ext cx="12192000" cy="6858000"/>
          </a:xfrm>
          <a:prstGeom prst="rect">
            <a:avLst/>
          </a:prstGeom>
          <a:solidFill>
            <a:srgbClr val="026794">
              <a:alpha val="7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 name="Google Shape;14;p24"/>
          <p:cNvSpPr txBox="1"/>
          <p:nvPr>
            <p:ph idx="1" type="body"/>
          </p:nvPr>
        </p:nvSpPr>
        <p:spPr>
          <a:xfrm>
            <a:off x="1828007" y="2076693"/>
            <a:ext cx="8535987" cy="627939"/>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800"/>
              <a:buNone/>
              <a:defRPr b="1" i="0" sz="2800">
                <a:solidFill>
                  <a:schemeClr val="lt1"/>
                </a:solidFill>
                <a:latin typeface="Helvetica Neue"/>
                <a:ea typeface="Helvetica Neue"/>
                <a:cs typeface="Helvetica Neue"/>
                <a:sym typeface="Helvetica Neu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 name="Google Shape;15;p24"/>
          <p:cNvSpPr txBox="1"/>
          <p:nvPr>
            <p:ph idx="2" type="body"/>
          </p:nvPr>
        </p:nvSpPr>
        <p:spPr>
          <a:xfrm>
            <a:off x="1754188" y="3051922"/>
            <a:ext cx="8683625" cy="14557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indent="-406400" lvl="1" marL="914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indent="-406400" lvl="2" marL="13716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indent="-406400" lvl="3" marL="18288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indent="-406400" lvl="4" marL="22860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 name="Google Shape;16;p24"/>
          <p:cNvSpPr/>
          <p:nvPr/>
        </p:nvSpPr>
        <p:spPr>
          <a:xfrm>
            <a:off x="5083215" y="2704632"/>
            <a:ext cx="2025570" cy="119131"/>
          </a:xfrm>
          <a:prstGeom prst="rect">
            <a:avLst/>
          </a:prstGeom>
          <a:solidFill>
            <a:srgbClr val="9746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405E79"/>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ext - Blue">
  <p:cSld name="Title &amp; Text - Blue">
    <p:spTree>
      <p:nvGrpSpPr>
        <p:cNvPr id="65" name="Shape 65"/>
        <p:cNvGrpSpPr/>
        <p:nvPr/>
      </p:nvGrpSpPr>
      <p:grpSpPr>
        <a:xfrm>
          <a:off x="0" y="0"/>
          <a:ext cx="0" cy="0"/>
          <a:chOff x="0" y="0"/>
          <a:chExt cx="0" cy="0"/>
        </a:xfrm>
      </p:grpSpPr>
      <p:sp>
        <p:nvSpPr>
          <p:cNvPr id="66" name="Google Shape;66;p33"/>
          <p:cNvSpPr txBox="1"/>
          <p:nvPr>
            <p:ph type="title"/>
          </p:nvPr>
        </p:nvSpPr>
        <p:spPr>
          <a:xfrm>
            <a:off x="656023"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3600"/>
              <a:buFont typeface="Helvetica Neue"/>
              <a:buNone/>
              <a:defRPr b="1"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7" name="Google Shape;67;p33"/>
          <p:cNvCxnSpPr/>
          <p:nvPr/>
        </p:nvCxnSpPr>
        <p:spPr>
          <a:xfrm flipH="1" rot="10800000">
            <a:off x="656024" y="1635973"/>
            <a:ext cx="10820189" cy="33878"/>
          </a:xfrm>
          <a:prstGeom prst="straightConnector1">
            <a:avLst/>
          </a:prstGeom>
          <a:noFill/>
          <a:ln cap="flat" cmpd="sng" w="9525">
            <a:solidFill>
              <a:srgbClr val="036794"/>
            </a:solidFill>
            <a:prstDash val="solid"/>
            <a:miter lim="800000"/>
            <a:headEnd len="sm" w="sm" type="none"/>
            <a:tailEnd len="sm" w="sm" type="none"/>
          </a:ln>
        </p:spPr>
      </p:cxnSp>
      <p:sp>
        <p:nvSpPr>
          <p:cNvPr id="68" name="Google Shape;68;p33"/>
          <p:cNvSpPr/>
          <p:nvPr/>
        </p:nvSpPr>
        <p:spPr>
          <a:xfrm>
            <a:off x="7858954" y="1589835"/>
            <a:ext cx="3617259" cy="92275"/>
          </a:xfrm>
          <a:prstGeom prst="rect">
            <a:avLst/>
          </a:prstGeom>
          <a:solidFill>
            <a:srgbClr val="0367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 name="Google Shape;69;p33"/>
          <p:cNvSpPr txBox="1"/>
          <p:nvPr>
            <p:ph idx="1" type="body"/>
          </p:nvPr>
        </p:nvSpPr>
        <p:spPr>
          <a:xfrm>
            <a:off x="656022" y="1971675"/>
            <a:ext cx="10820015" cy="5000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3"/>
              </a:buClr>
              <a:buSzPts val="2800"/>
              <a:buNone/>
              <a:defRPr b="1">
                <a:solidFill>
                  <a:schemeClr val="accent3"/>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33"/>
          <p:cNvSpPr txBox="1"/>
          <p:nvPr>
            <p:ph idx="2" type="body"/>
          </p:nvPr>
        </p:nvSpPr>
        <p:spPr>
          <a:xfrm>
            <a:off x="656021" y="2614613"/>
            <a:ext cx="10820015" cy="37719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3"/>
              </a:buClr>
              <a:buSzPts val="2800"/>
              <a:buChar char="•"/>
              <a:defRPr>
                <a:solidFill>
                  <a:schemeClr val="dk1"/>
                </a:solidFill>
              </a:defRPr>
            </a:lvl1pPr>
            <a:lvl2pPr indent="-381000" lvl="1" marL="914400" algn="l">
              <a:lnSpc>
                <a:spcPct val="90000"/>
              </a:lnSpc>
              <a:spcBef>
                <a:spcPts val="500"/>
              </a:spcBef>
              <a:spcAft>
                <a:spcPts val="0"/>
              </a:spcAft>
              <a:buClr>
                <a:schemeClr val="accent3"/>
              </a:buClr>
              <a:buSzPts val="2400"/>
              <a:buChar char="•"/>
              <a:defRPr>
                <a:solidFill>
                  <a:schemeClr val="dk1"/>
                </a:solidFill>
              </a:defRPr>
            </a:lvl2pPr>
            <a:lvl3pPr indent="-355600" lvl="2" marL="1371600" algn="l">
              <a:lnSpc>
                <a:spcPct val="90000"/>
              </a:lnSpc>
              <a:spcBef>
                <a:spcPts val="500"/>
              </a:spcBef>
              <a:spcAft>
                <a:spcPts val="0"/>
              </a:spcAft>
              <a:buClr>
                <a:schemeClr val="accent3"/>
              </a:buClr>
              <a:buSzPts val="2000"/>
              <a:buChar char="•"/>
              <a:defRPr>
                <a:solidFill>
                  <a:schemeClr val="dk1"/>
                </a:solidFill>
              </a:defRPr>
            </a:lvl3pPr>
            <a:lvl4pPr indent="-342900" lvl="3" marL="1828800" algn="l">
              <a:lnSpc>
                <a:spcPct val="90000"/>
              </a:lnSpc>
              <a:spcBef>
                <a:spcPts val="500"/>
              </a:spcBef>
              <a:spcAft>
                <a:spcPts val="0"/>
              </a:spcAft>
              <a:buClr>
                <a:schemeClr val="accent3"/>
              </a:buClr>
              <a:buSzPts val="1800"/>
              <a:buChar char="•"/>
              <a:defRPr>
                <a:solidFill>
                  <a:schemeClr val="dk1"/>
                </a:solidFill>
              </a:defRPr>
            </a:lvl4pPr>
            <a:lvl5pPr indent="-342900" lvl="4" marL="2286000" algn="l">
              <a:lnSpc>
                <a:spcPct val="90000"/>
              </a:lnSpc>
              <a:spcBef>
                <a:spcPts val="500"/>
              </a:spcBef>
              <a:spcAft>
                <a:spcPts val="0"/>
              </a:spcAft>
              <a:buClr>
                <a:schemeClr val="accent3"/>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ext - Purple">
  <p:cSld name="Title &amp; Text - Purple">
    <p:spTree>
      <p:nvGrpSpPr>
        <p:cNvPr id="71" name="Shape 71"/>
        <p:cNvGrpSpPr/>
        <p:nvPr/>
      </p:nvGrpSpPr>
      <p:grpSpPr>
        <a:xfrm>
          <a:off x="0" y="0"/>
          <a:ext cx="0" cy="0"/>
          <a:chOff x="0" y="0"/>
          <a:chExt cx="0" cy="0"/>
        </a:xfrm>
      </p:grpSpPr>
      <p:sp>
        <p:nvSpPr>
          <p:cNvPr id="72" name="Google Shape;72;p34"/>
          <p:cNvSpPr txBox="1"/>
          <p:nvPr>
            <p:ph type="title"/>
          </p:nvPr>
        </p:nvSpPr>
        <p:spPr>
          <a:xfrm>
            <a:off x="656023"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3"/>
              </a:buClr>
              <a:buSzPts val="3600"/>
              <a:buFont typeface="Helvetica Neue"/>
              <a:buNone/>
              <a:defRPr b="1" sz="36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3" name="Google Shape;73;p34"/>
          <p:cNvCxnSpPr/>
          <p:nvPr/>
        </p:nvCxnSpPr>
        <p:spPr>
          <a:xfrm flipH="1" rot="10800000">
            <a:off x="656024" y="1635973"/>
            <a:ext cx="10820189" cy="33878"/>
          </a:xfrm>
          <a:prstGeom prst="straightConnector1">
            <a:avLst/>
          </a:prstGeom>
          <a:noFill/>
          <a:ln cap="flat" cmpd="sng" w="9525">
            <a:solidFill>
              <a:schemeClr val="accent3"/>
            </a:solidFill>
            <a:prstDash val="solid"/>
            <a:miter lim="800000"/>
            <a:headEnd len="sm" w="sm" type="none"/>
            <a:tailEnd len="sm" w="sm" type="none"/>
          </a:ln>
        </p:spPr>
      </p:cxnSp>
      <p:sp>
        <p:nvSpPr>
          <p:cNvPr id="74" name="Google Shape;74;p34"/>
          <p:cNvSpPr/>
          <p:nvPr/>
        </p:nvSpPr>
        <p:spPr>
          <a:xfrm>
            <a:off x="7858954" y="1589835"/>
            <a:ext cx="3617259" cy="92275"/>
          </a:xfrm>
          <a:prstGeom prst="rect">
            <a:avLst/>
          </a:prstGeom>
          <a:solidFill>
            <a:schemeClr val="accent3"/>
          </a:solidFill>
          <a:ln cap="flat" cmpd="sng" w="1270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 name="Google Shape;75;p34"/>
          <p:cNvSpPr txBox="1"/>
          <p:nvPr>
            <p:ph idx="1" type="body"/>
          </p:nvPr>
        </p:nvSpPr>
        <p:spPr>
          <a:xfrm>
            <a:off x="656022" y="1971675"/>
            <a:ext cx="10820015" cy="4857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1"/>
              </a:buClr>
              <a:buSzPts val="2800"/>
              <a:buNone/>
              <a:defRPr b="1">
                <a:solidFill>
                  <a:schemeClr val="accent1"/>
                </a:solidFill>
              </a:defRPr>
            </a:lvl1pPr>
            <a:lvl2pPr indent="-381000" lvl="1" marL="914400" algn="l">
              <a:lnSpc>
                <a:spcPct val="90000"/>
              </a:lnSpc>
              <a:spcBef>
                <a:spcPts val="500"/>
              </a:spcBef>
              <a:spcAft>
                <a:spcPts val="0"/>
              </a:spcAft>
              <a:buClr>
                <a:schemeClr val="accent1"/>
              </a:buClr>
              <a:buSzPts val="2400"/>
              <a:buChar char="•"/>
              <a:defRPr/>
            </a:lvl2pPr>
            <a:lvl3pPr indent="-355600" lvl="2" marL="1371600" algn="l">
              <a:lnSpc>
                <a:spcPct val="90000"/>
              </a:lnSpc>
              <a:spcBef>
                <a:spcPts val="500"/>
              </a:spcBef>
              <a:spcAft>
                <a:spcPts val="0"/>
              </a:spcAft>
              <a:buClr>
                <a:schemeClr val="accent1"/>
              </a:buClr>
              <a:buSzPts val="2000"/>
              <a:buChar char="•"/>
              <a:defRPr/>
            </a:lvl3pPr>
            <a:lvl4pPr indent="-342900" lvl="3" marL="1828800" algn="l">
              <a:lnSpc>
                <a:spcPct val="90000"/>
              </a:lnSpc>
              <a:spcBef>
                <a:spcPts val="500"/>
              </a:spcBef>
              <a:spcAft>
                <a:spcPts val="0"/>
              </a:spcAft>
              <a:buClr>
                <a:schemeClr val="accent1"/>
              </a:buClr>
              <a:buSzPts val="1800"/>
              <a:buChar char="•"/>
              <a:defRPr/>
            </a:lvl4pPr>
            <a:lvl5pPr indent="-342900" lvl="4" marL="2286000" algn="l">
              <a:lnSpc>
                <a:spcPct val="90000"/>
              </a:lnSpc>
              <a:spcBef>
                <a:spcPts val="500"/>
              </a:spcBef>
              <a:spcAft>
                <a:spcPts val="0"/>
              </a:spcAft>
              <a:buClr>
                <a:schemeClr val="accen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34"/>
          <p:cNvSpPr txBox="1"/>
          <p:nvPr>
            <p:ph idx="2" type="body"/>
          </p:nvPr>
        </p:nvSpPr>
        <p:spPr>
          <a:xfrm>
            <a:off x="656021" y="2614612"/>
            <a:ext cx="10820015" cy="3729037"/>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1"/>
              </a:buClr>
              <a:buSzPts val="2800"/>
              <a:buChar char="•"/>
              <a:defRPr>
                <a:solidFill>
                  <a:schemeClr val="dk1"/>
                </a:solidFill>
              </a:defRPr>
            </a:lvl1pPr>
            <a:lvl2pPr indent="-381000" lvl="1" marL="914400" algn="l">
              <a:lnSpc>
                <a:spcPct val="90000"/>
              </a:lnSpc>
              <a:spcBef>
                <a:spcPts val="500"/>
              </a:spcBef>
              <a:spcAft>
                <a:spcPts val="0"/>
              </a:spcAft>
              <a:buClr>
                <a:schemeClr val="accent1"/>
              </a:buClr>
              <a:buSzPts val="2400"/>
              <a:buChar char="•"/>
              <a:defRPr>
                <a:solidFill>
                  <a:schemeClr val="dk1"/>
                </a:solidFill>
              </a:defRPr>
            </a:lvl2pPr>
            <a:lvl3pPr indent="-355600" lvl="2" marL="1371600" algn="l">
              <a:lnSpc>
                <a:spcPct val="90000"/>
              </a:lnSpc>
              <a:spcBef>
                <a:spcPts val="500"/>
              </a:spcBef>
              <a:spcAft>
                <a:spcPts val="0"/>
              </a:spcAft>
              <a:buClr>
                <a:schemeClr val="accent1"/>
              </a:buClr>
              <a:buSzPts val="2000"/>
              <a:buChar char="•"/>
              <a:defRPr>
                <a:solidFill>
                  <a:schemeClr val="dk1"/>
                </a:solidFill>
              </a:defRPr>
            </a:lvl3pPr>
            <a:lvl4pPr indent="-342900" lvl="3" marL="1828800" algn="l">
              <a:lnSpc>
                <a:spcPct val="90000"/>
              </a:lnSpc>
              <a:spcBef>
                <a:spcPts val="500"/>
              </a:spcBef>
              <a:spcAft>
                <a:spcPts val="0"/>
              </a:spcAft>
              <a:buClr>
                <a:schemeClr val="accent1"/>
              </a:buClr>
              <a:buSzPts val="1800"/>
              <a:buChar char="•"/>
              <a:defRPr>
                <a:solidFill>
                  <a:schemeClr val="dk1"/>
                </a:solidFill>
              </a:defRPr>
            </a:lvl4pPr>
            <a:lvl5pPr indent="-342900" lvl="4" marL="2286000" algn="l">
              <a:lnSpc>
                <a:spcPct val="90000"/>
              </a:lnSpc>
              <a:spcBef>
                <a:spcPts val="500"/>
              </a:spcBef>
              <a:spcAft>
                <a:spcPts val="0"/>
              </a:spcAft>
              <a:buClr>
                <a:schemeClr val="accent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ext - Teal">
  <p:cSld name="Title &amp; Text - Teal">
    <p:spTree>
      <p:nvGrpSpPr>
        <p:cNvPr id="77" name="Shape 77"/>
        <p:cNvGrpSpPr/>
        <p:nvPr/>
      </p:nvGrpSpPr>
      <p:grpSpPr>
        <a:xfrm>
          <a:off x="0" y="0"/>
          <a:ext cx="0" cy="0"/>
          <a:chOff x="0" y="0"/>
          <a:chExt cx="0" cy="0"/>
        </a:xfrm>
      </p:grpSpPr>
      <p:sp>
        <p:nvSpPr>
          <p:cNvPr id="78" name="Google Shape;78;p35"/>
          <p:cNvSpPr txBox="1"/>
          <p:nvPr>
            <p:ph type="title"/>
          </p:nvPr>
        </p:nvSpPr>
        <p:spPr>
          <a:xfrm>
            <a:off x="656023"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5"/>
              </a:buClr>
              <a:buSzPts val="3600"/>
              <a:buFont typeface="Helvetica Neue"/>
              <a:buNone/>
              <a:defRPr b="1" sz="3600">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9" name="Google Shape;79;p35"/>
          <p:cNvCxnSpPr/>
          <p:nvPr/>
        </p:nvCxnSpPr>
        <p:spPr>
          <a:xfrm flipH="1" rot="10800000">
            <a:off x="656024" y="1635973"/>
            <a:ext cx="10820189" cy="33878"/>
          </a:xfrm>
          <a:prstGeom prst="straightConnector1">
            <a:avLst/>
          </a:prstGeom>
          <a:noFill/>
          <a:ln cap="flat" cmpd="sng" w="9525">
            <a:solidFill>
              <a:schemeClr val="accent5"/>
            </a:solidFill>
            <a:prstDash val="solid"/>
            <a:miter lim="800000"/>
            <a:headEnd len="sm" w="sm" type="none"/>
            <a:tailEnd len="sm" w="sm" type="none"/>
          </a:ln>
        </p:spPr>
      </p:cxnSp>
      <p:sp>
        <p:nvSpPr>
          <p:cNvPr id="80" name="Google Shape;80;p35"/>
          <p:cNvSpPr/>
          <p:nvPr/>
        </p:nvSpPr>
        <p:spPr>
          <a:xfrm>
            <a:off x="7858954" y="1589835"/>
            <a:ext cx="3617259" cy="92275"/>
          </a:xfrm>
          <a:prstGeom prst="rect">
            <a:avLst/>
          </a:prstGeom>
          <a:solidFill>
            <a:schemeClr val="accent5"/>
          </a:solidFill>
          <a:ln cap="flat" cmpd="sng" w="12700">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 name="Google Shape;81;p35"/>
          <p:cNvSpPr txBox="1"/>
          <p:nvPr>
            <p:ph idx="1" type="body"/>
          </p:nvPr>
        </p:nvSpPr>
        <p:spPr>
          <a:xfrm>
            <a:off x="656022" y="1971676"/>
            <a:ext cx="10820015" cy="57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6"/>
              </a:buClr>
              <a:buSzPts val="2800"/>
              <a:buNone/>
              <a:defRPr b="1">
                <a:solidFill>
                  <a:schemeClr val="accent6"/>
                </a:solidFill>
              </a:defRPr>
            </a:lvl1pPr>
            <a:lvl2pPr indent="-381000" lvl="1" marL="914400" algn="l">
              <a:lnSpc>
                <a:spcPct val="90000"/>
              </a:lnSpc>
              <a:spcBef>
                <a:spcPts val="500"/>
              </a:spcBef>
              <a:spcAft>
                <a:spcPts val="0"/>
              </a:spcAft>
              <a:buClr>
                <a:schemeClr val="accent6"/>
              </a:buClr>
              <a:buSzPts val="2400"/>
              <a:buChar char="•"/>
              <a:defRPr/>
            </a:lvl2pPr>
            <a:lvl3pPr indent="-355600" lvl="2" marL="1371600" algn="l">
              <a:lnSpc>
                <a:spcPct val="90000"/>
              </a:lnSpc>
              <a:spcBef>
                <a:spcPts val="500"/>
              </a:spcBef>
              <a:spcAft>
                <a:spcPts val="0"/>
              </a:spcAft>
              <a:buClr>
                <a:schemeClr val="accent6"/>
              </a:buClr>
              <a:buSzPts val="2000"/>
              <a:buChar char="•"/>
              <a:defRPr/>
            </a:lvl3pPr>
            <a:lvl4pPr indent="-342900" lvl="3" marL="1828800" algn="l">
              <a:lnSpc>
                <a:spcPct val="90000"/>
              </a:lnSpc>
              <a:spcBef>
                <a:spcPts val="500"/>
              </a:spcBef>
              <a:spcAft>
                <a:spcPts val="0"/>
              </a:spcAft>
              <a:buClr>
                <a:schemeClr val="accent6"/>
              </a:buClr>
              <a:buSzPts val="1800"/>
              <a:buChar char="•"/>
              <a:defRPr/>
            </a:lvl4pPr>
            <a:lvl5pPr indent="-342900" lvl="4" marL="2286000" algn="l">
              <a:lnSpc>
                <a:spcPct val="90000"/>
              </a:lnSpc>
              <a:spcBef>
                <a:spcPts val="500"/>
              </a:spcBef>
              <a:spcAft>
                <a:spcPts val="0"/>
              </a:spcAft>
              <a:buClr>
                <a:schemeClr val="accent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35"/>
          <p:cNvSpPr txBox="1"/>
          <p:nvPr>
            <p:ph idx="2" type="body"/>
          </p:nvPr>
        </p:nvSpPr>
        <p:spPr>
          <a:xfrm>
            <a:off x="656021" y="2614612"/>
            <a:ext cx="10820015" cy="3729037"/>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6"/>
              </a:buClr>
              <a:buSzPts val="2800"/>
              <a:buChar char="•"/>
              <a:defRPr>
                <a:solidFill>
                  <a:schemeClr val="dk1"/>
                </a:solidFill>
              </a:defRPr>
            </a:lvl1pPr>
            <a:lvl2pPr indent="-381000" lvl="1" marL="914400" algn="l">
              <a:lnSpc>
                <a:spcPct val="90000"/>
              </a:lnSpc>
              <a:spcBef>
                <a:spcPts val="500"/>
              </a:spcBef>
              <a:spcAft>
                <a:spcPts val="0"/>
              </a:spcAft>
              <a:buClr>
                <a:schemeClr val="accent6"/>
              </a:buClr>
              <a:buSzPts val="2400"/>
              <a:buChar char="•"/>
              <a:defRPr>
                <a:solidFill>
                  <a:schemeClr val="dk1"/>
                </a:solidFill>
              </a:defRPr>
            </a:lvl2pPr>
            <a:lvl3pPr indent="-355600" lvl="2" marL="1371600" algn="l">
              <a:lnSpc>
                <a:spcPct val="90000"/>
              </a:lnSpc>
              <a:spcBef>
                <a:spcPts val="500"/>
              </a:spcBef>
              <a:spcAft>
                <a:spcPts val="0"/>
              </a:spcAft>
              <a:buClr>
                <a:schemeClr val="accent6"/>
              </a:buClr>
              <a:buSzPts val="2000"/>
              <a:buChar char="•"/>
              <a:defRPr>
                <a:solidFill>
                  <a:schemeClr val="dk1"/>
                </a:solidFill>
              </a:defRPr>
            </a:lvl3pPr>
            <a:lvl4pPr indent="-342900" lvl="3" marL="1828800" algn="l">
              <a:lnSpc>
                <a:spcPct val="90000"/>
              </a:lnSpc>
              <a:spcBef>
                <a:spcPts val="500"/>
              </a:spcBef>
              <a:spcAft>
                <a:spcPts val="0"/>
              </a:spcAft>
              <a:buClr>
                <a:schemeClr val="accent6"/>
              </a:buClr>
              <a:buSzPts val="1800"/>
              <a:buChar char="•"/>
              <a:defRPr>
                <a:solidFill>
                  <a:schemeClr val="dk1"/>
                </a:solidFill>
              </a:defRPr>
            </a:lvl4pPr>
            <a:lvl5pPr indent="-342900" lvl="4" marL="2286000" algn="l">
              <a:lnSpc>
                <a:spcPct val="90000"/>
              </a:lnSpc>
              <a:spcBef>
                <a:spcPts val="500"/>
              </a:spcBef>
              <a:spcAft>
                <a:spcPts val="0"/>
              </a:spcAft>
              <a:buClr>
                <a:schemeClr val="accent6"/>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ext - Green">
  <p:cSld name="Title &amp; Text - Green">
    <p:spTree>
      <p:nvGrpSpPr>
        <p:cNvPr id="83" name="Shape 83"/>
        <p:cNvGrpSpPr/>
        <p:nvPr/>
      </p:nvGrpSpPr>
      <p:grpSpPr>
        <a:xfrm>
          <a:off x="0" y="0"/>
          <a:ext cx="0" cy="0"/>
          <a:chOff x="0" y="0"/>
          <a:chExt cx="0" cy="0"/>
        </a:xfrm>
      </p:grpSpPr>
      <p:sp>
        <p:nvSpPr>
          <p:cNvPr id="84" name="Google Shape;84;p36"/>
          <p:cNvSpPr txBox="1"/>
          <p:nvPr>
            <p:ph type="title"/>
          </p:nvPr>
        </p:nvSpPr>
        <p:spPr>
          <a:xfrm>
            <a:off x="656023"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4"/>
              </a:buClr>
              <a:buSzPts val="3600"/>
              <a:buFont typeface="Helvetica Neue"/>
              <a:buNone/>
              <a:defRPr b="1" sz="3600">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85" name="Google Shape;85;p36"/>
          <p:cNvCxnSpPr/>
          <p:nvPr/>
        </p:nvCxnSpPr>
        <p:spPr>
          <a:xfrm flipH="1" rot="10800000">
            <a:off x="656024" y="1635973"/>
            <a:ext cx="10820189" cy="33878"/>
          </a:xfrm>
          <a:prstGeom prst="straightConnector1">
            <a:avLst/>
          </a:prstGeom>
          <a:noFill/>
          <a:ln cap="flat" cmpd="sng" w="9525">
            <a:solidFill>
              <a:schemeClr val="accent4"/>
            </a:solidFill>
            <a:prstDash val="solid"/>
            <a:miter lim="800000"/>
            <a:headEnd len="sm" w="sm" type="none"/>
            <a:tailEnd len="sm" w="sm" type="none"/>
          </a:ln>
        </p:spPr>
      </p:cxnSp>
      <p:sp>
        <p:nvSpPr>
          <p:cNvPr id="86" name="Google Shape;86;p36"/>
          <p:cNvSpPr/>
          <p:nvPr/>
        </p:nvSpPr>
        <p:spPr>
          <a:xfrm>
            <a:off x="7858954" y="1589835"/>
            <a:ext cx="3617259" cy="92275"/>
          </a:xfrm>
          <a:prstGeom prst="rect">
            <a:avLst/>
          </a:prstGeom>
          <a:solidFill>
            <a:schemeClr val="accent4"/>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 name="Google Shape;87;p36"/>
          <p:cNvSpPr txBox="1"/>
          <p:nvPr>
            <p:ph idx="1" type="body"/>
          </p:nvPr>
        </p:nvSpPr>
        <p:spPr>
          <a:xfrm>
            <a:off x="656022" y="1971675"/>
            <a:ext cx="10820015" cy="428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2800"/>
              <a:buNone/>
              <a:defRPr b="1">
                <a:solidFill>
                  <a:schemeClr val="accent2"/>
                </a:solidFill>
              </a:defRPr>
            </a:lvl1pPr>
            <a:lvl2pPr indent="-381000" lvl="1" marL="914400" algn="l">
              <a:lnSpc>
                <a:spcPct val="90000"/>
              </a:lnSpc>
              <a:spcBef>
                <a:spcPts val="500"/>
              </a:spcBef>
              <a:spcAft>
                <a:spcPts val="0"/>
              </a:spcAft>
              <a:buClr>
                <a:schemeClr val="accent2"/>
              </a:buClr>
              <a:buSzPts val="2400"/>
              <a:buChar char="•"/>
              <a:defRPr/>
            </a:lvl2pPr>
            <a:lvl3pPr indent="-355600" lvl="2" marL="1371600" algn="l">
              <a:lnSpc>
                <a:spcPct val="90000"/>
              </a:lnSpc>
              <a:spcBef>
                <a:spcPts val="500"/>
              </a:spcBef>
              <a:spcAft>
                <a:spcPts val="0"/>
              </a:spcAft>
              <a:buClr>
                <a:schemeClr val="accent2"/>
              </a:buClr>
              <a:buSzPts val="2000"/>
              <a:buChar char="•"/>
              <a:defRPr/>
            </a:lvl3pPr>
            <a:lvl4pPr indent="-342900" lvl="3" marL="1828800" algn="l">
              <a:lnSpc>
                <a:spcPct val="90000"/>
              </a:lnSpc>
              <a:spcBef>
                <a:spcPts val="500"/>
              </a:spcBef>
              <a:spcAft>
                <a:spcPts val="0"/>
              </a:spcAft>
              <a:buClr>
                <a:schemeClr val="accent2"/>
              </a:buClr>
              <a:buSzPts val="1800"/>
              <a:buChar char="•"/>
              <a:defRPr/>
            </a:lvl4pPr>
            <a:lvl5pPr indent="-342900" lvl="4" marL="2286000" algn="l">
              <a:lnSpc>
                <a:spcPct val="9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36"/>
          <p:cNvSpPr txBox="1"/>
          <p:nvPr>
            <p:ph idx="2" type="body"/>
          </p:nvPr>
        </p:nvSpPr>
        <p:spPr>
          <a:xfrm>
            <a:off x="656021" y="2614612"/>
            <a:ext cx="10820015" cy="3729037"/>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2"/>
              </a:buClr>
              <a:buSzPts val="2800"/>
              <a:buChar char="•"/>
              <a:defRPr>
                <a:solidFill>
                  <a:schemeClr val="dk1"/>
                </a:solidFill>
              </a:defRPr>
            </a:lvl1pPr>
            <a:lvl2pPr indent="-381000" lvl="1" marL="914400" algn="l">
              <a:lnSpc>
                <a:spcPct val="90000"/>
              </a:lnSpc>
              <a:spcBef>
                <a:spcPts val="500"/>
              </a:spcBef>
              <a:spcAft>
                <a:spcPts val="0"/>
              </a:spcAft>
              <a:buClr>
                <a:schemeClr val="accent2"/>
              </a:buClr>
              <a:buSzPts val="2400"/>
              <a:buChar char="•"/>
              <a:defRPr>
                <a:solidFill>
                  <a:schemeClr val="dk1"/>
                </a:solidFill>
              </a:defRPr>
            </a:lvl2pPr>
            <a:lvl3pPr indent="-355600" lvl="2" marL="1371600" algn="l">
              <a:lnSpc>
                <a:spcPct val="90000"/>
              </a:lnSpc>
              <a:spcBef>
                <a:spcPts val="500"/>
              </a:spcBef>
              <a:spcAft>
                <a:spcPts val="0"/>
              </a:spcAft>
              <a:buClr>
                <a:schemeClr val="accent2"/>
              </a:buClr>
              <a:buSzPts val="2000"/>
              <a:buChar char="•"/>
              <a:defRPr>
                <a:solidFill>
                  <a:schemeClr val="dk1"/>
                </a:solidFill>
              </a:defRPr>
            </a:lvl3pPr>
            <a:lvl4pPr indent="-342900" lvl="3" marL="1828800" algn="l">
              <a:lnSpc>
                <a:spcPct val="90000"/>
              </a:lnSpc>
              <a:spcBef>
                <a:spcPts val="500"/>
              </a:spcBef>
              <a:spcAft>
                <a:spcPts val="0"/>
              </a:spcAft>
              <a:buClr>
                <a:schemeClr val="accent2"/>
              </a:buClr>
              <a:buSzPts val="1800"/>
              <a:buChar char="•"/>
              <a:defRPr>
                <a:solidFill>
                  <a:schemeClr val="dk1"/>
                </a:solidFill>
              </a:defRPr>
            </a:lvl4pPr>
            <a:lvl5pPr indent="-342900" lvl="4" marL="2286000" algn="l">
              <a:lnSpc>
                <a:spcPct val="90000"/>
              </a:lnSpc>
              <a:spcBef>
                <a:spcPts val="500"/>
              </a:spcBef>
              <a:spcAft>
                <a:spcPts val="0"/>
              </a:spcAft>
              <a:buClr>
                <a:schemeClr val="accent2"/>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mp; Text - Purple">
  <p:cSld name="Image &amp; Text - Purple">
    <p:spTree>
      <p:nvGrpSpPr>
        <p:cNvPr id="89" name="Shape 89"/>
        <p:cNvGrpSpPr/>
        <p:nvPr/>
      </p:nvGrpSpPr>
      <p:grpSpPr>
        <a:xfrm>
          <a:off x="0" y="0"/>
          <a:ext cx="0" cy="0"/>
          <a:chOff x="0" y="0"/>
          <a:chExt cx="0" cy="0"/>
        </a:xfrm>
      </p:grpSpPr>
      <p:sp>
        <p:nvSpPr>
          <p:cNvPr id="90" name="Google Shape;90;p37"/>
          <p:cNvSpPr txBox="1"/>
          <p:nvPr>
            <p:ph type="title"/>
          </p:nvPr>
        </p:nvSpPr>
        <p:spPr>
          <a:xfrm>
            <a:off x="4890099" y="257176"/>
            <a:ext cx="694330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3"/>
              </a:buClr>
              <a:buSzPts val="3200"/>
              <a:buFont typeface="Helvetica Neue"/>
              <a:buNone/>
              <a:defRPr b="1" sz="32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91" name="Google Shape;91;p37"/>
          <p:cNvCxnSpPr/>
          <p:nvPr/>
        </p:nvCxnSpPr>
        <p:spPr>
          <a:xfrm flipH="1" rot="10800000">
            <a:off x="5027117" y="1509236"/>
            <a:ext cx="6806284" cy="17612"/>
          </a:xfrm>
          <a:prstGeom prst="straightConnector1">
            <a:avLst/>
          </a:prstGeom>
          <a:noFill/>
          <a:ln cap="flat" cmpd="sng" w="9525">
            <a:solidFill>
              <a:schemeClr val="accent1"/>
            </a:solidFill>
            <a:prstDash val="solid"/>
            <a:miter lim="800000"/>
            <a:headEnd len="sm" w="sm" type="none"/>
            <a:tailEnd len="sm" w="sm" type="none"/>
          </a:ln>
        </p:spPr>
      </p:cxnSp>
      <p:sp>
        <p:nvSpPr>
          <p:cNvPr id="92" name="Google Shape;92;p37"/>
          <p:cNvSpPr/>
          <p:nvPr/>
        </p:nvSpPr>
        <p:spPr>
          <a:xfrm>
            <a:off x="9351335" y="1467293"/>
            <a:ext cx="2482066" cy="78223"/>
          </a:xfrm>
          <a:prstGeom prst="rect">
            <a:avLst/>
          </a:prstGeom>
          <a:solidFill>
            <a:schemeClr val="accen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 name="Google Shape;93;p37"/>
          <p:cNvSpPr/>
          <p:nvPr>
            <p:ph idx="2" type="pic"/>
          </p:nvPr>
        </p:nvSpPr>
        <p:spPr>
          <a:xfrm>
            <a:off x="0" y="0"/>
            <a:ext cx="4340225" cy="6858000"/>
          </a:xfrm>
          <a:prstGeom prst="rect">
            <a:avLst/>
          </a:prstGeom>
          <a:noFill/>
          <a:ln>
            <a:noFill/>
          </a:ln>
        </p:spPr>
      </p:sp>
      <p:sp>
        <p:nvSpPr>
          <p:cNvPr id="94" name="Google Shape;94;p37"/>
          <p:cNvSpPr txBox="1"/>
          <p:nvPr>
            <p:ph idx="1" type="body"/>
          </p:nvPr>
        </p:nvSpPr>
        <p:spPr>
          <a:xfrm>
            <a:off x="4890100" y="1907476"/>
            <a:ext cx="6943302" cy="4493324"/>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3"/>
              </a:buClr>
              <a:buSzPts val="2800"/>
              <a:buChar char="•"/>
              <a:defRPr>
                <a:solidFill>
                  <a:schemeClr val="dk1"/>
                </a:solidFill>
              </a:defRPr>
            </a:lvl1pPr>
            <a:lvl2pPr indent="-381000" lvl="1" marL="914400" algn="l">
              <a:lnSpc>
                <a:spcPct val="90000"/>
              </a:lnSpc>
              <a:spcBef>
                <a:spcPts val="500"/>
              </a:spcBef>
              <a:spcAft>
                <a:spcPts val="0"/>
              </a:spcAft>
              <a:buClr>
                <a:schemeClr val="accent3"/>
              </a:buClr>
              <a:buSzPts val="2400"/>
              <a:buChar char="•"/>
              <a:defRPr>
                <a:solidFill>
                  <a:schemeClr val="dk1"/>
                </a:solidFill>
              </a:defRPr>
            </a:lvl2pPr>
            <a:lvl3pPr indent="-355600" lvl="2" marL="1371600" algn="l">
              <a:lnSpc>
                <a:spcPct val="90000"/>
              </a:lnSpc>
              <a:spcBef>
                <a:spcPts val="500"/>
              </a:spcBef>
              <a:spcAft>
                <a:spcPts val="0"/>
              </a:spcAft>
              <a:buClr>
                <a:schemeClr val="accent3"/>
              </a:buClr>
              <a:buSzPts val="2000"/>
              <a:buChar char="•"/>
              <a:defRPr>
                <a:solidFill>
                  <a:schemeClr val="dk1"/>
                </a:solidFill>
              </a:defRPr>
            </a:lvl3pPr>
            <a:lvl4pPr indent="-342900" lvl="3" marL="1828800" algn="l">
              <a:lnSpc>
                <a:spcPct val="90000"/>
              </a:lnSpc>
              <a:spcBef>
                <a:spcPts val="500"/>
              </a:spcBef>
              <a:spcAft>
                <a:spcPts val="0"/>
              </a:spcAft>
              <a:buClr>
                <a:schemeClr val="accent3"/>
              </a:buClr>
              <a:buSzPts val="1800"/>
              <a:buChar char="•"/>
              <a:defRPr>
                <a:solidFill>
                  <a:schemeClr val="dk1"/>
                </a:solidFill>
              </a:defRPr>
            </a:lvl4pPr>
            <a:lvl5pPr indent="-342900" lvl="4" marL="2286000" algn="l">
              <a:lnSpc>
                <a:spcPct val="90000"/>
              </a:lnSpc>
              <a:spcBef>
                <a:spcPts val="500"/>
              </a:spcBef>
              <a:spcAft>
                <a:spcPts val="0"/>
              </a:spcAft>
              <a:buClr>
                <a:schemeClr val="accent3"/>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mp; Text - Blue">
  <p:cSld name="Image &amp; Text - Blue">
    <p:spTree>
      <p:nvGrpSpPr>
        <p:cNvPr id="95" name="Shape 95"/>
        <p:cNvGrpSpPr/>
        <p:nvPr/>
      </p:nvGrpSpPr>
      <p:grpSpPr>
        <a:xfrm>
          <a:off x="0" y="0"/>
          <a:ext cx="0" cy="0"/>
          <a:chOff x="0" y="0"/>
          <a:chExt cx="0" cy="0"/>
        </a:xfrm>
      </p:grpSpPr>
      <p:sp>
        <p:nvSpPr>
          <p:cNvPr id="96" name="Google Shape;96;p38"/>
          <p:cNvSpPr txBox="1"/>
          <p:nvPr>
            <p:ph type="title"/>
          </p:nvPr>
        </p:nvSpPr>
        <p:spPr>
          <a:xfrm>
            <a:off x="4890099" y="257176"/>
            <a:ext cx="694330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3200"/>
              <a:buFont typeface="Helvetica Neue"/>
              <a:buNone/>
              <a:defRPr b="1" sz="32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97" name="Google Shape;97;p38"/>
          <p:cNvCxnSpPr/>
          <p:nvPr/>
        </p:nvCxnSpPr>
        <p:spPr>
          <a:xfrm flipH="1" rot="10800000">
            <a:off x="5027117" y="1509236"/>
            <a:ext cx="6806284" cy="17612"/>
          </a:xfrm>
          <a:prstGeom prst="straightConnector1">
            <a:avLst/>
          </a:prstGeom>
          <a:noFill/>
          <a:ln cap="flat" cmpd="sng" w="9525">
            <a:solidFill>
              <a:schemeClr val="accent3"/>
            </a:solidFill>
            <a:prstDash val="solid"/>
            <a:miter lim="800000"/>
            <a:headEnd len="sm" w="sm" type="none"/>
            <a:tailEnd len="sm" w="sm" type="none"/>
          </a:ln>
        </p:spPr>
      </p:cxnSp>
      <p:sp>
        <p:nvSpPr>
          <p:cNvPr id="98" name="Google Shape;98;p38"/>
          <p:cNvSpPr/>
          <p:nvPr/>
        </p:nvSpPr>
        <p:spPr>
          <a:xfrm>
            <a:off x="9351335" y="1467293"/>
            <a:ext cx="2482066" cy="78223"/>
          </a:xfrm>
          <a:prstGeom prst="rect">
            <a:avLst/>
          </a:prstGeom>
          <a:solidFill>
            <a:schemeClr val="accent3"/>
          </a:solidFill>
          <a:ln cap="flat" cmpd="sng" w="1270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 name="Google Shape;99;p38"/>
          <p:cNvSpPr/>
          <p:nvPr>
            <p:ph idx="2" type="pic"/>
          </p:nvPr>
        </p:nvSpPr>
        <p:spPr>
          <a:xfrm>
            <a:off x="0" y="0"/>
            <a:ext cx="4340225" cy="6858000"/>
          </a:xfrm>
          <a:prstGeom prst="rect">
            <a:avLst/>
          </a:prstGeom>
          <a:noFill/>
          <a:ln>
            <a:noFill/>
          </a:ln>
        </p:spPr>
      </p:sp>
      <p:sp>
        <p:nvSpPr>
          <p:cNvPr id="100" name="Google Shape;100;p38"/>
          <p:cNvSpPr txBox="1"/>
          <p:nvPr>
            <p:ph idx="1" type="body"/>
          </p:nvPr>
        </p:nvSpPr>
        <p:spPr>
          <a:xfrm>
            <a:off x="4890100" y="1907476"/>
            <a:ext cx="6943302" cy="4493324"/>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1"/>
              </a:buClr>
              <a:buSzPts val="2800"/>
              <a:buChar char="•"/>
              <a:defRPr>
                <a:solidFill>
                  <a:schemeClr val="dk1"/>
                </a:solidFill>
              </a:defRPr>
            </a:lvl1pPr>
            <a:lvl2pPr indent="-381000" lvl="1" marL="914400" algn="l">
              <a:lnSpc>
                <a:spcPct val="90000"/>
              </a:lnSpc>
              <a:spcBef>
                <a:spcPts val="500"/>
              </a:spcBef>
              <a:spcAft>
                <a:spcPts val="0"/>
              </a:spcAft>
              <a:buClr>
                <a:schemeClr val="accent1"/>
              </a:buClr>
              <a:buSzPts val="2400"/>
              <a:buChar char="•"/>
              <a:defRPr>
                <a:solidFill>
                  <a:schemeClr val="dk1"/>
                </a:solidFill>
              </a:defRPr>
            </a:lvl2pPr>
            <a:lvl3pPr indent="-355600" lvl="2" marL="1371600" algn="l">
              <a:lnSpc>
                <a:spcPct val="90000"/>
              </a:lnSpc>
              <a:spcBef>
                <a:spcPts val="500"/>
              </a:spcBef>
              <a:spcAft>
                <a:spcPts val="0"/>
              </a:spcAft>
              <a:buClr>
                <a:schemeClr val="accent1"/>
              </a:buClr>
              <a:buSzPts val="2000"/>
              <a:buChar char="•"/>
              <a:defRPr>
                <a:solidFill>
                  <a:schemeClr val="dk1"/>
                </a:solidFill>
              </a:defRPr>
            </a:lvl3pPr>
            <a:lvl4pPr indent="-342900" lvl="3" marL="1828800" algn="l">
              <a:lnSpc>
                <a:spcPct val="90000"/>
              </a:lnSpc>
              <a:spcBef>
                <a:spcPts val="500"/>
              </a:spcBef>
              <a:spcAft>
                <a:spcPts val="0"/>
              </a:spcAft>
              <a:buClr>
                <a:schemeClr val="accent1"/>
              </a:buClr>
              <a:buSzPts val="1800"/>
              <a:buChar char="•"/>
              <a:defRPr>
                <a:solidFill>
                  <a:schemeClr val="dk1"/>
                </a:solidFill>
              </a:defRPr>
            </a:lvl4pPr>
            <a:lvl5pPr indent="-342900" lvl="4" marL="2286000" algn="l">
              <a:lnSpc>
                <a:spcPct val="90000"/>
              </a:lnSpc>
              <a:spcBef>
                <a:spcPts val="500"/>
              </a:spcBef>
              <a:spcAft>
                <a:spcPts val="0"/>
              </a:spcAft>
              <a:buClr>
                <a:schemeClr val="accent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mp; Text - Teal">
  <p:cSld name="Image &amp; Text - Teal">
    <p:spTree>
      <p:nvGrpSpPr>
        <p:cNvPr id="101" name="Shape 101"/>
        <p:cNvGrpSpPr/>
        <p:nvPr/>
      </p:nvGrpSpPr>
      <p:grpSpPr>
        <a:xfrm>
          <a:off x="0" y="0"/>
          <a:ext cx="0" cy="0"/>
          <a:chOff x="0" y="0"/>
          <a:chExt cx="0" cy="0"/>
        </a:xfrm>
      </p:grpSpPr>
      <p:sp>
        <p:nvSpPr>
          <p:cNvPr id="102" name="Google Shape;102;p39"/>
          <p:cNvSpPr txBox="1"/>
          <p:nvPr>
            <p:ph type="title"/>
          </p:nvPr>
        </p:nvSpPr>
        <p:spPr>
          <a:xfrm>
            <a:off x="4890099" y="257176"/>
            <a:ext cx="694330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5"/>
              </a:buClr>
              <a:buSzPts val="3200"/>
              <a:buFont typeface="Helvetica Neue"/>
              <a:buNone/>
              <a:defRPr b="1" sz="3200">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03" name="Google Shape;103;p39"/>
          <p:cNvCxnSpPr/>
          <p:nvPr/>
        </p:nvCxnSpPr>
        <p:spPr>
          <a:xfrm flipH="1" rot="10800000">
            <a:off x="5027117" y="1509236"/>
            <a:ext cx="6806284" cy="17612"/>
          </a:xfrm>
          <a:prstGeom prst="straightConnector1">
            <a:avLst/>
          </a:prstGeom>
          <a:noFill/>
          <a:ln cap="flat" cmpd="sng" w="9525">
            <a:solidFill>
              <a:schemeClr val="accent6"/>
            </a:solidFill>
            <a:prstDash val="solid"/>
            <a:miter lim="800000"/>
            <a:headEnd len="sm" w="sm" type="none"/>
            <a:tailEnd len="sm" w="sm" type="none"/>
          </a:ln>
        </p:spPr>
      </p:cxnSp>
      <p:sp>
        <p:nvSpPr>
          <p:cNvPr id="104" name="Google Shape;104;p39"/>
          <p:cNvSpPr/>
          <p:nvPr/>
        </p:nvSpPr>
        <p:spPr>
          <a:xfrm>
            <a:off x="9351335" y="1467293"/>
            <a:ext cx="2482066" cy="78223"/>
          </a:xfrm>
          <a:prstGeom prst="rec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 name="Google Shape;105;p39"/>
          <p:cNvSpPr/>
          <p:nvPr>
            <p:ph idx="2" type="pic"/>
          </p:nvPr>
        </p:nvSpPr>
        <p:spPr>
          <a:xfrm>
            <a:off x="0" y="0"/>
            <a:ext cx="4340225" cy="6858000"/>
          </a:xfrm>
          <a:prstGeom prst="rect">
            <a:avLst/>
          </a:prstGeom>
          <a:noFill/>
          <a:ln>
            <a:noFill/>
          </a:ln>
        </p:spPr>
      </p:sp>
      <p:sp>
        <p:nvSpPr>
          <p:cNvPr id="106" name="Google Shape;106;p39"/>
          <p:cNvSpPr txBox="1"/>
          <p:nvPr>
            <p:ph idx="1" type="body"/>
          </p:nvPr>
        </p:nvSpPr>
        <p:spPr>
          <a:xfrm>
            <a:off x="4890100" y="1907476"/>
            <a:ext cx="6943302" cy="4493324"/>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5"/>
              </a:buClr>
              <a:buSzPts val="2800"/>
              <a:buChar char="•"/>
              <a:defRPr>
                <a:solidFill>
                  <a:schemeClr val="dk1"/>
                </a:solidFill>
              </a:defRPr>
            </a:lvl1pPr>
            <a:lvl2pPr indent="-381000" lvl="1" marL="914400" algn="l">
              <a:lnSpc>
                <a:spcPct val="90000"/>
              </a:lnSpc>
              <a:spcBef>
                <a:spcPts val="500"/>
              </a:spcBef>
              <a:spcAft>
                <a:spcPts val="0"/>
              </a:spcAft>
              <a:buClr>
                <a:schemeClr val="accent5"/>
              </a:buClr>
              <a:buSzPts val="2400"/>
              <a:buChar char="•"/>
              <a:defRPr>
                <a:solidFill>
                  <a:schemeClr val="dk1"/>
                </a:solidFill>
              </a:defRPr>
            </a:lvl2pPr>
            <a:lvl3pPr indent="-355600" lvl="2" marL="1371600" algn="l">
              <a:lnSpc>
                <a:spcPct val="90000"/>
              </a:lnSpc>
              <a:spcBef>
                <a:spcPts val="500"/>
              </a:spcBef>
              <a:spcAft>
                <a:spcPts val="0"/>
              </a:spcAft>
              <a:buClr>
                <a:schemeClr val="accent5"/>
              </a:buClr>
              <a:buSzPts val="2000"/>
              <a:buChar char="•"/>
              <a:defRPr>
                <a:solidFill>
                  <a:schemeClr val="dk1"/>
                </a:solidFill>
              </a:defRPr>
            </a:lvl3pPr>
            <a:lvl4pPr indent="-342900" lvl="3" marL="1828800" algn="l">
              <a:lnSpc>
                <a:spcPct val="90000"/>
              </a:lnSpc>
              <a:spcBef>
                <a:spcPts val="500"/>
              </a:spcBef>
              <a:spcAft>
                <a:spcPts val="0"/>
              </a:spcAft>
              <a:buClr>
                <a:schemeClr val="accent5"/>
              </a:buClr>
              <a:buSzPts val="1800"/>
              <a:buChar char="•"/>
              <a:defRPr>
                <a:solidFill>
                  <a:schemeClr val="dk1"/>
                </a:solidFill>
              </a:defRPr>
            </a:lvl4pPr>
            <a:lvl5pPr indent="-342900" lvl="4" marL="2286000" algn="l">
              <a:lnSpc>
                <a:spcPct val="90000"/>
              </a:lnSpc>
              <a:spcBef>
                <a:spcPts val="500"/>
              </a:spcBef>
              <a:spcAft>
                <a:spcPts val="0"/>
              </a:spcAft>
              <a:buClr>
                <a:schemeClr val="accent5"/>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mp; Text - Green">
  <p:cSld name="Image &amp; Text - Green">
    <p:spTree>
      <p:nvGrpSpPr>
        <p:cNvPr id="107" name="Shape 107"/>
        <p:cNvGrpSpPr/>
        <p:nvPr/>
      </p:nvGrpSpPr>
      <p:grpSpPr>
        <a:xfrm>
          <a:off x="0" y="0"/>
          <a:ext cx="0" cy="0"/>
          <a:chOff x="0" y="0"/>
          <a:chExt cx="0" cy="0"/>
        </a:xfrm>
      </p:grpSpPr>
      <p:sp>
        <p:nvSpPr>
          <p:cNvPr id="108" name="Google Shape;108;p40"/>
          <p:cNvSpPr txBox="1"/>
          <p:nvPr>
            <p:ph type="title"/>
          </p:nvPr>
        </p:nvSpPr>
        <p:spPr>
          <a:xfrm>
            <a:off x="4890099" y="257176"/>
            <a:ext cx="694330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4"/>
              </a:buClr>
              <a:buSzPts val="3200"/>
              <a:buFont typeface="Helvetica Neue"/>
              <a:buNone/>
              <a:defRPr b="1" sz="3200">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09" name="Google Shape;109;p40"/>
          <p:cNvCxnSpPr/>
          <p:nvPr/>
        </p:nvCxnSpPr>
        <p:spPr>
          <a:xfrm flipH="1" rot="10800000">
            <a:off x="5027117" y="1509236"/>
            <a:ext cx="6806284" cy="17612"/>
          </a:xfrm>
          <a:prstGeom prst="straightConnector1">
            <a:avLst/>
          </a:prstGeom>
          <a:noFill/>
          <a:ln cap="flat" cmpd="sng" w="9525">
            <a:solidFill>
              <a:schemeClr val="accent4"/>
            </a:solidFill>
            <a:prstDash val="solid"/>
            <a:miter lim="800000"/>
            <a:headEnd len="sm" w="sm" type="none"/>
            <a:tailEnd len="sm" w="sm" type="none"/>
          </a:ln>
        </p:spPr>
      </p:cxnSp>
      <p:sp>
        <p:nvSpPr>
          <p:cNvPr id="110" name="Google Shape;110;p40"/>
          <p:cNvSpPr/>
          <p:nvPr/>
        </p:nvSpPr>
        <p:spPr>
          <a:xfrm>
            <a:off x="9351335" y="1467293"/>
            <a:ext cx="2482066" cy="78223"/>
          </a:xfrm>
          <a:prstGeom prst="rect">
            <a:avLst/>
          </a:prstGeom>
          <a:solidFill>
            <a:schemeClr val="accent4"/>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1" name="Google Shape;111;p40"/>
          <p:cNvSpPr/>
          <p:nvPr>
            <p:ph idx="2" type="pic"/>
          </p:nvPr>
        </p:nvSpPr>
        <p:spPr>
          <a:xfrm>
            <a:off x="0" y="0"/>
            <a:ext cx="4340225" cy="6858000"/>
          </a:xfrm>
          <a:prstGeom prst="rect">
            <a:avLst/>
          </a:prstGeom>
          <a:noFill/>
          <a:ln>
            <a:noFill/>
          </a:ln>
        </p:spPr>
      </p:sp>
      <p:sp>
        <p:nvSpPr>
          <p:cNvPr id="112" name="Google Shape;112;p40"/>
          <p:cNvSpPr txBox="1"/>
          <p:nvPr>
            <p:ph idx="1" type="body"/>
          </p:nvPr>
        </p:nvSpPr>
        <p:spPr>
          <a:xfrm>
            <a:off x="4890100" y="1907476"/>
            <a:ext cx="6943302" cy="4493324"/>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2"/>
              </a:buClr>
              <a:buSzPts val="2800"/>
              <a:buChar char="•"/>
              <a:defRPr>
                <a:solidFill>
                  <a:schemeClr val="dk1"/>
                </a:solidFill>
              </a:defRPr>
            </a:lvl1pPr>
            <a:lvl2pPr indent="-381000" lvl="1" marL="914400" algn="l">
              <a:lnSpc>
                <a:spcPct val="90000"/>
              </a:lnSpc>
              <a:spcBef>
                <a:spcPts val="500"/>
              </a:spcBef>
              <a:spcAft>
                <a:spcPts val="0"/>
              </a:spcAft>
              <a:buClr>
                <a:schemeClr val="accent2"/>
              </a:buClr>
              <a:buSzPts val="2400"/>
              <a:buChar char="•"/>
              <a:defRPr>
                <a:solidFill>
                  <a:schemeClr val="dk1"/>
                </a:solidFill>
              </a:defRPr>
            </a:lvl2pPr>
            <a:lvl3pPr indent="-355600" lvl="2" marL="1371600" algn="l">
              <a:lnSpc>
                <a:spcPct val="90000"/>
              </a:lnSpc>
              <a:spcBef>
                <a:spcPts val="500"/>
              </a:spcBef>
              <a:spcAft>
                <a:spcPts val="0"/>
              </a:spcAft>
              <a:buClr>
                <a:schemeClr val="accent2"/>
              </a:buClr>
              <a:buSzPts val="2000"/>
              <a:buChar char="•"/>
              <a:defRPr>
                <a:solidFill>
                  <a:schemeClr val="dk1"/>
                </a:solidFill>
              </a:defRPr>
            </a:lvl3pPr>
            <a:lvl4pPr indent="-342900" lvl="3" marL="1828800" algn="l">
              <a:lnSpc>
                <a:spcPct val="90000"/>
              </a:lnSpc>
              <a:spcBef>
                <a:spcPts val="500"/>
              </a:spcBef>
              <a:spcAft>
                <a:spcPts val="0"/>
              </a:spcAft>
              <a:buClr>
                <a:schemeClr val="accent2"/>
              </a:buClr>
              <a:buSzPts val="1800"/>
              <a:buChar char="•"/>
              <a:defRPr>
                <a:solidFill>
                  <a:schemeClr val="dk1"/>
                </a:solidFill>
              </a:defRPr>
            </a:lvl4pPr>
            <a:lvl5pPr indent="-342900" lvl="4" marL="2286000" algn="l">
              <a:lnSpc>
                <a:spcPct val="90000"/>
              </a:lnSpc>
              <a:spcBef>
                <a:spcPts val="500"/>
              </a:spcBef>
              <a:spcAft>
                <a:spcPts val="0"/>
              </a:spcAft>
              <a:buClr>
                <a:schemeClr val="accent2"/>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ext with Dots - Blue">
  <p:cSld name="Title &amp; Text with Dots - Blue">
    <p:spTree>
      <p:nvGrpSpPr>
        <p:cNvPr id="113" name="Shape 113"/>
        <p:cNvGrpSpPr/>
        <p:nvPr/>
      </p:nvGrpSpPr>
      <p:grpSpPr>
        <a:xfrm>
          <a:off x="0" y="0"/>
          <a:ext cx="0" cy="0"/>
          <a:chOff x="0" y="0"/>
          <a:chExt cx="0" cy="0"/>
        </a:xfrm>
      </p:grpSpPr>
      <p:grpSp>
        <p:nvGrpSpPr>
          <p:cNvPr id="114" name="Google Shape;114;p41"/>
          <p:cNvGrpSpPr/>
          <p:nvPr/>
        </p:nvGrpSpPr>
        <p:grpSpPr>
          <a:xfrm>
            <a:off x="0" y="5303521"/>
            <a:ext cx="12192000" cy="1639827"/>
            <a:chOff x="0" y="5303521"/>
            <a:chExt cx="12192000" cy="1639827"/>
          </a:xfrm>
        </p:grpSpPr>
        <p:pic>
          <p:nvPicPr>
            <p:cNvPr id="115" name="Google Shape;115;p41"/>
            <p:cNvPicPr preferRelativeResize="0"/>
            <p:nvPr/>
          </p:nvPicPr>
          <p:blipFill rotWithShape="1">
            <a:blip r:embed="rId2">
              <a:alphaModFix amt="20000"/>
            </a:blip>
            <a:srcRect b="6770" l="59835" r="12104" t="10673"/>
            <a:stretch/>
          </p:blipFill>
          <p:spPr>
            <a:xfrm rot="5400000">
              <a:off x="2302155" y="3001365"/>
              <a:ext cx="1639827" cy="6244138"/>
            </a:xfrm>
            <a:prstGeom prst="rect">
              <a:avLst/>
            </a:prstGeom>
            <a:noFill/>
            <a:ln>
              <a:noFill/>
            </a:ln>
          </p:spPr>
        </p:pic>
        <p:pic>
          <p:nvPicPr>
            <p:cNvPr id="116" name="Google Shape;116;p41"/>
            <p:cNvPicPr preferRelativeResize="0"/>
            <p:nvPr/>
          </p:nvPicPr>
          <p:blipFill rotWithShape="1">
            <a:blip r:embed="rId2">
              <a:alphaModFix amt="20000"/>
            </a:blip>
            <a:srcRect b="6770" l="60063" r="11952" t="10673"/>
            <a:stretch/>
          </p:blipFill>
          <p:spPr>
            <a:xfrm rot="5400000">
              <a:off x="8439135" y="3108523"/>
              <a:ext cx="1557867" cy="5947862"/>
            </a:xfrm>
            <a:prstGeom prst="rect">
              <a:avLst/>
            </a:prstGeom>
            <a:noFill/>
            <a:ln>
              <a:noFill/>
            </a:ln>
          </p:spPr>
        </p:pic>
      </p:grpSp>
      <p:sp>
        <p:nvSpPr>
          <p:cNvPr id="117" name="Google Shape;117;p41"/>
          <p:cNvSpPr txBox="1"/>
          <p:nvPr>
            <p:ph type="title"/>
          </p:nvPr>
        </p:nvSpPr>
        <p:spPr>
          <a:xfrm>
            <a:off x="656023"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3600"/>
              <a:buFont typeface="Helvetica Neue"/>
              <a:buNone/>
              <a:defRPr b="1"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41"/>
          <p:cNvSpPr txBox="1"/>
          <p:nvPr>
            <p:ph idx="1" type="body"/>
          </p:nvPr>
        </p:nvSpPr>
        <p:spPr>
          <a:xfrm>
            <a:off x="656023" y="1690688"/>
            <a:ext cx="10820015" cy="5000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3"/>
              </a:buClr>
              <a:buSzPts val="2800"/>
              <a:buNone/>
              <a:defRPr b="1">
                <a:solidFill>
                  <a:schemeClr val="accent3"/>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41"/>
          <p:cNvSpPr txBox="1"/>
          <p:nvPr>
            <p:ph idx="2" type="body"/>
          </p:nvPr>
        </p:nvSpPr>
        <p:spPr>
          <a:xfrm>
            <a:off x="656022" y="2333626"/>
            <a:ext cx="10820015" cy="37719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3"/>
              </a:buClr>
              <a:buSzPts val="2800"/>
              <a:buChar char="•"/>
              <a:defRPr>
                <a:solidFill>
                  <a:schemeClr val="dk1"/>
                </a:solidFill>
              </a:defRPr>
            </a:lvl1pPr>
            <a:lvl2pPr indent="-381000" lvl="1" marL="914400" algn="l">
              <a:lnSpc>
                <a:spcPct val="90000"/>
              </a:lnSpc>
              <a:spcBef>
                <a:spcPts val="500"/>
              </a:spcBef>
              <a:spcAft>
                <a:spcPts val="0"/>
              </a:spcAft>
              <a:buClr>
                <a:schemeClr val="accent3"/>
              </a:buClr>
              <a:buSzPts val="2400"/>
              <a:buChar char="•"/>
              <a:defRPr>
                <a:solidFill>
                  <a:schemeClr val="dk1"/>
                </a:solidFill>
              </a:defRPr>
            </a:lvl2pPr>
            <a:lvl3pPr indent="-355600" lvl="2" marL="1371600" algn="l">
              <a:lnSpc>
                <a:spcPct val="90000"/>
              </a:lnSpc>
              <a:spcBef>
                <a:spcPts val="500"/>
              </a:spcBef>
              <a:spcAft>
                <a:spcPts val="0"/>
              </a:spcAft>
              <a:buClr>
                <a:schemeClr val="accent3"/>
              </a:buClr>
              <a:buSzPts val="2000"/>
              <a:buChar char="•"/>
              <a:defRPr>
                <a:solidFill>
                  <a:schemeClr val="dk1"/>
                </a:solidFill>
              </a:defRPr>
            </a:lvl3pPr>
            <a:lvl4pPr indent="-342900" lvl="3" marL="1828800" algn="l">
              <a:lnSpc>
                <a:spcPct val="90000"/>
              </a:lnSpc>
              <a:spcBef>
                <a:spcPts val="500"/>
              </a:spcBef>
              <a:spcAft>
                <a:spcPts val="0"/>
              </a:spcAft>
              <a:buClr>
                <a:schemeClr val="accent3"/>
              </a:buClr>
              <a:buSzPts val="1800"/>
              <a:buChar char="•"/>
              <a:defRPr>
                <a:solidFill>
                  <a:schemeClr val="dk1"/>
                </a:solidFill>
              </a:defRPr>
            </a:lvl4pPr>
            <a:lvl5pPr indent="-342900" lvl="4" marL="2286000" algn="l">
              <a:lnSpc>
                <a:spcPct val="90000"/>
              </a:lnSpc>
              <a:spcBef>
                <a:spcPts val="500"/>
              </a:spcBef>
              <a:spcAft>
                <a:spcPts val="0"/>
              </a:spcAft>
              <a:buClr>
                <a:schemeClr val="accent3"/>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ext with Dots - Purple">
  <p:cSld name="Title &amp; Text with Dots - Purple">
    <p:spTree>
      <p:nvGrpSpPr>
        <p:cNvPr id="120" name="Shape 120"/>
        <p:cNvGrpSpPr/>
        <p:nvPr/>
      </p:nvGrpSpPr>
      <p:grpSpPr>
        <a:xfrm>
          <a:off x="0" y="0"/>
          <a:ext cx="0" cy="0"/>
          <a:chOff x="0" y="0"/>
          <a:chExt cx="0" cy="0"/>
        </a:xfrm>
      </p:grpSpPr>
      <p:grpSp>
        <p:nvGrpSpPr>
          <p:cNvPr id="121" name="Google Shape;121;p42"/>
          <p:cNvGrpSpPr/>
          <p:nvPr/>
        </p:nvGrpSpPr>
        <p:grpSpPr>
          <a:xfrm>
            <a:off x="0" y="5303521"/>
            <a:ext cx="12192000" cy="1639827"/>
            <a:chOff x="0" y="5303521"/>
            <a:chExt cx="12192000" cy="1639827"/>
          </a:xfrm>
        </p:grpSpPr>
        <p:pic>
          <p:nvPicPr>
            <p:cNvPr id="122" name="Google Shape;122;p42"/>
            <p:cNvPicPr preferRelativeResize="0"/>
            <p:nvPr/>
          </p:nvPicPr>
          <p:blipFill rotWithShape="1">
            <a:blip r:embed="rId2">
              <a:alphaModFix amt="20000"/>
            </a:blip>
            <a:srcRect b="6770" l="59835" r="12104" t="10673"/>
            <a:stretch/>
          </p:blipFill>
          <p:spPr>
            <a:xfrm rot="5400000">
              <a:off x="2302155" y="3001365"/>
              <a:ext cx="1639827" cy="6244138"/>
            </a:xfrm>
            <a:prstGeom prst="rect">
              <a:avLst/>
            </a:prstGeom>
            <a:noFill/>
            <a:ln>
              <a:noFill/>
            </a:ln>
          </p:spPr>
        </p:pic>
        <p:pic>
          <p:nvPicPr>
            <p:cNvPr id="123" name="Google Shape;123;p42"/>
            <p:cNvPicPr preferRelativeResize="0"/>
            <p:nvPr/>
          </p:nvPicPr>
          <p:blipFill rotWithShape="1">
            <a:blip r:embed="rId2">
              <a:alphaModFix amt="20000"/>
            </a:blip>
            <a:srcRect b="6770" l="60063" r="11952" t="10673"/>
            <a:stretch/>
          </p:blipFill>
          <p:spPr>
            <a:xfrm rot="5400000">
              <a:off x="8439135" y="3108523"/>
              <a:ext cx="1557867" cy="5947862"/>
            </a:xfrm>
            <a:prstGeom prst="rect">
              <a:avLst/>
            </a:prstGeom>
            <a:noFill/>
            <a:ln>
              <a:noFill/>
            </a:ln>
          </p:spPr>
        </p:pic>
      </p:grpSp>
      <p:sp>
        <p:nvSpPr>
          <p:cNvPr id="124" name="Google Shape;124;p42"/>
          <p:cNvSpPr txBox="1"/>
          <p:nvPr>
            <p:ph type="title"/>
          </p:nvPr>
        </p:nvSpPr>
        <p:spPr>
          <a:xfrm>
            <a:off x="656023"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3"/>
              </a:buClr>
              <a:buSzPts val="3600"/>
              <a:buFont typeface="Helvetica Neue"/>
              <a:buNone/>
              <a:defRPr b="1" sz="36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42"/>
          <p:cNvSpPr txBox="1"/>
          <p:nvPr>
            <p:ph idx="1" type="body"/>
          </p:nvPr>
        </p:nvSpPr>
        <p:spPr>
          <a:xfrm>
            <a:off x="656022" y="1690688"/>
            <a:ext cx="10820015" cy="4857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1"/>
              </a:buClr>
              <a:buSzPts val="2800"/>
              <a:buNone/>
              <a:defRPr b="1">
                <a:solidFill>
                  <a:schemeClr val="accent1"/>
                </a:solidFill>
              </a:defRPr>
            </a:lvl1pPr>
            <a:lvl2pPr indent="-381000" lvl="1" marL="914400" algn="l">
              <a:lnSpc>
                <a:spcPct val="90000"/>
              </a:lnSpc>
              <a:spcBef>
                <a:spcPts val="500"/>
              </a:spcBef>
              <a:spcAft>
                <a:spcPts val="0"/>
              </a:spcAft>
              <a:buClr>
                <a:schemeClr val="accent1"/>
              </a:buClr>
              <a:buSzPts val="2400"/>
              <a:buChar char="•"/>
              <a:defRPr/>
            </a:lvl2pPr>
            <a:lvl3pPr indent="-355600" lvl="2" marL="1371600" algn="l">
              <a:lnSpc>
                <a:spcPct val="90000"/>
              </a:lnSpc>
              <a:spcBef>
                <a:spcPts val="500"/>
              </a:spcBef>
              <a:spcAft>
                <a:spcPts val="0"/>
              </a:spcAft>
              <a:buClr>
                <a:schemeClr val="accent1"/>
              </a:buClr>
              <a:buSzPts val="2000"/>
              <a:buChar char="•"/>
              <a:defRPr/>
            </a:lvl3pPr>
            <a:lvl4pPr indent="-342900" lvl="3" marL="1828800" algn="l">
              <a:lnSpc>
                <a:spcPct val="90000"/>
              </a:lnSpc>
              <a:spcBef>
                <a:spcPts val="500"/>
              </a:spcBef>
              <a:spcAft>
                <a:spcPts val="0"/>
              </a:spcAft>
              <a:buClr>
                <a:schemeClr val="accent1"/>
              </a:buClr>
              <a:buSzPts val="1800"/>
              <a:buChar char="•"/>
              <a:defRPr/>
            </a:lvl4pPr>
            <a:lvl5pPr indent="-342900" lvl="4" marL="2286000" algn="l">
              <a:lnSpc>
                <a:spcPct val="90000"/>
              </a:lnSpc>
              <a:spcBef>
                <a:spcPts val="500"/>
              </a:spcBef>
              <a:spcAft>
                <a:spcPts val="0"/>
              </a:spcAft>
              <a:buClr>
                <a:schemeClr val="accen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42"/>
          <p:cNvSpPr txBox="1"/>
          <p:nvPr>
            <p:ph idx="2" type="body"/>
          </p:nvPr>
        </p:nvSpPr>
        <p:spPr>
          <a:xfrm>
            <a:off x="656021" y="2333625"/>
            <a:ext cx="10820015" cy="3729037"/>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1"/>
              </a:buClr>
              <a:buSzPts val="2800"/>
              <a:buChar char="•"/>
              <a:defRPr>
                <a:solidFill>
                  <a:schemeClr val="dk1"/>
                </a:solidFill>
              </a:defRPr>
            </a:lvl1pPr>
            <a:lvl2pPr indent="-381000" lvl="1" marL="914400" algn="l">
              <a:lnSpc>
                <a:spcPct val="90000"/>
              </a:lnSpc>
              <a:spcBef>
                <a:spcPts val="500"/>
              </a:spcBef>
              <a:spcAft>
                <a:spcPts val="0"/>
              </a:spcAft>
              <a:buClr>
                <a:schemeClr val="accent1"/>
              </a:buClr>
              <a:buSzPts val="2400"/>
              <a:buChar char="•"/>
              <a:defRPr>
                <a:solidFill>
                  <a:schemeClr val="dk1"/>
                </a:solidFill>
              </a:defRPr>
            </a:lvl2pPr>
            <a:lvl3pPr indent="-355600" lvl="2" marL="1371600" algn="l">
              <a:lnSpc>
                <a:spcPct val="90000"/>
              </a:lnSpc>
              <a:spcBef>
                <a:spcPts val="500"/>
              </a:spcBef>
              <a:spcAft>
                <a:spcPts val="0"/>
              </a:spcAft>
              <a:buClr>
                <a:schemeClr val="accent1"/>
              </a:buClr>
              <a:buSzPts val="2000"/>
              <a:buChar char="•"/>
              <a:defRPr>
                <a:solidFill>
                  <a:schemeClr val="dk1"/>
                </a:solidFill>
              </a:defRPr>
            </a:lvl3pPr>
            <a:lvl4pPr indent="-342900" lvl="3" marL="1828800" algn="l">
              <a:lnSpc>
                <a:spcPct val="90000"/>
              </a:lnSpc>
              <a:spcBef>
                <a:spcPts val="500"/>
              </a:spcBef>
              <a:spcAft>
                <a:spcPts val="0"/>
              </a:spcAft>
              <a:buClr>
                <a:schemeClr val="accent1"/>
              </a:buClr>
              <a:buSzPts val="1800"/>
              <a:buChar char="•"/>
              <a:defRPr>
                <a:solidFill>
                  <a:schemeClr val="dk1"/>
                </a:solidFill>
              </a:defRPr>
            </a:lvl4pPr>
            <a:lvl5pPr indent="-342900" lvl="4" marL="2286000" algn="l">
              <a:lnSpc>
                <a:spcPct val="90000"/>
              </a:lnSpc>
              <a:spcBef>
                <a:spcPts val="500"/>
              </a:spcBef>
              <a:spcAft>
                <a:spcPts val="0"/>
              </a:spcAft>
              <a:buClr>
                <a:schemeClr val="accent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Teal Background">
  <p:cSld name="Cover - Teal Background">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25"/>
          <p:cNvSpPr/>
          <p:nvPr/>
        </p:nvSpPr>
        <p:spPr>
          <a:xfrm>
            <a:off x="0" y="0"/>
            <a:ext cx="12192000" cy="6858000"/>
          </a:xfrm>
          <a:prstGeom prst="rect">
            <a:avLst/>
          </a:prstGeom>
          <a:solidFill>
            <a:srgbClr val="35B2B4">
              <a:alpha val="7725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 name="Google Shape;19;p25"/>
          <p:cNvSpPr txBox="1"/>
          <p:nvPr>
            <p:ph idx="1" type="body"/>
          </p:nvPr>
        </p:nvSpPr>
        <p:spPr>
          <a:xfrm>
            <a:off x="1828007" y="2076693"/>
            <a:ext cx="8535987" cy="627939"/>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800"/>
              <a:buNone/>
              <a:defRPr b="1" i="0" sz="2800">
                <a:solidFill>
                  <a:schemeClr val="lt1"/>
                </a:solidFill>
                <a:latin typeface="Helvetica Neue"/>
                <a:ea typeface="Helvetica Neue"/>
                <a:cs typeface="Helvetica Neue"/>
                <a:sym typeface="Helvetica Neu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25"/>
          <p:cNvSpPr txBox="1"/>
          <p:nvPr>
            <p:ph idx="2" type="body"/>
          </p:nvPr>
        </p:nvSpPr>
        <p:spPr>
          <a:xfrm>
            <a:off x="1754188" y="3051922"/>
            <a:ext cx="8683625" cy="14557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indent="-406400" lvl="1" marL="914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indent="-406400" lvl="2" marL="13716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indent="-406400" lvl="3" marL="18288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indent="-406400" lvl="4" marL="22860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25"/>
          <p:cNvSpPr/>
          <p:nvPr/>
        </p:nvSpPr>
        <p:spPr>
          <a:xfrm>
            <a:off x="5083215" y="2704632"/>
            <a:ext cx="2025570" cy="11913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405E79"/>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ext with Dots - Teal">
  <p:cSld name="Title &amp; Text with Dots - Teal">
    <p:spTree>
      <p:nvGrpSpPr>
        <p:cNvPr id="127" name="Shape 127"/>
        <p:cNvGrpSpPr/>
        <p:nvPr/>
      </p:nvGrpSpPr>
      <p:grpSpPr>
        <a:xfrm>
          <a:off x="0" y="0"/>
          <a:ext cx="0" cy="0"/>
          <a:chOff x="0" y="0"/>
          <a:chExt cx="0" cy="0"/>
        </a:xfrm>
      </p:grpSpPr>
      <p:sp>
        <p:nvSpPr>
          <p:cNvPr id="128" name="Google Shape;128;p43"/>
          <p:cNvSpPr txBox="1"/>
          <p:nvPr>
            <p:ph type="title"/>
          </p:nvPr>
        </p:nvSpPr>
        <p:spPr>
          <a:xfrm>
            <a:off x="656023"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5"/>
              </a:buClr>
              <a:buSzPts val="3600"/>
              <a:buFont typeface="Helvetica Neue"/>
              <a:buNone/>
              <a:defRPr b="1" sz="3600">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43"/>
          <p:cNvSpPr txBox="1"/>
          <p:nvPr>
            <p:ph idx="1" type="body"/>
          </p:nvPr>
        </p:nvSpPr>
        <p:spPr>
          <a:xfrm>
            <a:off x="656022" y="1690688"/>
            <a:ext cx="10820015" cy="57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6"/>
              </a:buClr>
              <a:buSzPts val="2800"/>
              <a:buNone/>
              <a:defRPr b="1">
                <a:solidFill>
                  <a:schemeClr val="accent6"/>
                </a:solidFill>
              </a:defRPr>
            </a:lvl1pPr>
            <a:lvl2pPr indent="-381000" lvl="1" marL="914400" algn="l">
              <a:lnSpc>
                <a:spcPct val="90000"/>
              </a:lnSpc>
              <a:spcBef>
                <a:spcPts val="500"/>
              </a:spcBef>
              <a:spcAft>
                <a:spcPts val="0"/>
              </a:spcAft>
              <a:buClr>
                <a:schemeClr val="accent6"/>
              </a:buClr>
              <a:buSzPts val="2400"/>
              <a:buChar char="•"/>
              <a:defRPr/>
            </a:lvl2pPr>
            <a:lvl3pPr indent="-355600" lvl="2" marL="1371600" algn="l">
              <a:lnSpc>
                <a:spcPct val="90000"/>
              </a:lnSpc>
              <a:spcBef>
                <a:spcPts val="500"/>
              </a:spcBef>
              <a:spcAft>
                <a:spcPts val="0"/>
              </a:spcAft>
              <a:buClr>
                <a:schemeClr val="accent6"/>
              </a:buClr>
              <a:buSzPts val="2000"/>
              <a:buChar char="•"/>
              <a:defRPr/>
            </a:lvl3pPr>
            <a:lvl4pPr indent="-342900" lvl="3" marL="1828800" algn="l">
              <a:lnSpc>
                <a:spcPct val="90000"/>
              </a:lnSpc>
              <a:spcBef>
                <a:spcPts val="500"/>
              </a:spcBef>
              <a:spcAft>
                <a:spcPts val="0"/>
              </a:spcAft>
              <a:buClr>
                <a:schemeClr val="accent6"/>
              </a:buClr>
              <a:buSzPts val="1800"/>
              <a:buChar char="•"/>
              <a:defRPr/>
            </a:lvl4pPr>
            <a:lvl5pPr indent="-342900" lvl="4" marL="2286000" algn="l">
              <a:lnSpc>
                <a:spcPct val="90000"/>
              </a:lnSpc>
              <a:spcBef>
                <a:spcPts val="500"/>
              </a:spcBef>
              <a:spcAft>
                <a:spcPts val="0"/>
              </a:spcAft>
              <a:buClr>
                <a:schemeClr val="accent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43"/>
          <p:cNvSpPr txBox="1"/>
          <p:nvPr>
            <p:ph idx="2" type="body"/>
          </p:nvPr>
        </p:nvSpPr>
        <p:spPr>
          <a:xfrm>
            <a:off x="656021" y="2333624"/>
            <a:ext cx="10820015" cy="3729037"/>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6"/>
              </a:buClr>
              <a:buSzPts val="2800"/>
              <a:buChar char="•"/>
              <a:defRPr>
                <a:solidFill>
                  <a:schemeClr val="dk1"/>
                </a:solidFill>
              </a:defRPr>
            </a:lvl1pPr>
            <a:lvl2pPr indent="-381000" lvl="1" marL="914400" algn="l">
              <a:lnSpc>
                <a:spcPct val="90000"/>
              </a:lnSpc>
              <a:spcBef>
                <a:spcPts val="500"/>
              </a:spcBef>
              <a:spcAft>
                <a:spcPts val="0"/>
              </a:spcAft>
              <a:buClr>
                <a:schemeClr val="accent6"/>
              </a:buClr>
              <a:buSzPts val="2400"/>
              <a:buChar char="•"/>
              <a:defRPr>
                <a:solidFill>
                  <a:schemeClr val="dk1"/>
                </a:solidFill>
              </a:defRPr>
            </a:lvl2pPr>
            <a:lvl3pPr indent="-355600" lvl="2" marL="1371600" algn="l">
              <a:lnSpc>
                <a:spcPct val="90000"/>
              </a:lnSpc>
              <a:spcBef>
                <a:spcPts val="500"/>
              </a:spcBef>
              <a:spcAft>
                <a:spcPts val="0"/>
              </a:spcAft>
              <a:buClr>
                <a:schemeClr val="accent6"/>
              </a:buClr>
              <a:buSzPts val="2000"/>
              <a:buChar char="•"/>
              <a:defRPr>
                <a:solidFill>
                  <a:schemeClr val="dk1"/>
                </a:solidFill>
              </a:defRPr>
            </a:lvl3pPr>
            <a:lvl4pPr indent="-342900" lvl="3" marL="1828800" algn="l">
              <a:lnSpc>
                <a:spcPct val="90000"/>
              </a:lnSpc>
              <a:spcBef>
                <a:spcPts val="500"/>
              </a:spcBef>
              <a:spcAft>
                <a:spcPts val="0"/>
              </a:spcAft>
              <a:buClr>
                <a:schemeClr val="accent6"/>
              </a:buClr>
              <a:buSzPts val="1800"/>
              <a:buChar char="•"/>
              <a:defRPr>
                <a:solidFill>
                  <a:schemeClr val="dk1"/>
                </a:solidFill>
              </a:defRPr>
            </a:lvl4pPr>
            <a:lvl5pPr indent="-342900" lvl="4" marL="2286000" algn="l">
              <a:lnSpc>
                <a:spcPct val="90000"/>
              </a:lnSpc>
              <a:spcBef>
                <a:spcPts val="500"/>
              </a:spcBef>
              <a:spcAft>
                <a:spcPts val="0"/>
              </a:spcAft>
              <a:buClr>
                <a:schemeClr val="accent6"/>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31" name="Google Shape;131;p43"/>
          <p:cNvGrpSpPr/>
          <p:nvPr/>
        </p:nvGrpSpPr>
        <p:grpSpPr>
          <a:xfrm>
            <a:off x="0" y="5303521"/>
            <a:ext cx="12192000" cy="1639827"/>
            <a:chOff x="0" y="5303521"/>
            <a:chExt cx="12192000" cy="1639827"/>
          </a:xfrm>
        </p:grpSpPr>
        <p:pic>
          <p:nvPicPr>
            <p:cNvPr id="132" name="Google Shape;132;p43"/>
            <p:cNvPicPr preferRelativeResize="0"/>
            <p:nvPr/>
          </p:nvPicPr>
          <p:blipFill rotWithShape="1">
            <a:blip r:embed="rId2">
              <a:alphaModFix amt="20000"/>
            </a:blip>
            <a:srcRect b="6770" l="59835" r="12104" t="10673"/>
            <a:stretch/>
          </p:blipFill>
          <p:spPr>
            <a:xfrm rot="5400000">
              <a:off x="2302155" y="3001365"/>
              <a:ext cx="1639827" cy="6244138"/>
            </a:xfrm>
            <a:prstGeom prst="rect">
              <a:avLst/>
            </a:prstGeom>
            <a:noFill/>
            <a:ln>
              <a:noFill/>
            </a:ln>
          </p:spPr>
        </p:pic>
        <p:pic>
          <p:nvPicPr>
            <p:cNvPr id="133" name="Google Shape;133;p43"/>
            <p:cNvPicPr preferRelativeResize="0"/>
            <p:nvPr/>
          </p:nvPicPr>
          <p:blipFill rotWithShape="1">
            <a:blip r:embed="rId2">
              <a:alphaModFix amt="20000"/>
            </a:blip>
            <a:srcRect b="6770" l="60063" r="11952" t="10673"/>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ext with Dots- Green">
  <p:cSld name="Title &amp; Text with Dots- Green">
    <p:spTree>
      <p:nvGrpSpPr>
        <p:cNvPr id="134" name="Shape 134"/>
        <p:cNvGrpSpPr/>
        <p:nvPr/>
      </p:nvGrpSpPr>
      <p:grpSpPr>
        <a:xfrm>
          <a:off x="0" y="0"/>
          <a:ext cx="0" cy="0"/>
          <a:chOff x="0" y="0"/>
          <a:chExt cx="0" cy="0"/>
        </a:xfrm>
      </p:grpSpPr>
      <p:grpSp>
        <p:nvGrpSpPr>
          <p:cNvPr id="135" name="Google Shape;135;p44"/>
          <p:cNvGrpSpPr/>
          <p:nvPr/>
        </p:nvGrpSpPr>
        <p:grpSpPr>
          <a:xfrm>
            <a:off x="0" y="5303521"/>
            <a:ext cx="12192000" cy="1639827"/>
            <a:chOff x="0" y="5303521"/>
            <a:chExt cx="12192000" cy="1639827"/>
          </a:xfrm>
        </p:grpSpPr>
        <p:pic>
          <p:nvPicPr>
            <p:cNvPr id="136" name="Google Shape;136;p44"/>
            <p:cNvPicPr preferRelativeResize="0"/>
            <p:nvPr/>
          </p:nvPicPr>
          <p:blipFill rotWithShape="1">
            <a:blip r:embed="rId2">
              <a:alphaModFix amt="20000"/>
            </a:blip>
            <a:srcRect b="6770" l="59835" r="12104" t="10673"/>
            <a:stretch/>
          </p:blipFill>
          <p:spPr>
            <a:xfrm rot="5400000">
              <a:off x="2302155" y="3001365"/>
              <a:ext cx="1639827" cy="6244138"/>
            </a:xfrm>
            <a:prstGeom prst="rect">
              <a:avLst/>
            </a:prstGeom>
            <a:noFill/>
            <a:ln>
              <a:noFill/>
            </a:ln>
          </p:spPr>
        </p:pic>
        <p:pic>
          <p:nvPicPr>
            <p:cNvPr id="137" name="Google Shape;137;p44"/>
            <p:cNvPicPr preferRelativeResize="0"/>
            <p:nvPr/>
          </p:nvPicPr>
          <p:blipFill rotWithShape="1">
            <a:blip r:embed="rId2">
              <a:alphaModFix amt="20000"/>
            </a:blip>
            <a:srcRect b="6770" l="60063" r="11952" t="10673"/>
            <a:stretch/>
          </p:blipFill>
          <p:spPr>
            <a:xfrm rot="5400000">
              <a:off x="8439135" y="3108523"/>
              <a:ext cx="1557867" cy="5947862"/>
            </a:xfrm>
            <a:prstGeom prst="rect">
              <a:avLst/>
            </a:prstGeom>
            <a:noFill/>
            <a:ln>
              <a:noFill/>
            </a:ln>
          </p:spPr>
        </p:pic>
      </p:grpSp>
      <p:sp>
        <p:nvSpPr>
          <p:cNvPr id="138" name="Google Shape;138;p44"/>
          <p:cNvSpPr txBox="1"/>
          <p:nvPr>
            <p:ph type="title"/>
          </p:nvPr>
        </p:nvSpPr>
        <p:spPr>
          <a:xfrm>
            <a:off x="656022" y="365125"/>
            <a:ext cx="10820013"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4"/>
              </a:buClr>
              <a:buSzPts val="3600"/>
              <a:buFont typeface="Helvetica Neue"/>
              <a:buNone/>
              <a:defRPr b="1" sz="3600">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44"/>
          <p:cNvSpPr txBox="1"/>
          <p:nvPr>
            <p:ph idx="1" type="body"/>
          </p:nvPr>
        </p:nvSpPr>
        <p:spPr>
          <a:xfrm>
            <a:off x="656022" y="1690688"/>
            <a:ext cx="10820015" cy="428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2800"/>
              <a:buNone/>
              <a:defRPr b="1">
                <a:solidFill>
                  <a:schemeClr val="accent2"/>
                </a:solidFill>
              </a:defRPr>
            </a:lvl1pPr>
            <a:lvl2pPr indent="-381000" lvl="1" marL="914400" algn="l">
              <a:lnSpc>
                <a:spcPct val="90000"/>
              </a:lnSpc>
              <a:spcBef>
                <a:spcPts val="500"/>
              </a:spcBef>
              <a:spcAft>
                <a:spcPts val="0"/>
              </a:spcAft>
              <a:buClr>
                <a:schemeClr val="accent2"/>
              </a:buClr>
              <a:buSzPts val="2400"/>
              <a:buChar char="•"/>
              <a:defRPr/>
            </a:lvl2pPr>
            <a:lvl3pPr indent="-355600" lvl="2" marL="1371600" algn="l">
              <a:lnSpc>
                <a:spcPct val="90000"/>
              </a:lnSpc>
              <a:spcBef>
                <a:spcPts val="500"/>
              </a:spcBef>
              <a:spcAft>
                <a:spcPts val="0"/>
              </a:spcAft>
              <a:buClr>
                <a:schemeClr val="accent2"/>
              </a:buClr>
              <a:buSzPts val="2000"/>
              <a:buChar char="•"/>
              <a:defRPr/>
            </a:lvl3pPr>
            <a:lvl4pPr indent="-342900" lvl="3" marL="1828800" algn="l">
              <a:lnSpc>
                <a:spcPct val="90000"/>
              </a:lnSpc>
              <a:spcBef>
                <a:spcPts val="500"/>
              </a:spcBef>
              <a:spcAft>
                <a:spcPts val="0"/>
              </a:spcAft>
              <a:buClr>
                <a:schemeClr val="accent2"/>
              </a:buClr>
              <a:buSzPts val="1800"/>
              <a:buChar char="•"/>
              <a:defRPr/>
            </a:lvl4pPr>
            <a:lvl5pPr indent="-342900" lvl="4" marL="2286000" algn="l">
              <a:lnSpc>
                <a:spcPct val="9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44"/>
          <p:cNvSpPr txBox="1"/>
          <p:nvPr>
            <p:ph idx="2" type="body"/>
          </p:nvPr>
        </p:nvSpPr>
        <p:spPr>
          <a:xfrm>
            <a:off x="656021" y="2333625"/>
            <a:ext cx="10820015" cy="3729037"/>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2"/>
              </a:buClr>
              <a:buSzPts val="2800"/>
              <a:buChar char="•"/>
              <a:defRPr>
                <a:solidFill>
                  <a:schemeClr val="dk1"/>
                </a:solidFill>
              </a:defRPr>
            </a:lvl1pPr>
            <a:lvl2pPr indent="-381000" lvl="1" marL="914400" algn="l">
              <a:lnSpc>
                <a:spcPct val="90000"/>
              </a:lnSpc>
              <a:spcBef>
                <a:spcPts val="500"/>
              </a:spcBef>
              <a:spcAft>
                <a:spcPts val="0"/>
              </a:spcAft>
              <a:buClr>
                <a:schemeClr val="accent2"/>
              </a:buClr>
              <a:buSzPts val="2400"/>
              <a:buChar char="•"/>
              <a:defRPr>
                <a:solidFill>
                  <a:schemeClr val="dk1"/>
                </a:solidFill>
              </a:defRPr>
            </a:lvl2pPr>
            <a:lvl3pPr indent="-355600" lvl="2" marL="1371600" algn="l">
              <a:lnSpc>
                <a:spcPct val="90000"/>
              </a:lnSpc>
              <a:spcBef>
                <a:spcPts val="500"/>
              </a:spcBef>
              <a:spcAft>
                <a:spcPts val="0"/>
              </a:spcAft>
              <a:buClr>
                <a:schemeClr val="accent2"/>
              </a:buClr>
              <a:buSzPts val="2000"/>
              <a:buChar char="•"/>
              <a:defRPr>
                <a:solidFill>
                  <a:schemeClr val="dk1"/>
                </a:solidFill>
              </a:defRPr>
            </a:lvl3pPr>
            <a:lvl4pPr indent="-342900" lvl="3" marL="1828800" algn="l">
              <a:lnSpc>
                <a:spcPct val="90000"/>
              </a:lnSpc>
              <a:spcBef>
                <a:spcPts val="500"/>
              </a:spcBef>
              <a:spcAft>
                <a:spcPts val="0"/>
              </a:spcAft>
              <a:buClr>
                <a:schemeClr val="accent2"/>
              </a:buClr>
              <a:buSzPts val="1800"/>
              <a:buChar char="•"/>
              <a:defRPr>
                <a:solidFill>
                  <a:schemeClr val="dk1"/>
                </a:solidFill>
              </a:defRPr>
            </a:lvl4pPr>
            <a:lvl5pPr indent="-342900" lvl="4" marL="2286000" algn="l">
              <a:lnSpc>
                <a:spcPct val="90000"/>
              </a:lnSpc>
              <a:spcBef>
                <a:spcPts val="500"/>
              </a:spcBef>
              <a:spcAft>
                <a:spcPts val="0"/>
              </a:spcAft>
              <a:buClr>
                <a:schemeClr val="accent2"/>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41" name="Shape 141"/>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wo Column - Blue">
  <p:cSld name="Title &amp; Two Column - Blue">
    <p:spTree>
      <p:nvGrpSpPr>
        <p:cNvPr id="142" name="Shape 142"/>
        <p:cNvGrpSpPr/>
        <p:nvPr/>
      </p:nvGrpSpPr>
      <p:grpSpPr>
        <a:xfrm>
          <a:off x="0" y="0"/>
          <a:ext cx="0" cy="0"/>
          <a:chOff x="0" y="0"/>
          <a:chExt cx="0" cy="0"/>
        </a:xfrm>
      </p:grpSpPr>
      <p:sp>
        <p:nvSpPr>
          <p:cNvPr id="143" name="Google Shape;143;p46"/>
          <p:cNvSpPr/>
          <p:nvPr/>
        </p:nvSpPr>
        <p:spPr>
          <a:xfrm>
            <a:off x="0" y="0"/>
            <a:ext cx="12192000" cy="1609344"/>
          </a:xfrm>
          <a:prstGeom prst="rect">
            <a:avLst/>
          </a:prstGeom>
          <a:solidFill>
            <a:srgbClr val="016794"/>
          </a:solidFill>
          <a:ln cap="flat" cmpd="sng" w="12700">
            <a:solidFill>
              <a:srgbClr val="0147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144" name="Google Shape;144;p46"/>
          <p:cNvGrpSpPr/>
          <p:nvPr/>
        </p:nvGrpSpPr>
        <p:grpSpPr>
          <a:xfrm>
            <a:off x="-208789" y="0"/>
            <a:ext cx="12609575" cy="2174491"/>
            <a:chOff x="-1" y="5043119"/>
            <a:chExt cx="12192000" cy="1814883"/>
          </a:xfrm>
        </p:grpSpPr>
        <p:pic>
          <p:nvPicPr>
            <p:cNvPr id="145" name="Google Shape;145;p46"/>
            <p:cNvPicPr preferRelativeResize="0"/>
            <p:nvPr/>
          </p:nvPicPr>
          <p:blipFill rotWithShape="1">
            <a:blip r:embed="rId2">
              <a:alphaModFix amt="20000"/>
            </a:blip>
            <a:srcRect b="9029" l="50000" r="19089" t="7392"/>
            <a:stretch/>
          </p:blipFill>
          <p:spPr>
            <a:xfrm rot="5400000">
              <a:off x="2349106" y="2694015"/>
              <a:ext cx="1814881" cy="6513094"/>
            </a:xfrm>
            <a:prstGeom prst="rect">
              <a:avLst/>
            </a:prstGeom>
            <a:noFill/>
            <a:ln>
              <a:noFill/>
            </a:ln>
          </p:spPr>
        </p:pic>
        <p:pic>
          <p:nvPicPr>
            <p:cNvPr id="146" name="Google Shape;146;p46"/>
            <p:cNvPicPr preferRelativeResize="0"/>
            <p:nvPr/>
          </p:nvPicPr>
          <p:blipFill rotWithShape="1">
            <a:blip r:embed="rId2">
              <a:alphaModFix amt="20000"/>
            </a:blip>
            <a:srcRect b="9028" l="54597" r="16825" t="31445"/>
            <a:stretch/>
          </p:blipFill>
          <p:spPr>
            <a:xfrm rot="5400000">
              <a:off x="8435259" y="3077812"/>
              <a:ext cx="1791433" cy="5722047"/>
            </a:xfrm>
            <a:prstGeom prst="rect">
              <a:avLst/>
            </a:prstGeom>
            <a:noFill/>
            <a:ln>
              <a:noFill/>
            </a:ln>
          </p:spPr>
        </p:pic>
      </p:grpSp>
      <p:cxnSp>
        <p:nvCxnSpPr>
          <p:cNvPr id="147" name="Google Shape;147;p46"/>
          <p:cNvCxnSpPr/>
          <p:nvPr/>
        </p:nvCxnSpPr>
        <p:spPr>
          <a:xfrm>
            <a:off x="6125488" y="3178428"/>
            <a:ext cx="0" cy="3127254"/>
          </a:xfrm>
          <a:prstGeom prst="straightConnector1">
            <a:avLst/>
          </a:prstGeom>
          <a:noFill/>
          <a:ln cap="flat" cmpd="sng" w="9525">
            <a:solidFill>
              <a:srgbClr val="A5A5A5"/>
            </a:solidFill>
            <a:prstDash val="solid"/>
            <a:miter lim="800000"/>
            <a:headEnd len="sm" w="sm" type="none"/>
            <a:tailEnd len="sm" w="sm" type="none"/>
          </a:ln>
        </p:spPr>
      </p:cxnSp>
      <p:sp>
        <p:nvSpPr>
          <p:cNvPr id="148" name="Google Shape;148;p46"/>
          <p:cNvSpPr txBox="1"/>
          <p:nvPr>
            <p:ph type="title"/>
          </p:nvPr>
        </p:nvSpPr>
        <p:spPr>
          <a:xfrm>
            <a:off x="656023" y="246594"/>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Helvetica Neue"/>
              <a:buNone/>
              <a:defRPr b="1"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46"/>
          <p:cNvSpPr txBox="1"/>
          <p:nvPr>
            <p:ph idx="1" type="body"/>
          </p:nvPr>
        </p:nvSpPr>
        <p:spPr>
          <a:xfrm>
            <a:off x="656022" y="1903943"/>
            <a:ext cx="10820015" cy="5000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3"/>
              </a:buClr>
              <a:buSzPts val="2800"/>
              <a:buNone/>
              <a:defRPr b="1">
                <a:solidFill>
                  <a:schemeClr val="accent3"/>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46"/>
          <p:cNvSpPr txBox="1"/>
          <p:nvPr>
            <p:ph idx="2" type="body"/>
          </p:nvPr>
        </p:nvSpPr>
        <p:spPr>
          <a:xfrm>
            <a:off x="656021" y="2479149"/>
            <a:ext cx="10820015" cy="52117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3"/>
              </a:buClr>
              <a:buSzPts val="2400"/>
              <a:buNone/>
              <a:defRPr sz="2400">
                <a:solidFill>
                  <a:schemeClr val="dk1"/>
                </a:solidFill>
              </a:defRPr>
            </a:lvl1pPr>
            <a:lvl2pPr indent="-228600" lvl="1" marL="914400" algn="l">
              <a:lnSpc>
                <a:spcPct val="90000"/>
              </a:lnSpc>
              <a:spcBef>
                <a:spcPts val="500"/>
              </a:spcBef>
              <a:spcAft>
                <a:spcPts val="0"/>
              </a:spcAft>
              <a:buClr>
                <a:schemeClr val="accent3"/>
              </a:buClr>
              <a:buSzPts val="2400"/>
              <a:buNone/>
              <a:defRPr>
                <a:solidFill>
                  <a:schemeClr val="dk1"/>
                </a:solidFill>
              </a:defRPr>
            </a:lvl2pPr>
            <a:lvl3pPr indent="-228600" lvl="2" marL="1371600" algn="l">
              <a:lnSpc>
                <a:spcPct val="90000"/>
              </a:lnSpc>
              <a:spcBef>
                <a:spcPts val="500"/>
              </a:spcBef>
              <a:spcAft>
                <a:spcPts val="0"/>
              </a:spcAft>
              <a:buClr>
                <a:schemeClr val="accent3"/>
              </a:buClr>
              <a:buSzPts val="2000"/>
              <a:buNone/>
              <a:defRPr>
                <a:solidFill>
                  <a:schemeClr val="dk1"/>
                </a:solidFill>
              </a:defRPr>
            </a:lvl3pPr>
            <a:lvl4pPr indent="-228600" lvl="3" marL="1828800" algn="l">
              <a:lnSpc>
                <a:spcPct val="90000"/>
              </a:lnSpc>
              <a:spcBef>
                <a:spcPts val="500"/>
              </a:spcBef>
              <a:spcAft>
                <a:spcPts val="0"/>
              </a:spcAft>
              <a:buClr>
                <a:schemeClr val="accent3"/>
              </a:buClr>
              <a:buSzPts val="1800"/>
              <a:buNone/>
              <a:defRPr>
                <a:solidFill>
                  <a:schemeClr val="dk1"/>
                </a:solidFill>
              </a:defRPr>
            </a:lvl4pPr>
            <a:lvl5pPr indent="-228600" lvl="4" marL="2286000" algn="l">
              <a:lnSpc>
                <a:spcPct val="90000"/>
              </a:lnSpc>
              <a:spcBef>
                <a:spcPts val="500"/>
              </a:spcBef>
              <a:spcAft>
                <a:spcPts val="0"/>
              </a:spcAft>
              <a:buClr>
                <a:schemeClr val="accent3"/>
              </a:buClr>
              <a:buSzPts val="1800"/>
              <a:buNone/>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46"/>
          <p:cNvSpPr txBox="1"/>
          <p:nvPr>
            <p:ph idx="3" type="body"/>
          </p:nvPr>
        </p:nvSpPr>
        <p:spPr>
          <a:xfrm>
            <a:off x="656022" y="3358502"/>
            <a:ext cx="4661045" cy="6050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3"/>
              </a:buClr>
              <a:buSzPts val="2400"/>
              <a:buNone/>
              <a:defRPr b="1" sz="2400">
                <a:solidFill>
                  <a:schemeClr val="accent3"/>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46"/>
          <p:cNvSpPr txBox="1"/>
          <p:nvPr>
            <p:ph idx="4" type="body"/>
          </p:nvPr>
        </p:nvSpPr>
        <p:spPr>
          <a:xfrm>
            <a:off x="656022" y="4066959"/>
            <a:ext cx="4661046" cy="223872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accent3"/>
              </a:buClr>
              <a:buSzPts val="2400"/>
              <a:buChar char="•"/>
              <a:defRPr sz="2400">
                <a:solidFill>
                  <a:schemeClr val="dk1"/>
                </a:solidFill>
              </a:defRPr>
            </a:lvl1pPr>
            <a:lvl2pPr indent="-381000" lvl="1" marL="914400" algn="l">
              <a:lnSpc>
                <a:spcPct val="90000"/>
              </a:lnSpc>
              <a:spcBef>
                <a:spcPts val="500"/>
              </a:spcBef>
              <a:spcAft>
                <a:spcPts val="0"/>
              </a:spcAft>
              <a:buClr>
                <a:schemeClr val="accent3"/>
              </a:buClr>
              <a:buSzPts val="2400"/>
              <a:buChar char="•"/>
              <a:defRPr sz="2400">
                <a:solidFill>
                  <a:schemeClr val="dk1"/>
                </a:solidFill>
              </a:defRPr>
            </a:lvl2pPr>
            <a:lvl3pPr indent="-381000" lvl="2" marL="1371600" algn="l">
              <a:lnSpc>
                <a:spcPct val="90000"/>
              </a:lnSpc>
              <a:spcBef>
                <a:spcPts val="500"/>
              </a:spcBef>
              <a:spcAft>
                <a:spcPts val="0"/>
              </a:spcAft>
              <a:buClr>
                <a:schemeClr val="accent3"/>
              </a:buClr>
              <a:buSzPts val="2400"/>
              <a:buChar char="•"/>
              <a:defRPr sz="2400">
                <a:solidFill>
                  <a:schemeClr val="dk1"/>
                </a:solidFill>
              </a:defRPr>
            </a:lvl3pPr>
            <a:lvl4pPr indent="-381000" lvl="3" marL="1828800" algn="l">
              <a:lnSpc>
                <a:spcPct val="90000"/>
              </a:lnSpc>
              <a:spcBef>
                <a:spcPts val="500"/>
              </a:spcBef>
              <a:spcAft>
                <a:spcPts val="0"/>
              </a:spcAft>
              <a:buClr>
                <a:schemeClr val="accent3"/>
              </a:buClr>
              <a:buSzPts val="2400"/>
              <a:buChar char="•"/>
              <a:defRPr sz="2400">
                <a:solidFill>
                  <a:schemeClr val="dk1"/>
                </a:solidFill>
              </a:defRPr>
            </a:lvl4pPr>
            <a:lvl5pPr indent="-381000" lvl="4" marL="2286000" algn="l">
              <a:lnSpc>
                <a:spcPct val="90000"/>
              </a:lnSpc>
              <a:spcBef>
                <a:spcPts val="500"/>
              </a:spcBef>
              <a:spcAft>
                <a:spcPts val="0"/>
              </a:spcAft>
              <a:buClr>
                <a:schemeClr val="accent3"/>
              </a:buClr>
              <a:buSzPts val="2400"/>
              <a:buChar char="•"/>
              <a:defRPr sz="24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46"/>
          <p:cNvSpPr txBox="1"/>
          <p:nvPr>
            <p:ph idx="5" type="body"/>
          </p:nvPr>
        </p:nvSpPr>
        <p:spPr>
          <a:xfrm>
            <a:off x="6814990" y="3358502"/>
            <a:ext cx="4661045" cy="6050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3"/>
              </a:buClr>
              <a:buSzPts val="2400"/>
              <a:buNone/>
              <a:defRPr b="1" sz="2400">
                <a:solidFill>
                  <a:schemeClr val="accent3"/>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p46"/>
          <p:cNvSpPr txBox="1"/>
          <p:nvPr>
            <p:ph idx="6" type="body"/>
          </p:nvPr>
        </p:nvSpPr>
        <p:spPr>
          <a:xfrm>
            <a:off x="6814990" y="4066959"/>
            <a:ext cx="4661046" cy="223872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accent3"/>
              </a:buClr>
              <a:buSzPts val="2400"/>
              <a:buChar char="•"/>
              <a:defRPr sz="2400">
                <a:solidFill>
                  <a:schemeClr val="dk1"/>
                </a:solidFill>
              </a:defRPr>
            </a:lvl1pPr>
            <a:lvl2pPr indent="-381000" lvl="1" marL="914400" algn="l">
              <a:lnSpc>
                <a:spcPct val="90000"/>
              </a:lnSpc>
              <a:spcBef>
                <a:spcPts val="500"/>
              </a:spcBef>
              <a:spcAft>
                <a:spcPts val="0"/>
              </a:spcAft>
              <a:buClr>
                <a:schemeClr val="accent3"/>
              </a:buClr>
              <a:buSzPts val="2400"/>
              <a:buChar char="•"/>
              <a:defRPr sz="2400">
                <a:solidFill>
                  <a:schemeClr val="dk1"/>
                </a:solidFill>
              </a:defRPr>
            </a:lvl2pPr>
            <a:lvl3pPr indent="-381000" lvl="2" marL="1371600" algn="l">
              <a:lnSpc>
                <a:spcPct val="90000"/>
              </a:lnSpc>
              <a:spcBef>
                <a:spcPts val="500"/>
              </a:spcBef>
              <a:spcAft>
                <a:spcPts val="0"/>
              </a:spcAft>
              <a:buClr>
                <a:schemeClr val="accent3"/>
              </a:buClr>
              <a:buSzPts val="2400"/>
              <a:buChar char="•"/>
              <a:defRPr sz="2400">
                <a:solidFill>
                  <a:schemeClr val="dk1"/>
                </a:solidFill>
              </a:defRPr>
            </a:lvl3pPr>
            <a:lvl4pPr indent="-381000" lvl="3" marL="1828800" algn="l">
              <a:lnSpc>
                <a:spcPct val="90000"/>
              </a:lnSpc>
              <a:spcBef>
                <a:spcPts val="500"/>
              </a:spcBef>
              <a:spcAft>
                <a:spcPts val="0"/>
              </a:spcAft>
              <a:buClr>
                <a:schemeClr val="accent3"/>
              </a:buClr>
              <a:buSzPts val="2400"/>
              <a:buChar char="•"/>
              <a:defRPr sz="2400">
                <a:solidFill>
                  <a:schemeClr val="dk1"/>
                </a:solidFill>
              </a:defRPr>
            </a:lvl4pPr>
            <a:lvl5pPr indent="-381000" lvl="4" marL="2286000" algn="l">
              <a:lnSpc>
                <a:spcPct val="90000"/>
              </a:lnSpc>
              <a:spcBef>
                <a:spcPts val="500"/>
              </a:spcBef>
              <a:spcAft>
                <a:spcPts val="0"/>
              </a:spcAft>
              <a:buClr>
                <a:schemeClr val="accent3"/>
              </a:buClr>
              <a:buSzPts val="2400"/>
              <a:buChar char="•"/>
              <a:defRPr sz="24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wo Column - Purple">
  <p:cSld name="Title &amp; Two Column - Purple">
    <p:spTree>
      <p:nvGrpSpPr>
        <p:cNvPr id="155" name="Shape 155"/>
        <p:cNvGrpSpPr/>
        <p:nvPr/>
      </p:nvGrpSpPr>
      <p:grpSpPr>
        <a:xfrm>
          <a:off x="0" y="0"/>
          <a:ext cx="0" cy="0"/>
          <a:chOff x="0" y="0"/>
          <a:chExt cx="0" cy="0"/>
        </a:xfrm>
      </p:grpSpPr>
      <p:sp>
        <p:nvSpPr>
          <p:cNvPr id="156" name="Google Shape;156;p47"/>
          <p:cNvSpPr/>
          <p:nvPr/>
        </p:nvSpPr>
        <p:spPr>
          <a:xfrm>
            <a:off x="0" y="0"/>
            <a:ext cx="12192000" cy="1609344"/>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157" name="Google Shape;157;p47"/>
          <p:cNvGrpSpPr/>
          <p:nvPr/>
        </p:nvGrpSpPr>
        <p:grpSpPr>
          <a:xfrm>
            <a:off x="-208789" y="0"/>
            <a:ext cx="12609575" cy="2174491"/>
            <a:chOff x="-1" y="5043119"/>
            <a:chExt cx="12192000" cy="1814883"/>
          </a:xfrm>
        </p:grpSpPr>
        <p:pic>
          <p:nvPicPr>
            <p:cNvPr id="158" name="Google Shape;158;p47"/>
            <p:cNvPicPr preferRelativeResize="0"/>
            <p:nvPr/>
          </p:nvPicPr>
          <p:blipFill rotWithShape="1">
            <a:blip r:embed="rId2">
              <a:alphaModFix amt="20000"/>
            </a:blip>
            <a:srcRect b="9029" l="50000" r="19089" t="7392"/>
            <a:stretch/>
          </p:blipFill>
          <p:spPr>
            <a:xfrm rot="5400000">
              <a:off x="2349106" y="2694015"/>
              <a:ext cx="1814881" cy="6513094"/>
            </a:xfrm>
            <a:prstGeom prst="rect">
              <a:avLst/>
            </a:prstGeom>
            <a:noFill/>
            <a:ln>
              <a:noFill/>
            </a:ln>
          </p:spPr>
        </p:pic>
        <p:pic>
          <p:nvPicPr>
            <p:cNvPr id="159" name="Google Shape;159;p47"/>
            <p:cNvPicPr preferRelativeResize="0"/>
            <p:nvPr/>
          </p:nvPicPr>
          <p:blipFill rotWithShape="1">
            <a:blip r:embed="rId2">
              <a:alphaModFix amt="20000"/>
            </a:blip>
            <a:srcRect b="9028" l="54597" r="16825" t="31445"/>
            <a:stretch/>
          </p:blipFill>
          <p:spPr>
            <a:xfrm rot="5400000">
              <a:off x="8435259" y="3077812"/>
              <a:ext cx="1791433" cy="5722047"/>
            </a:xfrm>
            <a:prstGeom prst="rect">
              <a:avLst/>
            </a:prstGeom>
            <a:noFill/>
            <a:ln>
              <a:noFill/>
            </a:ln>
          </p:spPr>
        </p:pic>
      </p:grpSp>
      <p:cxnSp>
        <p:nvCxnSpPr>
          <p:cNvPr id="160" name="Google Shape;160;p47"/>
          <p:cNvCxnSpPr/>
          <p:nvPr/>
        </p:nvCxnSpPr>
        <p:spPr>
          <a:xfrm>
            <a:off x="6125488" y="3178428"/>
            <a:ext cx="0" cy="3127254"/>
          </a:xfrm>
          <a:prstGeom prst="straightConnector1">
            <a:avLst/>
          </a:prstGeom>
          <a:noFill/>
          <a:ln cap="flat" cmpd="sng" w="9525">
            <a:solidFill>
              <a:srgbClr val="A5A5A5"/>
            </a:solidFill>
            <a:prstDash val="solid"/>
            <a:miter lim="800000"/>
            <a:headEnd len="sm" w="sm" type="none"/>
            <a:tailEnd len="sm" w="sm" type="none"/>
          </a:ln>
        </p:spPr>
      </p:cxnSp>
      <p:sp>
        <p:nvSpPr>
          <p:cNvPr id="161" name="Google Shape;161;p47"/>
          <p:cNvSpPr txBox="1"/>
          <p:nvPr>
            <p:ph type="title"/>
          </p:nvPr>
        </p:nvSpPr>
        <p:spPr>
          <a:xfrm>
            <a:off x="656023" y="246594"/>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Helvetica Neue"/>
              <a:buNone/>
              <a:defRPr b="1"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p47"/>
          <p:cNvSpPr txBox="1"/>
          <p:nvPr>
            <p:ph idx="1" type="body"/>
          </p:nvPr>
        </p:nvSpPr>
        <p:spPr>
          <a:xfrm>
            <a:off x="656022" y="1903943"/>
            <a:ext cx="10820015" cy="5000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1"/>
              </a:buClr>
              <a:buSzPts val="2800"/>
              <a:buNone/>
              <a:defRPr b="1">
                <a:solidFill>
                  <a:schemeClr val="accent1"/>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 name="Google Shape;163;p47"/>
          <p:cNvSpPr txBox="1"/>
          <p:nvPr>
            <p:ph idx="2" type="body"/>
          </p:nvPr>
        </p:nvSpPr>
        <p:spPr>
          <a:xfrm>
            <a:off x="656021" y="2479149"/>
            <a:ext cx="10820015" cy="52117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3"/>
              </a:buClr>
              <a:buSzPts val="2400"/>
              <a:buNone/>
              <a:defRPr sz="2400">
                <a:solidFill>
                  <a:schemeClr val="dk1"/>
                </a:solidFill>
              </a:defRPr>
            </a:lvl1pPr>
            <a:lvl2pPr indent="-228600" lvl="1" marL="914400" algn="l">
              <a:lnSpc>
                <a:spcPct val="90000"/>
              </a:lnSpc>
              <a:spcBef>
                <a:spcPts val="500"/>
              </a:spcBef>
              <a:spcAft>
                <a:spcPts val="0"/>
              </a:spcAft>
              <a:buClr>
                <a:schemeClr val="accent3"/>
              </a:buClr>
              <a:buSzPts val="2400"/>
              <a:buNone/>
              <a:defRPr>
                <a:solidFill>
                  <a:schemeClr val="dk1"/>
                </a:solidFill>
              </a:defRPr>
            </a:lvl2pPr>
            <a:lvl3pPr indent="-228600" lvl="2" marL="1371600" algn="l">
              <a:lnSpc>
                <a:spcPct val="90000"/>
              </a:lnSpc>
              <a:spcBef>
                <a:spcPts val="500"/>
              </a:spcBef>
              <a:spcAft>
                <a:spcPts val="0"/>
              </a:spcAft>
              <a:buClr>
                <a:schemeClr val="accent3"/>
              </a:buClr>
              <a:buSzPts val="2000"/>
              <a:buNone/>
              <a:defRPr>
                <a:solidFill>
                  <a:schemeClr val="dk1"/>
                </a:solidFill>
              </a:defRPr>
            </a:lvl3pPr>
            <a:lvl4pPr indent="-228600" lvl="3" marL="1828800" algn="l">
              <a:lnSpc>
                <a:spcPct val="90000"/>
              </a:lnSpc>
              <a:spcBef>
                <a:spcPts val="500"/>
              </a:spcBef>
              <a:spcAft>
                <a:spcPts val="0"/>
              </a:spcAft>
              <a:buClr>
                <a:schemeClr val="accent3"/>
              </a:buClr>
              <a:buSzPts val="1800"/>
              <a:buNone/>
              <a:defRPr>
                <a:solidFill>
                  <a:schemeClr val="dk1"/>
                </a:solidFill>
              </a:defRPr>
            </a:lvl4pPr>
            <a:lvl5pPr indent="-228600" lvl="4" marL="2286000" algn="l">
              <a:lnSpc>
                <a:spcPct val="90000"/>
              </a:lnSpc>
              <a:spcBef>
                <a:spcPts val="500"/>
              </a:spcBef>
              <a:spcAft>
                <a:spcPts val="0"/>
              </a:spcAft>
              <a:buClr>
                <a:schemeClr val="accent3"/>
              </a:buClr>
              <a:buSzPts val="1800"/>
              <a:buNone/>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47"/>
          <p:cNvSpPr txBox="1"/>
          <p:nvPr>
            <p:ph idx="3" type="body"/>
          </p:nvPr>
        </p:nvSpPr>
        <p:spPr>
          <a:xfrm>
            <a:off x="656022" y="3358502"/>
            <a:ext cx="4661045" cy="6050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1"/>
              </a:buClr>
              <a:buSzPts val="2400"/>
              <a:buNone/>
              <a:defRPr b="1" sz="2400">
                <a:solidFill>
                  <a:schemeClr val="accent1"/>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p47"/>
          <p:cNvSpPr txBox="1"/>
          <p:nvPr>
            <p:ph idx="4" type="body"/>
          </p:nvPr>
        </p:nvSpPr>
        <p:spPr>
          <a:xfrm>
            <a:off x="656022" y="4066959"/>
            <a:ext cx="4661046" cy="223872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accent1"/>
              </a:buClr>
              <a:buSzPts val="2400"/>
              <a:buChar char="•"/>
              <a:defRPr sz="2400">
                <a:solidFill>
                  <a:schemeClr val="dk1"/>
                </a:solidFill>
              </a:defRPr>
            </a:lvl1pPr>
            <a:lvl2pPr indent="-381000" lvl="1" marL="914400" algn="l">
              <a:lnSpc>
                <a:spcPct val="90000"/>
              </a:lnSpc>
              <a:spcBef>
                <a:spcPts val="500"/>
              </a:spcBef>
              <a:spcAft>
                <a:spcPts val="0"/>
              </a:spcAft>
              <a:buClr>
                <a:schemeClr val="accent1"/>
              </a:buClr>
              <a:buSzPts val="2400"/>
              <a:buChar char="•"/>
              <a:defRPr sz="2400">
                <a:solidFill>
                  <a:schemeClr val="dk1"/>
                </a:solidFill>
              </a:defRPr>
            </a:lvl2pPr>
            <a:lvl3pPr indent="-381000" lvl="2" marL="1371600" algn="l">
              <a:lnSpc>
                <a:spcPct val="90000"/>
              </a:lnSpc>
              <a:spcBef>
                <a:spcPts val="500"/>
              </a:spcBef>
              <a:spcAft>
                <a:spcPts val="0"/>
              </a:spcAft>
              <a:buClr>
                <a:schemeClr val="accent1"/>
              </a:buClr>
              <a:buSzPts val="2400"/>
              <a:buChar char="•"/>
              <a:defRPr sz="2400">
                <a:solidFill>
                  <a:schemeClr val="dk1"/>
                </a:solidFill>
              </a:defRPr>
            </a:lvl3pPr>
            <a:lvl4pPr indent="-381000" lvl="3" marL="1828800" algn="l">
              <a:lnSpc>
                <a:spcPct val="90000"/>
              </a:lnSpc>
              <a:spcBef>
                <a:spcPts val="500"/>
              </a:spcBef>
              <a:spcAft>
                <a:spcPts val="0"/>
              </a:spcAft>
              <a:buClr>
                <a:schemeClr val="accent1"/>
              </a:buClr>
              <a:buSzPts val="2400"/>
              <a:buChar char="•"/>
              <a:defRPr sz="2400">
                <a:solidFill>
                  <a:schemeClr val="dk1"/>
                </a:solidFill>
              </a:defRPr>
            </a:lvl4pPr>
            <a:lvl5pPr indent="-381000" lvl="4" marL="2286000" algn="l">
              <a:lnSpc>
                <a:spcPct val="90000"/>
              </a:lnSpc>
              <a:spcBef>
                <a:spcPts val="500"/>
              </a:spcBef>
              <a:spcAft>
                <a:spcPts val="0"/>
              </a:spcAft>
              <a:buClr>
                <a:schemeClr val="accent1"/>
              </a:buClr>
              <a:buSzPts val="2400"/>
              <a:buChar char="•"/>
              <a:defRPr sz="24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 name="Google Shape;166;p47"/>
          <p:cNvSpPr txBox="1"/>
          <p:nvPr>
            <p:ph idx="5" type="body"/>
          </p:nvPr>
        </p:nvSpPr>
        <p:spPr>
          <a:xfrm>
            <a:off x="6814990" y="3358502"/>
            <a:ext cx="4661045" cy="6050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1"/>
              </a:buClr>
              <a:buSzPts val="2400"/>
              <a:buNone/>
              <a:defRPr b="1" sz="2400">
                <a:solidFill>
                  <a:schemeClr val="accent1"/>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47"/>
          <p:cNvSpPr txBox="1"/>
          <p:nvPr>
            <p:ph idx="6" type="body"/>
          </p:nvPr>
        </p:nvSpPr>
        <p:spPr>
          <a:xfrm>
            <a:off x="6814990" y="4066959"/>
            <a:ext cx="4661046" cy="223872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accent1"/>
              </a:buClr>
              <a:buSzPts val="2400"/>
              <a:buChar char="•"/>
              <a:defRPr sz="2400">
                <a:solidFill>
                  <a:schemeClr val="dk1"/>
                </a:solidFill>
              </a:defRPr>
            </a:lvl1pPr>
            <a:lvl2pPr indent="-381000" lvl="1" marL="914400" algn="l">
              <a:lnSpc>
                <a:spcPct val="90000"/>
              </a:lnSpc>
              <a:spcBef>
                <a:spcPts val="500"/>
              </a:spcBef>
              <a:spcAft>
                <a:spcPts val="0"/>
              </a:spcAft>
              <a:buClr>
                <a:schemeClr val="accent1"/>
              </a:buClr>
              <a:buSzPts val="2400"/>
              <a:buChar char="•"/>
              <a:defRPr sz="2400">
                <a:solidFill>
                  <a:schemeClr val="dk1"/>
                </a:solidFill>
              </a:defRPr>
            </a:lvl2pPr>
            <a:lvl3pPr indent="-381000" lvl="2" marL="1371600" algn="l">
              <a:lnSpc>
                <a:spcPct val="90000"/>
              </a:lnSpc>
              <a:spcBef>
                <a:spcPts val="500"/>
              </a:spcBef>
              <a:spcAft>
                <a:spcPts val="0"/>
              </a:spcAft>
              <a:buClr>
                <a:schemeClr val="accent1"/>
              </a:buClr>
              <a:buSzPts val="2400"/>
              <a:buChar char="•"/>
              <a:defRPr sz="2400">
                <a:solidFill>
                  <a:schemeClr val="dk1"/>
                </a:solidFill>
              </a:defRPr>
            </a:lvl3pPr>
            <a:lvl4pPr indent="-381000" lvl="3" marL="1828800" algn="l">
              <a:lnSpc>
                <a:spcPct val="90000"/>
              </a:lnSpc>
              <a:spcBef>
                <a:spcPts val="500"/>
              </a:spcBef>
              <a:spcAft>
                <a:spcPts val="0"/>
              </a:spcAft>
              <a:buClr>
                <a:schemeClr val="accent1"/>
              </a:buClr>
              <a:buSzPts val="2400"/>
              <a:buChar char="•"/>
              <a:defRPr sz="2400">
                <a:solidFill>
                  <a:schemeClr val="dk1"/>
                </a:solidFill>
              </a:defRPr>
            </a:lvl4pPr>
            <a:lvl5pPr indent="-381000" lvl="4" marL="2286000" algn="l">
              <a:lnSpc>
                <a:spcPct val="90000"/>
              </a:lnSpc>
              <a:spcBef>
                <a:spcPts val="500"/>
              </a:spcBef>
              <a:spcAft>
                <a:spcPts val="0"/>
              </a:spcAft>
              <a:buClr>
                <a:schemeClr val="accent1"/>
              </a:buClr>
              <a:buSzPts val="2400"/>
              <a:buChar char="•"/>
              <a:defRPr sz="24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wo Column - Teal">
  <p:cSld name="Title &amp; Two Column - Teal">
    <p:spTree>
      <p:nvGrpSpPr>
        <p:cNvPr id="168" name="Shape 168"/>
        <p:cNvGrpSpPr/>
        <p:nvPr/>
      </p:nvGrpSpPr>
      <p:grpSpPr>
        <a:xfrm>
          <a:off x="0" y="0"/>
          <a:ext cx="0" cy="0"/>
          <a:chOff x="0" y="0"/>
          <a:chExt cx="0" cy="0"/>
        </a:xfrm>
      </p:grpSpPr>
      <p:sp>
        <p:nvSpPr>
          <p:cNvPr id="169" name="Google Shape;169;p48"/>
          <p:cNvSpPr/>
          <p:nvPr/>
        </p:nvSpPr>
        <p:spPr>
          <a:xfrm>
            <a:off x="0" y="0"/>
            <a:ext cx="12192000" cy="1609344"/>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170" name="Google Shape;170;p48"/>
          <p:cNvGrpSpPr/>
          <p:nvPr/>
        </p:nvGrpSpPr>
        <p:grpSpPr>
          <a:xfrm>
            <a:off x="-208789" y="0"/>
            <a:ext cx="12609575" cy="2174491"/>
            <a:chOff x="-1" y="5043119"/>
            <a:chExt cx="12192000" cy="1814883"/>
          </a:xfrm>
        </p:grpSpPr>
        <p:pic>
          <p:nvPicPr>
            <p:cNvPr id="171" name="Google Shape;171;p48"/>
            <p:cNvPicPr preferRelativeResize="0"/>
            <p:nvPr/>
          </p:nvPicPr>
          <p:blipFill rotWithShape="1">
            <a:blip r:embed="rId2">
              <a:alphaModFix amt="20000"/>
            </a:blip>
            <a:srcRect b="9029" l="50000" r="19089" t="7392"/>
            <a:stretch/>
          </p:blipFill>
          <p:spPr>
            <a:xfrm rot="5400000">
              <a:off x="2349106" y="2694015"/>
              <a:ext cx="1814881" cy="6513094"/>
            </a:xfrm>
            <a:prstGeom prst="rect">
              <a:avLst/>
            </a:prstGeom>
            <a:noFill/>
            <a:ln>
              <a:noFill/>
            </a:ln>
          </p:spPr>
        </p:pic>
        <p:pic>
          <p:nvPicPr>
            <p:cNvPr id="172" name="Google Shape;172;p48"/>
            <p:cNvPicPr preferRelativeResize="0"/>
            <p:nvPr/>
          </p:nvPicPr>
          <p:blipFill rotWithShape="1">
            <a:blip r:embed="rId2">
              <a:alphaModFix amt="20000"/>
            </a:blip>
            <a:srcRect b="9028" l="54597" r="16825" t="31445"/>
            <a:stretch/>
          </p:blipFill>
          <p:spPr>
            <a:xfrm rot="5400000">
              <a:off x="8435259" y="3077812"/>
              <a:ext cx="1791433" cy="5722047"/>
            </a:xfrm>
            <a:prstGeom prst="rect">
              <a:avLst/>
            </a:prstGeom>
            <a:noFill/>
            <a:ln>
              <a:noFill/>
            </a:ln>
          </p:spPr>
        </p:pic>
      </p:grpSp>
      <p:cxnSp>
        <p:nvCxnSpPr>
          <p:cNvPr id="173" name="Google Shape;173;p48"/>
          <p:cNvCxnSpPr/>
          <p:nvPr/>
        </p:nvCxnSpPr>
        <p:spPr>
          <a:xfrm>
            <a:off x="6125488" y="3178428"/>
            <a:ext cx="0" cy="3127254"/>
          </a:xfrm>
          <a:prstGeom prst="straightConnector1">
            <a:avLst/>
          </a:prstGeom>
          <a:noFill/>
          <a:ln cap="flat" cmpd="sng" w="9525">
            <a:solidFill>
              <a:srgbClr val="A5A5A5"/>
            </a:solidFill>
            <a:prstDash val="solid"/>
            <a:miter lim="800000"/>
            <a:headEnd len="sm" w="sm" type="none"/>
            <a:tailEnd len="sm" w="sm" type="none"/>
          </a:ln>
        </p:spPr>
      </p:cxnSp>
      <p:sp>
        <p:nvSpPr>
          <p:cNvPr id="174" name="Google Shape;174;p48"/>
          <p:cNvSpPr txBox="1"/>
          <p:nvPr>
            <p:ph type="title"/>
          </p:nvPr>
        </p:nvSpPr>
        <p:spPr>
          <a:xfrm>
            <a:off x="656023" y="246594"/>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Helvetica Neue"/>
              <a:buNone/>
              <a:defRPr b="1"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p48"/>
          <p:cNvSpPr txBox="1"/>
          <p:nvPr>
            <p:ph idx="1" type="body"/>
          </p:nvPr>
        </p:nvSpPr>
        <p:spPr>
          <a:xfrm>
            <a:off x="656022" y="1903943"/>
            <a:ext cx="10820015" cy="5000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6"/>
              </a:buClr>
              <a:buSzPts val="2800"/>
              <a:buNone/>
              <a:defRPr b="1">
                <a:solidFill>
                  <a:schemeClr val="accent6"/>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 name="Google Shape;176;p48"/>
          <p:cNvSpPr txBox="1"/>
          <p:nvPr>
            <p:ph idx="2" type="body"/>
          </p:nvPr>
        </p:nvSpPr>
        <p:spPr>
          <a:xfrm>
            <a:off x="656021" y="2479149"/>
            <a:ext cx="10820015" cy="52117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3"/>
              </a:buClr>
              <a:buSzPts val="2400"/>
              <a:buNone/>
              <a:defRPr sz="2400">
                <a:solidFill>
                  <a:schemeClr val="dk1"/>
                </a:solidFill>
              </a:defRPr>
            </a:lvl1pPr>
            <a:lvl2pPr indent="-228600" lvl="1" marL="914400" algn="l">
              <a:lnSpc>
                <a:spcPct val="90000"/>
              </a:lnSpc>
              <a:spcBef>
                <a:spcPts val="500"/>
              </a:spcBef>
              <a:spcAft>
                <a:spcPts val="0"/>
              </a:spcAft>
              <a:buClr>
                <a:schemeClr val="accent3"/>
              </a:buClr>
              <a:buSzPts val="2400"/>
              <a:buNone/>
              <a:defRPr>
                <a:solidFill>
                  <a:schemeClr val="dk1"/>
                </a:solidFill>
              </a:defRPr>
            </a:lvl2pPr>
            <a:lvl3pPr indent="-228600" lvl="2" marL="1371600" algn="l">
              <a:lnSpc>
                <a:spcPct val="90000"/>
              </a:lnSpc>
              <a:spcBef>
                <a:spcPts val="500"/>
              </a:spcBef>
              <a:spcAft>
                <a:spcPts val="0"/>
              </a:spcAft>
              <a:buClr>
                <a:schemeClr val="accent3"/>
              </a:buClr>
              <a:buSzPts val="2000"/>
              <a:buNone/>
              <a:defRPr>
                <a:solidFill>
                  <a:schemeClr val="dk1"/>
                </a:solidFill>
              </a:defRPr>
            </a:lvl3pPr>
            <a:lvl4pPr indent="-228600" lvl="3" marL="1828800" algn="l">
              <a:lnSpc>
                <a:spcPct val="90000"/>
              </a:lnSpc>
              <a:spcBef>
                <a:spcPts val="500"/>
              </a:spcBef>
              <a:spcAft>
                <a:spcPts val="0"/>
              </a:spcAft>
              <a:buClr>
                <a:schemeClr val="accent3"/>
              </a:buClr>
              <a:buSzPts val="1800"/>
              <a:buNone/>
              <a:defRPr>
                <a:solidFill>
                  <a:schemeClr val="dk1"/>
                </a:solidFill>
              </a:defRPr>
            </a:lvl4pPr>
            <a:lvl5pPr indent="-228600" lvl="4" marL="2286000" algn="l">
              <a:lnSpc>
                <a:spcPct val="90000"/>
              </a:lnSpc>
              <a:spcBef>
                <a:spcPts val="500"/>
              </a:spcBef>
              <a:spcAft>
                <a:spcPts val="0"/>
              </a:spcAft>
              <a:buClr>
                <a:schemeClr val="accent3"/>
              </a:buClr>
              <a:buSzPts val="1800"/>
              <a:buNone/>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 name="Google Shape;177;p48"/>
          <p:cNvSpPr txBox="1"/>
          <p:nvPr>
            <p:ph idx="3" type="body"/>
          </p:nvPr>
        </p:nvSpPr>
        <p:spPr>
          <a:xfrm>
            <a:off x="656022" y="3358502"/>
            <a:ext cx="4661045" cy="6050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6"/>
              </a:buClr>
              <a:buSzPts val="2400"/>
              <a:buNone/>
              <a:defRPr b="1" sz="2400">
                <a:solidFill>
                  <a:schemeClr val="accent6"/>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p48"/>
          <p:cNvSpPr txBox="1"/>
          <p:nvPr>
            <p:ph idx="4" type="body"/>
          </p:nvPr>
        </p:nvSpPr>
        <p:spPr>
          <a:xfrm>
            <a:off x="656022" y="4066959"/>
            <a:ext cx="4661046" cy="223872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accent6"/>
              </a:buClr>
              <a:buSzPts val="2400"/>
              <a:buChar char="•"/>
              <a:defRPr sz="2400">
                <a:solidFill>
                  <a:schemeClr val="dk1"/>
                </a:solidFill>
              </a:defRPr>
            </a:lvl1pPr>
            <a:lvl2pPr indent="-381000" lvl="1" marL="914400" algn="l">
              <a:lnSpc>
                <a:spcPct val="90000"/>
              </a:lnSpc>
              <a:spcBef>
                <a:spcPts val="500"/>
              </a:spcBef>
              <a:spcAft>
                <a:spcPts val="0"/>
              </a:spcAft>
              <a:buClr>
                <a:schemeClr val="accent6"/>
              </a:buClr>
              <a:buSzPts val="2400"/>
              <a:buChar char="•"/>
              <a:defRPr sz="2400">
                <a:solidFill>
                  <a:schemeClr val="dk1"/>
                </a:solidFill>
              </a:defRPr>
            </a:lvl2pPr>
            <a:lvl3pPr indent="-381000" lvl="2" marL="1371600" algn="l">
              <a:lnSpc>
                <a:spcPct val="90000"/>
              </a:lnSpc>
              <a:spcBef>
                <a:spcPts val="500"/>
              </a:spcBef>
              <a:spcAft>
                <a:spcPts val="0"/>
              </a:spcAft>
              <a:buClr>
                <a:schemeClr val="accent6"/>
              </a:buClr>
              <a:buSzPts val="2400"/>
              <a:buChar char="•"/>
              <a:defRPr sz="2400">
                <a:solidFill>
                  <a:schemeClr val="dk1"/>
                </a:solidFill>
              </a:defRPr>
            </a:lvl3pPr>
            <a:lvl4pPr indent="-381000" lvl="3" marL="1828800" algn="l">
              <a:lnSpc>
                <a:spcPct val="90000"/>
              </a:lnSpc>
              <a:spcBef>
                <a:spcPts val="500"/>
              </a:spcBef>
              <a:spcAft>
                <a:spcPts val="0"/>
              </a:spcAft>
              <a:buClr>
                <a:schemeClr val="accent6"/>
              </a:buClr>
              <a:buSzPts val="2400"/>
              <a:buChar char="•"/>
              <a:defRPr sz="2400">
                <a:solidFill>
                  <a:schemeClr val="dk1"/>
                </a:solidFill>
              </a:defRPr>
            </a:lvl4pPr>
            <a:lvl5pPr indent="-381000" lvl="4" marL="2286000" algn="l">
              <a:lnSpc>
                <a:spcPct val="90000"/>
              </a:lnSpc>
              <a:spcBef>
                <a:spcPts val="500"/>
              </a:spcBef>
              <a:spcAft>
                <a:spcPts val="0"/>
              </a:spcAft>
              <a:buClr>
                <a:schemeClr val="accent6"/>
              </a:buClr>
              <a:buSzPts val="2400"/>
              <a:buChar char="•"/>
              <a:defRPr sz="24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48"/>
          <p:cNvSpPr txBox="1"/>
          <p:nvPr>
            <p:ph idx="5" type="body"/>
          </p:nvPr>
        </p:nvSpPr>
        <p:spPr>
          <a:xfrm>
            <a:off x="6814990" y="3358502"/>
            <a:ext cx="4661045" cy="6050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6"/>
              </a:buClr>
              <a:buSzPts val="2400"/>
              <a:buNone/>
              <a:defRPr b="1" sz="2400">
                <a:solidFill>
                  <a:schemeClr val="accent6"/>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 name="Google Shape;180;p48"/>
          <p:cNvSpPr txBox="1"/>
          <p:nvPr>
            <p:ph idx="6" type="body"/>
          </p:nvPr>
        </p:nvSpPr>
        <p:spPr>
          <a:xfrm>
            <a:off x="6814990" y="4066959"/>
            <a:ext cx="4661046" cy="223872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accent6"/>
              </a:buClr>
              <a:buSzPts val="2400"/>
              <a:buChar char="•"/>
              <a:defRPr sz="2400">
                <a:solidFill>
                  <a:schemeClr val="dk1"/>
                </a:solidFill>
              </a:defRPr>
            </a:lvl1pPr>
            <a:lvl2pPr indent="-381000" lvl="1" marL="914400" algn="l">
              <a:lnSpc>
                <a:spcPct val="90000"/>
              </a:lnSpc>
              <a:spcBef>
                <a:spcPts val="500"/>
              </a:spcBef>
              <a:spcAft>
                <a:spcPts val="0"/>
              </a:spcAft>
              <a:buClr>
                <a:schemeClr val="accent6"/>
              </a:buClr>
              <a:buSzPts val="2400"/>
              <a:buChar char="•"/>
              <a:defRPr sz="2400">
                <a:solidFill>
                  <a:schemeClr val="dk1"/>
                </a:solidFill>
              </a:defRPr>
            </a:lvl2pPr>
            <a:lvl3pPr indent="-381000" lvl="2" marL="1371600" algn="l">
              <a:lnSpc>
                <a:spcPct val="90000"/>
              </a:lnSpc>
              <a:spcBef>
                <a:spcPts val="500"/>
              </a:spcBef>
              <a:spcAft>
                <a:spcPts val="0"/>
              </a:spcAft>
              <a:buClr>
                <a:schemeClr val="accent6"/>
              </a:buClr>
              <a:buSzPts val="2400"/>
              <a:buChar char="•"/>
              <a:defRPr sz="2400">
                <a:solidFill>
                  <a:schemeClr val="dk1"/>
                </a:solidFill>
              </a:defRPr>
            </a:lvl3pPr>
            <a:lvl4pPr indent="-381000" lvl="3" marL="1828800" algn="l">
              <a:lnSpc>
                <a:spcPct val="90000"/>
              </a:lnSpc>
              <a:spcBef>
                <a:spcPts val="500"/>
              </a:spcBef>
              <a:spcAft>
                <a:spcPts val="0"/>
              </a:spcAft>
              <a:buClr>
                <a:schemeClr val="accent6"/>
              </a:buClr>
              <a:buSzPts val="2400"/>
              <a:buChar char="•"/>
              <a:defRPr sz="2400">
                <a:solidFill>
                  <a:schemeClr val="dk1"/>
                </a:solidFill>
              </a:defRPr>
            </a:lvl4pPr>
            <a:lvl5pPr indent="-381000" lvl="4" marL="2286000" algn="l">
              <a:lnSpc>
                <a:spcPct val="90000"/>
              </a:lnSpc>
              <a:spcBef>
                <a:spcPts val="500"/>
              </a:spcBef>
              <a:spcAft>
                <a:spcPts val="0"/>
              </a:spcAft>
              <a:buClr>
                <a:schemeClr val="accent6"/>
              </a:buClr>
              <a:buSzPts val="2400"/>
              <a:buChar char="•"/>
              <a:defRPr sz="24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wo Column - Green">
  <p:cSld name="Title &amp; Two Column - Green">
    <p:spTree>
      <p:nvGrpSpPr>
        <p:cNvPr id="181" name="Shape 181"/>
        <p:cNvGrpSpPr/>
        <p:nvPr/>
      </p:nvGrpSpPr>
      <p:grpSpPr>
        <a:xfrm>
          <a:off x="0" y="0"/>
          <a:ext cx="0" cy="0"/>
          <a:chOff x="0" y="0"/>
          <a:chExt cx="0" cy="0"/>
        </a:xfrm>
      </p:grpSpPr>
      <p:sp>
        <p:nvSpPr>
          <p:cNvPr id="182" name="Google Shape;182;p49"/>
          <p:cNvSpPr/>
          <p:nvPr/>
        </p:nvSpPr>
        <p:spPr>
          <a:xfrm>
            <a:off x="0" y="0"/>
            <a:ext cx="12192000" cy="1609344"/>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183" name="Google Shape;183;p49"/>
          <p:cNvGrpSpPr/>
          <p:nvPr/>
        </p:nvGrpSpPr>
        <p:grpSpPr>
          <a:xfrm>
            <a:off x="-208789" y="0"/>
            <a:ext cx="12609575" cy="2174491"/>
            <a:chOff x="-1" y="5043119"/>
            <a:chExt cx="12192000" cy="1814883"/>
          </a:xfrm>
        </p:grpSpPr>
        <p:pic>
          <p:nvPicPr>
            <p:cNvPr id="184" name="Google Shape;184;p49"/>
            <p:cNvPicPr preferRelativeResize="0"/>
            <p:nvPr/>
          </p:nvPicPr>
          <p:blipFill rotWithShape="1">
            <a:blip r:embed="rId2">
              <a:alphaModFix amt="20000"/>
            </a:blip>
            <a:srcRect b="9029" l="50000" r="19089" t="7392"/>
            <a:stretch/>
          </p:blipFill>
          <p:spPr>
            <a:xfrm rot="5400000">
              <a:off x="2349106" y="2694015"/>
              <a:ext cx="1814881" cy="6513094"/>
            </a:xfrm>
            <a:prstGeom prst="rect">
              <a:avLst/>
            </a:prstGeom>
            <a:noFill/>
            <a:ln>
              <a:noFill/>
            </a:ln>
          </p:spPr>
        </p:pic>
        <p:pic>
          <p:nvPicPr>
            <p:cNvPr id="185" name="Google Shape;185;p49"/>
            <p:cNvPicPr preferRelativeResize="0"/>
            <p:nvPr/>
          </p:nvPicPr>
          <p:blipFill rotWithShape="1">
            <a:blip r:embed="rId2">
              <a:alphaModFix amt="20000"/>
            </a:blip>
            <a:srcRect b="9028" l="54597" r="16825" t="31445"/>
            <a:stretch/>
          </p:blipFill>
          <p:spPr>
            <a:xfrm rot="5400000">
              <a:off x="8435259" y="3077812"/>
              <a:ext cx="1791433" cy="5722047"/>
            </a:xfrm>
            <a:prstGeom prst="rect">
              <a:avLst/>
            </a:prstGeom>
            <a:noFill/>
            <a:ln>
              <a:noFill/>
            </a:ln>
          </p:spPr>
        </p:pic>
      </p:grpSp>
      <p:cxnSp>
        <p:nvCxnSpPr>
          <p:cNvPr id="186" name="Google Shape;186;p49"/>
          <p:cNvCxnSpPr/>
          <p:nvPr/>
        </p:nvCxnSpPr>
        <p:spPr>
          <a:xfrm>
            <a:off x="6125488" y="3178428"/>
            <a:ext cx="0" cy="3127254"/>
          </a:xfrm>
          <a:prstGeom prst="straightConnector1">
            <a:avLst/>
          </a:prstGeom>
          <a:noFill/>
          <a:ln cap="flat" cmpd="sng" w="9525">
            <a:solidFill>
              <a:srgbClr val="A5A5A5"/>
            </a:solidFill>
            <a:prstDash val="solid"/>
            <a:miter lim="800000"/>
            <a:headEnd len="sm" w="sm" type="none"/>
            <a:tailEnd len="sm" w="sm" type="none"/>
          </a:ln>
        </p:spPr>
      </p:cxnSp>
      <p:sp>
        <p:nvSpPr>
          <p:cNvPr id="187" name="Google Shape;187;p49"/>
          <p:cNvSpPr txBox="1"/>
          <p:nvPr>
            <p:ph type="title"/>
          </p:nvPr>
        </p:nvSpPr>
        <p:spPr>
          <a:xfrm>
            <a:off x="656023" y="246594"/>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Helvetica Neue"/>
              <a:buNone/>
              <a:defRPr b="1"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p49"/>
          <p:cNvSpPr txBox="1"/>
          <p:nvPr>
            <p:ph idx="1" type="body"/>
          </p:nvPr>
        </p:nvSpPr>
        <p:spPr>
          <a:xfrm>
            <a:off x="656022" y="1903943"/>
            <a:ext cx="10820015" cy="5000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2800"/>
              <a:buNone/>
              <a:defRPr b="1">
                <a:solidFill>
                  <a:schemeClr val="accent2"/>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p49"/>
          <p:cNvSpPr txBox="1"/>
          <p:nvPr>
            <p:ph idx="2" type="body"/>
          </p:nvPr>
        </p:nvSpPr>
        <p:spPr>
          <a:xfrm>
            <a:off x="656021" y="2479149"/>
            <a:ext cx="10820015" cy="52117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3"/>
              </a:buClr>
              <a:buSzPts val="2400"/>
              <a:buNone/>
              <a:defRPr sz="2400">
                <a:solidFill>
                  <a:schemeClr val="dk1"/>
                </a:solidFill>
              </a:defRPr>
            </a:lvl1pPr>
            <a:lvl2pPr indent="-228600" lvl="1" marL="914400" algn="l">
              <a:lnSpc>
                <a:spcPct val="90000"/>
              </a:lnSpc>
              <a:spcBef>
                <a:spcPts val="500"/>
              </a:spcBef>
              <a:spcAft>
                <a:spcPts val="0"/>
              </a:spcAft>
              <a:buClr>
                <a:schemeClr val="accent3"/>
              </a:buClr>
              <a:buSzPts val="2400"/>
              <a:buNone/>
              <a:defRPr>
                <a:solidFill>
                  <a:schemeClr val="dk1"/>
                </a:solidFill>
              </a:defRPr>
            </a:lvl2pPr>
            <a:lvl3pPr indent="-228600" lvl="2" marL="1371600" algn="l">
              <a:lnSpc>
                <a:spcPct val="90000"/>
              </a:lnSpc>
              <a:spcBef>
                <a:spcPts val="500"/>
              </a:spcBef>
              <a:spcAft>
                <a:spcPts val="0"/>
              </a:spcAft>
              <a:buClr>
                <a:schemeClr val="accent3"/>
              </a:buClr>
              <a:buSzPts val="2000"/>
              <a:buNone/>
              <a:defRPr>
                <a:solidFill>
                  <a:schemeClr val="dk1"/>
                </a:solidFill>
              </a:defRPr>
            </a:lvl3pPr>
            <a:lvl4pPr indent="-228600" lvl="3" marL="1828800" algn="l">
              <a:lnSpc>
                <a:spcPct val="90000"/>
              </a:lnSpc>
              <a:spcBef>
                <a:spcPts val="500"/>
              </a:spcBef>
              <a:spcAft>
                <a:spcPts val="0"/>
              </a:spcAft>
              <a:buClr>
                <a:schemeClr val="accent3"/>
              </a:buClr>
              <a:buSzPts val="1800"/>
              <a:buNone/>
              <a:defRPr>
                <a:solidFill>
                  <a:schemeClr val="dk1"/>
                </a:solidFill>
              </a:defRPr>
            </a:lvl4pPr>
            <a:lvl5pPr indent="-228600" lvl="4" marL="2286000" algn="l">
              <a:lnSpc>
                <a:spcPct val="90000"/>
              </a:lnSpc>
              <a:spcBef>
                <a:spcPts val="500"/>
              </a:spcBef>
              <a:spcAft>
                <a:spcPts val="0"/>
              </a:spcAft>
              <a:buClr>
                <a:schemeClr val="accent3"/>
              </a:buClr>
              <a:buSzPts val="1800"/>
              <a:buNone/>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 name="Google Shape;190;p49"/>
          <p:cNvSpPr txBox="1"/>
          <p:nvPr>
            <p:ph idx="3" type="body"/>
          </p:nvPr>
        </p:nvSpPr>
        <p:spPr>
          <a:xfrm>
            <a:off x="656022" y="3358502"/>
            <a:ext cx="4661045" cy="6050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2400"/>
              <a:buNone/>
              <a:defRPr b="1" sz="2400">
                <a:solidFill>
                  <a:schemeClr val="accent2"/>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 name="Google Shape;191;p49"/>
          <p:cNvSpPr txBox="1"/>
          <p:nvPr>
            <p:ph idx="4" type="body"/>
          </p:nvPr>
        </p:nvSpPr>
        <p:spPr>
          <a:xfrm>
            <a:off x="656022" y="4066959"/>
            <a:ext cx="4661046" cy="223872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accent2"/>
              </a:buClr>
              <a:buSzPts val="2400"/>
              <a:buChar char="•"/>
              <a:defRPr sz="2400">
                <a:solidFill>
                  <a:schemeClr val="dk1"/>
                </a:solidFill>
              </a:defRPr>
            </a:lvl1pPr>
            <a:lvl2pPr indent="-381000" lvl="1" marL="914400" algn="l">
              <a:lnSpc>
                <a:spcPct val="90000"/>
              </a:lnSpc>
              <a:spcBef>
                <a:spcPts val="500"/>
              </a:spcBef>
              <a:spcAft>
                <a:spcPts val="0"/>
              </a:spcAft>
              <a:buClr>
                <a:schemeClr val="accent2"/>
              </a:buClr>
              <a:buSzPts val="2400"/>
              <a:buChar char="•"/>
              <a:defRPr sz="2400">
                <a:solidFill>
                  <a:schemeClr val="dk1"/>
                </a:solidFill>
              </a:defRPr>
            </a:lvl2pPr>
            <a:lvl3pPr indent="-381000" lvl="2" marL="1371600" algn="l">
              <a:lnSpc>
                <a:spcPct val="90000"/>
              </a:lnSpc>
              <a:spcBef>
                <a:spcPts val="500"/>
              </a:spcBef>
              <a:spcAft>
                <a:spcPts val="0"/>
              </a:spcAft>
              <a:buClr>
                <a:schemeClr val="accent2"/>
              </a:buClr>
              <a:buSzPts val="2400"/>
              <a:buChar char="•"/>
              <a:defRPr sz="2400">
                <a:solidFill>
                  <a:schemeClr val="dk1"/>
                </a:solidFill>
              </a:defRPr>
            </a:lvl3pPr>
            <a:lvl4pPr indent="-381000" lvl="3" marL="1828800" algn="l">
              <a:lnSpc>
                <a:spcPct val="90000"/>
              </a:lnSpc>
              <a:spcBef>
                <a:spcPts val="500"/>
              </a:spcBef>
              <a:spcAft>
                <a:spcPts val="0"/>
              </a:spcAft>
              <a:buClr>
                <a:schemeClr val="accent2"/>
              </a:buClr>
              <a:buSzPts val="2400"/>
              <a:buChar char="•"/>
              <a:defRPr sz="2400">
                <a:solidFill>
                  <a:schemeClr val="dk1"/>
                </a:solidFill>
              </a:defRPr>
            </a:lvl4pPr>
            <a:lvl5pPr indent="-381000" lvl="4" marL="2286000" algn="l">
              <a:lnSpc>
                <a:spcPct val="90000"/>
              </a:lnSpc>
              <a:spcBef>
                <a:spcPts val="500"/>
              </a:spcBef>
              <a:spcAft>
                <a:spcPts val="0"/>
              </a:spcAft>
              <a:buClr>
                <a:schemeClr val="accent2"/>
              </a:buClr>
              <a:buSzPts val="2400"/>
              <a:buChar char="•"/>
              <a:defRPr sz="24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 name="Google Shape;192;p49"/>
          <p:cNvSpPr txBox="1"/>
          <p:nvPr>
            <p:ph idx="5" type="body"/>
          </p:nvPr>
        </p:nvSpPr>
        <p:spPr>
          <a:xfrm>
            <a:off x="6814990" y="3358502"/>
            <a:ext cx="4661045" cy="6050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2400"/>
              <a:buNone/>
              <a:defRPr b="1" sz="2400">
                <a:solidFill>
                  <a:schemeClr val="accent2"/>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 name="Google Shape;193;p49"/>
          <p:cNvSpPr txBox="1"/>
          <p:nvPr>
            <p:ph idx="6" type="body"/>
          </p:nvPr>
        </p:nvSpPr>
        <p:spPr>
          <a:xfrm>
            <a:off x="6814990" y="4066959"/>
            <a:ext cx="4661046" cy="223872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accent2"/>
              </a:buClr>
              <a:buSzPts val="2400"/>
              <a:buChar char="•"/>
              <a:defRPr sz="2400">
                <a:solidFill>
                  <a:schemeClr val="dk1"/>
                </a:solidFill>
              </a:defRPr>
            </a:lvl1pPr>
            <a:lvl2pPr indent="-381000" lvl="1" marL="914400" algn="l">
              <a:lnSpc>
                <a:spcPct val="90000"/>
              </a:lnSpc>
              <a:spcBef>
                <a:spcPts val="500"/>
              </a:spcBef>
              <a:spcAft>
                <a:spcPts val="0"/>
              </a:spcAft>
              <a:buClr>
                <a:schemeClr val="accent2"/>
              </a:buClr>
              <a:buSzPts val="2400"/>
              <a:buChar char="•"/>
              <a:defRPr sz="2400">
                <a:solidFill>
                  <a:schemeClr val="dk1"/>
                </a:solidFill>
              </a:defRPr>
            </a:lvl2pPr>
            <a:lvl3pPr indent="-381000" lvl="2" marL="1371600" algn="l">
              <a:lnSpc>
                <a:spcPct val="90000"/>
              </a:lnSpc>
              <a:spcBef>
                <a:spcPts val="500"/>
              </a:spcBef>
              <a:spcAft>
                <a:spcPts val="0"/>
              </a:spcAft>
              <a:buClr>
                <a:schemeClr val="accent2"/>
              </a:buClr>
              <a:buSzPts val="2400"/>
              <a:buChar char="•"/>
              <a:defRPr sz="2400">
                <a:solidFill>
                  <a:schemeClr val="dk1"/>
                </a:solidFill>
              </a:defRPr>
            </a:lvl3pPr>
            <a:lvl4pPr indent="-381000" lvl="3" marL="1828800" algn="l">
              <a:lnSpc>
                <a:spcPct val="90000"/>
              </a:lnSpc>
              <a:spcBef>
                <a:spcPts val="500"/>
              </a:spcBef>
              <a:spcAft>
                <a:spcPts val="0"/>
              </a:spcAft>
              <a:buClr>
                <a:schemeClr val="accent2"/>
              </a:buClr>
              <a:buSzPts val="2400"/>
              <a:buChar char="•"/>
              <a:defRPr sz="2400">
                <a:solidFill>
                  <a:schemeClr val="dk1"/>
                </a:solidFill>
              </a:defRPr>
            </a:lvl4pPr>
            <a:lvl5pPr indent="-381000" lvl="4" marL="2286000" algn="l">
              <a:lnSpc>
                <a:spcPct val="90000"/>
              </a:lnSpc>
              <a:spcBef>
                <a:spcPts val="500"/>
              </a:spcBef>
              <a:spcAft>
                <a:spcPts val="0"/>
              </a:spcAft>
              <a:buClr>
                <a:schemeClr val="accent2"/>
              </a:buClr>
              <a:buSzPts val="2400"/>
              <a:buChar char="•"/>
              <a:defRPr sz="2400">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 Colored Background - Blue">
  <p:cSld name="Title on Colored Background - Blue">
    <p:spTree>
      <p:nvGrpSpPr>
        <p:cNvPr id="194" name="Shape 194"/>
        <p:cNvGrpSpPr/>
        <p:nvPr/>
      </p:nvGrpSpPr>
      <p:grpSpPr>
        <a:xfrm>
          <a:off x="0" y="0"/>
          <a:ext cx="0" cy="0"/>
          <a:chOff x="0" y="0"/>
          <a:chExt cx="0" cy="0"/>
        </a:xfrm>
      </p:grpSpPr>
      <p:sp>
        <p:nvSpPr>
          <p:cNvPr id="195" name="Google Shape;195;p50"/>
          <p:cNvSpPr/>
          <p:nvPr/>
        </p:nvSpPr>
        <p:spPr>
          <a:xfrm>
            <a:off x="0" y="3541"/>
            <a:ext cx="12192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6" name="Google Shape;196;p50"/>
          <p:cNvSpPr/>
          <p:nvPr/>
        </p:nvSpPr>
        <p:spPr>
          <a:xfrm>
            <a:off x="1941095" y="2837119"/>
            <a:ext cx="8293768" cy="1094802"/>
          </a:xfrm>
          <a:prstGeom prst="rect">
            <a:avLst/>
          </a:prstGeom>
          <a:noFill/>
          <a:ln cap="flat" cmpd="sng" w="5715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7" name="Google Shape;197;p50"/>
          <p:cNvSpPr/>
          <p:nvPr/>
        </p:nvSpPr>
        <p:spPr>
          <a:xfrm>
            <a:off x="2610678" y="2502568"/>
            <a:ext cx="6997148" cy="802106"/>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98" name="Google Shape;198;p50"/>
          <p:cNvPicPr preferRelativeResize="0"/>
          <p:nvPr/>
        </p:nvPicPr>
        <p:blipFill rotWithShape="1">
          <a:blip r:embed="rId2">
            <a:alphaModFix amt="20000"/>
          </a:blip>
          <a:srcRect b="6458" l="60398" r="3320" t="16294"/>
          <a:stretch/>
        </p:blipFill>
        <p:spPr>
          <a:xfrm rot="5400000">
            <a:off x="4171319" y="95874"/>
            <a:ext cx="3849350" cy="12192003"/>
          </a:xfrm>
          <a:prstGeom prst="rect">
            <a:avLst/>
          </a:prstGeom>
          <a:noFill/>
          <a:ln>
            <a:noFill/>
          </a:ln>
        </p:spPr>
      </p:pic>
      <p:sp>
        <p:nvSpPr>
          <p:cNvPr id="199" name="Google Shape;199;p50"/>
          <p:cNvSpPr txBox="1"/>
          <p:nvPr>
            <p:ph type="title"/>
          </p:nvPr>
        </p:nvSpPr>
        <p:spPr>
          <a:xfrm>
            <a:off x="2145791" y="3099692"/>
            <a:ext cx="7851649" cy="562168"/>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200"/>
              <a:buFont typeface="Helvetica Neue"/>
              <a:buNone/>
              <a:defRPr b="1"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0" name="Google Shape;200;p50"/>
          <p:cNvSpPr txBox="1"/>
          <p:nvPr>
            <p:ph idx="1" type="body"/>
          </p:nvPr>
        </p:nvSpPr>
        <p:spPr>
          <a:xfrm>
            <a:off x="2610678" y="2678354"/>
            <a:ext cx="6997148" cy="375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 Colored Background - Purple">
  <p:cSld name="Title on Colored Background - Purple">
    <p:spTree>
      <p:nvGrpSpPr>
        <p:cNvPr id="201" name="Shape 201"/>
        <p:cNvGrpSpPr/>
        <p:nvPr/>
      </p:nvGrpSpPr>
      <p:grpSpPr>
        <a:xfrm>
          <a:off x="0" y="0"/>
          <a:ext cx="0" cy="0"/>
          <a:chOff x="0" y="0"/>
          <a:chExt cx="0" cy="0"/>
        </a:xfrm>
      </p:grpSpPr>
      <p:sp>
        <p:nvSpPr>
          <p:cNvPr id="202" name="Google Shape;202;p51"/>
          <p:cNvSpPr/>
          <p:nvPr/>
        </p:nvSpPr>
        <p:spPr>
          <a:xfrm>
            <a:off x="0" y="3541"/>
            <a:ext cx="12192000" cy="6858000"/>
          </a:xfrm>
          <a:prstGeom prst="rect">
            <a:avLst/>
          </a:prstGeom>
          <a:solidFill>
            <a:srgbClr val="9746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3" name="Google Shape;203;p51"/>
          <p:cNvSpPr/>
          <p:nvPr/>
        </p:nvSpPr>
        <p:spPr>
          <a:xfrm>
            <a:off x="1941095" y="2837119"/>
            <a:ext cx="8293768" cy="1094802"/>
          </a:xfrm>
          <a:prstGeom prst="rect">
            <a:avLst/>
          </a:prstGeom>
          <a:noFill/>
          <a:ln cap="flat" cmpd="sng" w="571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4" name="Google Shape;204;p51"/>
          <p:cNvSpPr/>
          <p:nvPr/>
        </p:nvSpPr>
        <p:spPr>
          <a:xfrm>
            <a:off x="2610678" y="2502568"/>
            <a:ext cx="6997148" cy="802106"/>
          </a:xfrm>
          <a:prstGeom prst="rect">
            <a:avLst/>
          </a:prstGeom>
          <a:solidFill>
            <a:srgbClr val="9746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05" name="Google Shape;205;p51"/>
          <p:cNvPicPr preferRelativeResize="0"/>
          <p:nvPr/>
        </p:nvPicPr>
        <p:blipFill rotWithShape="1">
          <a:blip r:embed="rId2">
            <a:alphaModFix amt="20000"/>
          </a:blip>
          <a:srcRect b="6458" l="60398" r="3320" t="16294"/>
          <a:stretch/>
        </p:blipFill>
        <p:spPr>
          <a:xfrm rot="5400000">
            <a:off x="4171319" y="95874"/>
            <a:ext cx="3849350" cy="12192003"/>
          </a:xfrm>
          <a:prstGeom prst="rect">
            <a:avLst/>
          </a:prstGeom>
          <a:noFill/>
          <a:ln>
            <a:noFill/>
          </a:ln>
        </p:spPr>
      </p:pic>
      <p:sp>
        <p:nvSpPr>
          <p:cNvPr id="206" name="Google Shape;206;p51"/>
          <p:cNvSpPr txBox="1"/>
          <p:nvPr>
            <p:ph type="title"/>
          </p:nvPr>
        </p:nvSpPr>
        <p:spPr>
          <a:xfrm>
            <a:off x="2145791" y="3099692"/>
            <a:ext cx="7851649" cy="562168"/>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200"/>
              <a:buFont typeface="Helvetica Neue"/>
              <a:buNone/>
              <a:defRPr b="1"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p51"/>
          <p:cNvSpPr txBox="1"/>
          <p:nvPr>
            <p:ph idx="1" type="body"/>
          </p:nvPr>
        </p:nvSpPr>
        <p:spPr>
          <a:xfrm>
            <a:off x="2610678" y="2678354"/>
            <a:ext cx="6997148" cy="375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 Colored Background - Teal">
  <p:cSld name="Title on Colored Background - Teal">
    <p:spTree>
      <p:nvGrpSpPr>
        <p:cNvPr id="208" name="Shape 208"/>
        <p:cNvGrpSpPr/>
        <p:nvPr/>
      </p:nvGrpSpPr>
      <p:grpSpPr>
        <a:xfrm>
          <a:off x="0" y="0"/>
          <a:ext cx="0" cy="0"/>
          <a:chOff x="0" y="0"/>
          <a:chExt cx="0" cy="0"/>
        </a:xfrm>
      </p:grpSpPr>
      <p:sp>
        <p:nvSpPr>
          <p:cNvPr id="209" name="Google Shape;209;p52"/>
          <p:cNvSpPr/>
          <p:nvPr/>
        </p:nvSpPr>
        <p:spPr>
          <a:xfrm>
            <a:off x="0" y="3541"/>
            <a:ext cx="121920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0" name="Google Shape;210;p52"/>
          <p:cNvSpPr/>
          <p:nvPr/>
        </p:nvSpPr>
        <p:spPr>
          <a:xfrm>
            <a:off x="1941095" y="2837119"/>
            <a:ext cx="8293768" cy="1094802"/>
          </a:xfrm>
          <a:prstGeom prst="rect">
            <a:avLst/>
          </a:prstGeom>
          <a:noFill/>
          <a:ln cap="flat" cmpd="sng" w="5715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1" name="Google Shape;211;p52"/>
          <p:cNvSpPr/>
          <p:nvPr/>
        </p:nvSpPr>
        <p:spPr>
          <a:xfrm>
            <a:off x="2610678" y="2502568"/>
            <a:ext cx="6997148" cy="802106"/>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12" name="Google Shape;212;p52"/>
          <p:cNvPicPr preferRelativeResize="0"/>
          <p:nvPr/>
        </p:nvPicPr>
        <p:blipFill rotWithShape="1">
          <a:blip r:embed="rId2">
            <a:alphaModFix amt="20000"/>
          </a:blip>
          <a:srcRect b="6458" l="60398" r="3320" t="16294"/>
          <a:stretch/>
        </p:blipFill>
        <p:spPr>
          <a:xfrm rot="5400000">
            <a:off x="4171319" y="95874"/>
            <a:ext cx="3849350" cy="12192003"/>
          </a:xfrm>
          <a:prstGeom prst="rect">
            <a:avLst/>
          </a:prstGeom>
          <a:noFill/>
          <a:ln>
            <a:noFill/>
          </a:ln>
        </p:spPr>
      </p:pic>
      <p:sp>
        <p:nvSpPr>
          <p:cNvPr id="213" name="Google Shape;213;p52"/>
          <p:cNvSpPr txBox="1"/>
          <p:nvPr>
            <p:ph type="title"/>
          </p:nvPr>
        </p:nvSpPr>
        <p:spPr>
          <a:xfrm>
            <a:off x="2145791" y="3099692"/>
            <a:ext cx="7851649" cy="562168"/>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200"/>
              <a:buFont typeface="Helvetica Neue"/>
              <a:buNone/>
              <a:defRPr b="1"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4" name="Google Shape;214;p52"/>
          <p:cNvSpPr txBox="1"/>
          <p:nvPr>
            <p:ph idx="1" type="body"/>
          </p:nvPr>
        </p:nvSpPr>
        <p:spPr>
          <a:xfrm>
            <a:off x="2610678" y="2678354"/>
            <a:ext cx="6997148" cy="375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Green Background">
  <p:cSld name="Cover - Green Background">
    <p:bg>
      <p:bgPr>
        <a:blipFill>
          <a:blip r:embed="rId2">
            <a:alphaModFix/>
          </a:blip>
          <a:stretch>
            <a:fillRect/>
          </a:stretch>
        </a:blipFill>
      </p:bgPr>
    </p:bg>
    <p:spTree>
      <p:nvGrpSpPr>
        <p:cNvPr id="22" name="Shape 22"/>
        <p:cNvGrpSpPr/>
        <p:nvPr/>
      </p:nvGrpSpPr>
      <p:grpSpPr>
        <a:xfrm>
          <a:off x="0" y="0"/>
          <a:ext cx="0" cy="0"/>
          <a:chOff x="0" y="0"/>
          <a:chExt cx="0" cy="0"/>
        </a:xfrm>
      </p:grpSpPr>
      <p:sp>
        <p:nvSpPr>
          <p:cNvPr id="23" name="Google Shape;23;p26"/>
          <p:cNvSpPr/>
          <p:nvPr/>
        </p:nvSpPr>
        <p:spPr>
          <a:xfrm>
            <a:off x="0" y="0"/>
            <a:ext cx="12192000" cy="6858000"/>
          </a:xfrm>
          <a:prstGeom prst="rect">
            <a:avLst/>
          </a:prstGeom>
          <a:solidFill>
            <a:srgbClr val="95CD7A">
              <a:alpha val="7254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 name="Google Shape;24;p26"/>
          <p:cNvSpPr txBox="1"/>
          <p:nvPr>
            <p:ph idx="1" type="body"/>
          </p:nvPr>
        </p:nvSpPr>
        <p:spPr>
          <a:xfrm>
            <a:off x="1828007" y="2076693"/>
            <a:ext cx="8535987" cy="627939"/>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800"/>
              <a:buNone/>
              <a:defRPr b="1" i="0" sz="2800">
                <a:solidFill>
                  <a:schemeClr val="lt1"/>
                </a:solidFill>
                <a:latin typeface="Helvetica Neue"/>
                <a:ea typeface="Helvetica Neue"/>
                <a:cs typeface="Helvetica Neue"/>
                <a:sym typeface="Helvetica Neu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26"/>
          <p:cNvSpPr txBox="1"/>
          <p:nvPr>
            <p:ph idx="2" type="body"/>
          </p:nvPr>
        </p:nvSpPr>
        <p:spPr>
          <a:xfrm>
            <a:off x="1754188" y="3051922"/>
            <a:ext cx="8683625" cy="14557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indent="-406400" lvl="1" marL="914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indent="-406400" lvl="2" marL="13716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indent="-406400" lvl="3" marL="18288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indent="-406400" lvl="4" marL="22860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26"/>
          <p:cNvSpPr/>
          <p:nvPr/>
        </p:nvSpPr>
        <p:spPr>
          <a:xfrm>
            <a:off x="5083215" y="2704632"/>
            <a:ext cx="2025570" cy="11913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405E79"/>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 Colored Background - Green">
  <p:cSld name="Title on Colored Background - Green">
    <p:spTree>
      <p:nvGrpSpPr>
        <p:cNvPr id="215" name="Shape 215"/>
        <p:cNvGrpSpPr/>
        <p:nvPr/>
      </p:nvGrpSpPr>
      <p:grpSpPr>
        <a:xfrm>
          <a:off x="0" y="0"/>
          <a:ext cx="0" cy="0"/>
          <a:chOff x="0" y="0"/>
          <a:chExt cx="0" cy="0"/>
        </a:xfrm>
      </p:grpSpPr>
      <p:sp>
        <p:nvSpPr>
          <p:cNvPr id="216" name="Google Shape;216;p53"/>
          <p:cNvSpPr/>
          <p:nvPr/>
        </p:nvSpPr>
        <p:spPr>
          <a:xfrm>
            <a:off x="0" y="3541"/>
            <a:ext cx="121920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7" name="Google Shape;217;p53"/>
          <p:cNvSpPr/>
          <p:nvPr/>
        </p:nvSpPr>
        <p:spPr>
          <a:xfrm>
            <a:off x="1941095" y="2837119"/>
            <a:ext cx="8293768" cy="1094802"/>
          </a:xfrm>
          <a:prstGeom prst="rect">
            <a:avLst/>
          </a:prstGeom>
          <a:noFill/>
          <a:ln cap="flat" cmpd="sng" w="571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8" name="Google Shape;218;p53"/>
          <p:cNvSpPr/>
          <p:nvPr/>
        </p:nvSpPr>
        <p:spPr>
          <a:xfrm>
            <a:off x="2610678" y="2502568"/>
            <a:ext cx="6997148" cy="80210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19" name="Google Shape;219;p53"/>
          <p:cNvPicPr preferRelativeResize="0"/>
          <p:nvPr/>
        </p:nvPicPr>
        <p:blipFill rotWithShape="1">
          <a:blip r:embed="rId2">
            <a:alphaModFix amt="20000"/>
          </a:blip>
          <a:srcRect b="6458" l="60398" r="3320" t="16294"/>
          <a:stretch/>
        </p:blipFill>
        <p:spPr>
          <a:xfrm rot="5400000">
            <a:off x="4171319" y="95874"/>
            <a:ext cx="3849350" cy="12192003"/>
          </a:xfrm>
          <a:prstGeom prst="rect">
            <a:avLst/>
          </a:prstGeom>
          <a:noFill/>
          <a:ln>
            <a:noFill/>
          </a:ln>
        </p:spPr>
      </p:pic>
      <p:sp>
        <p:nvSpPr>
          <p:cNvPr id="220" name="Google Shape;220;p53"/>
          <p:cNvSpPr txBox="1"/>
          <p:nvPr>
            <p:ph type="title"/>
          </p:nvPr>
        </p:nvSpPr>
        <p:spPr>
          <a:xfrm>
            <a:off x="2145791" y="3099692"/>
            <a:ext cx="7851649" cy="562168"/>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200"/>
              <a:buFont typeface="Helvetica Neue"/>
              <a:buNone/>
              <a:defRPr b="1"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1" name="Google Shape;221;p53"/>
          <p:cNvSpPr txBox="1"/>
          <p:nvPr>
            <p:ph idx="1" type="body"/>
          </p:nvPr>
        </p:nvSpPr>
        <p:spPr>
          <a:xfrm>
            <a:off x="2610678" y="2678354"/>
            <a:ext cx="6997148" cy="375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defRPr>
            </a:lvl1pPr>
            <a:lvl2pPr indent="-381000" lvl="1" marL="914400" algn="l">
              <a:lnSpc>
                <a:spcPct val="90000"/>
              </a:lnSpc>
              <a:spcBef>
                <a:spcPts val="500"/>
              </a:spcBef>
              <a:spcAft>
                <a:spcPts val="0"/>
              </a:spcAft>
              <a:buClr>
                <a:schemeClr val="accent3"/>
              </a:buClr>
              <a:buSzPts val="2400"/>
              <a:buChar char="•"/>
              <a:defRPr/>
            </a:lvl2pPr>
            <a:lvl3pPr indent="-355600" lvl="2" marL="1371600" algn="l">
              <a:lnSpc>
                <a:spcPct val="90000"/>
              </a:lnSpc>
              <a:spcBef>
                <a:spcPts val="500"/>
              </a:spcBef>
              <a:spcAft>
                <a:spcPts val="0"/>
              </a:spcAft>
              <a:buClr>
                <a:schemeClr val="accent3"/>
              </a:buClr>
              <a:buSzPts val="2000"/>
              <a:buChar char="•"/>
              <a:defRPr/>
            </a:lvl3pPr>
            <a:lvl4pPr indent="-342900" lvl="3" marL="1828800" algn="l">
              <a:lnSpc>
                <a:spcPct val="90000"/>
              </a:lnSpc>
              <a:spcBef>
                <a:spcPts val="500"/>
              </a:spcBef>
              <a:spcAft>
                <a:spcPts val="0"/>
              </a:spcAft>
              <a:buClr>
                <a:schemeClr val="accent3"/>
              </a:buClr>
              <a:buSzPts val="1800"/>
              <a:buChar char="•"/>
              <a:defRPr/>
            </a:lvl4pPr>
            <a:lvl5pPr indent="-342900" lvl="4" marL="2286000" algn="l">
              <a:lnSpc>
                <a:spcPct val="90000"/>
              </a:lnSpc>
              <a:spcBef>
                <a:spcPts val="500"/>
              </a:spcBef>
              <a:spcAft>
                <a:spcPts val="0"/>
              </a:spcAft>
              <a:buClr>
                <a:schemeClr val="accent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Purple Background">
  <p:cSld name="Cover - Purple Background">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27"/>
          <p:cNvSpPr/>
          <p:nvPr/>
        </p:nvSpPr>
        <p:spPr>
          <a:xfrm>
            <a:off x="0" y="0"/>
            <a:ext cx="12192000" cy="6858000"/>
          </a:xfrm>
          <a:prstGeom prst="rect">
            <a:avLst/>
          </a:prstGeom>
          <a:solidFill>
            <a:srgbClr val="97467D">
              <a:alpha val="7725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 name="Google Shape;29;p27"/>
          <p:cNvSpPr txBox="1"/>
          <p:nvPr>
            <p:ph idx="1" type="body"/>
          </p:nvPr>
        </p:nvSpPr>
        <p:spPr>
          <a:xfrm>
            <a:off x="1828007" y="2076693"/>
            <a:ext cx="8535987" cy="627939"/>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800"/>
              <a:buNone/>
              <a:defRPr b="1" i="0" sz="2800">
                <a:solidFill>
                  <a:schemeClr val="lt1"/>
                </a:solidFill>
                <a:latin typeface="Helvetica Neue"/>
                <a:ea typeface="Helvetica Neue"/>
                <a:cs typeface="Helvetica Neue"/>
                <a:sym typeface="Helvetica Neu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27"/>
          <p:cNvSpPr txBox="1"/>
          <p:nvPr>
            <p:ph idx="2" type="body"/>
          </p:nvPr>
        </p:nvSpPr>
        <p:spPr>
          <a:xfrm>
            <a:off x="1754188" y="3051922"/>
            <a:ext cx="8683625" cy="14557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indent="-406400" lvl="1" marL="914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indent="-406400" lvl="2" marL="13716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indent="-406400" lvl="3" marL="18288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indent="-406400" lvl="4" marL="22860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27"/>
          <p:cNvSpPr/>
          <p:nvPr/>
        </p:nvSpPr>
        <p:spPr>
          <a:xfrm>
            <a:off x="5083215" y="2704632"/>
            <a:ext cx="2025570" cy="119131"/>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405E79"/>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2" name="Shape 32"/>
        <p:cNvGrpSpPr/>
        <p:nvPr/>
      </p:nvGrpSpPr>
      <p:grpSpPr>
        <a:xfrm>
          <a:off x="0" y="0"/>
          <a:ext cx="0" cy="0"/>
          <a:chOff x="0" y="0"/>
          <a:chExt cx="0" cy="0"/>
        </a:xfrm>
      </p:grpSpPr>
      <p:sp>
        <p:nvSpPr>
          <p:cNvPr id="33" name="Google Shape;33;p28"/>
          <p:cNvSpPr txBox="1"/>
          <p:nvPr>
            <p:ph type="title"/>
          </p:nvPr>
        </p:nvSpPr>
        <p:spPr>
          <a:xfrm>
            <a:off x="6712238" y="4570639"/>
            <a:ext cx="488921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405E79"/>
              </a:buClr>
              <a:buSzPts val="4000"/>
              <a:buFont typeface="Helvetica Neue"/>
              <a:buNone/>
              <a:defRPr b="1" sz="4000">
                <a:solidFill>
                  <a:srgbClr val="405E7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4" name="Google Shape;34;p28"/>
          <p:cNvPicPr preferRelativeResize="0"/>
          <p:nvPr/>
        </p:nvPicPr>
        <p:blipFill rotWithShape="1">
          <a:blip r:embed="rId2">
            <a:alphaModFix/>
          </a:blip>
          <a:srcRect b="0" l="30622" r="34584" t="-2"/>
          <a:stretch/>
        </p:blipFill>
        <p:spPr>
          <a:xfrm>
            <a:off x="0" y="14990"/>
            <a:ext cx="4242216" cy="6858000"/>
          </a:xfrm>
          <a:prstGeom prst="rect">
            <a:avLst/>
          </a:prstGeom>
          <a:noFill/>
          <a:ln>
            <a:noFill/>
          </a:ln>
        </p:spPr>
      </p:pic>
      <p:cxnSp>
        <p:nvCxnSpPr>
          <p:cNvPr id="35" name="Google Shape;35;p28"/>
          <p:cNvCxnSpPr/>
          <p:nvPr/>
        </p:nvCxnSpPr>
        <p:spPr>
          <a:xfrm>
            <a:off x="4737140" y="6016980"/>
            <a:ext cx="7454860" cy="0"/>
          </a:xfrm>
          <a:prstGeom prst="straightConnector1">
            <a:avLst/>
          </a:prstGeom>
          <a:noFill/>
          <a:ln cap="flat" cmpd="sng" w="9525">
            <a:solidFill>
              <a:srgbClr val="405E79"/>
            </a:solidFill>
            <a:prstDash val="solid"/>
            <a:miter lim="800000"/>
            <a:headEnd len="sm" w="sm" type="none"/>
            <a:tailEnd len="sm" w="sm" type="none"/>
          </a:ln>
        </p:spPr>
      </p:cxnSp>
      <p:pic>
        <p:nvPicPr>
          <p:cNvPr id="36" name="Google Shape;36;p28"/>
          <p:cNvPicPr preferRelativeResize="0"/>
          <p:nvPr/>
        </p:nvPicPr>
        <p:blipFill rotWithShape="1">
          <a:blip r:embed="rId3">
            <a:alphaModFix/>
          </a:blip>
          <a:srcRect b="0" l="0" r="0" t="0"/>
          <a:stretch/>
        </p:blipFill>
        <p:spPr>
          <a:xfrm>
            <a:off x="4603790" y="3746756"/>
            <a:ext cx="1956048" cy="202866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 Blue">
  <p:cSld name="Split - Blue">
    <p:spTree>
      <p:nvGrpSpPr>
        <p:cNvPr id="37" name="Shape 37"/>
        <p:cNvGrpSpPr/>
        <p:nvPr/>
      </p:nvGrpSpPr>
      <p:grpSpPr>
        <a:xfrm>
          <a:off x="0" y="0"/>
          <a:ext cx="0" cy="0"/>
          <a:chOff x="0" y="0"/>
          <a:chExt cx="0" cy="0"/>
        </a:xfrm>
      </p:grpSpPr>
      <p:sp>
        <p:nvSpPr>
          <p:cNvPr id="38" name="Google Shape;38;p2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9" name="Google Shape;39;p29"/>
          <p:cNvSpPr/>
          <p:nvPr/>
        </p:nvSpPr>
        <p:spPr>
          <a:xfrm>
            <a:off x="0" y="0"/>
            <a:ext cx="357254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16794"/>
              </a:solidFill>
              <a:latin typeface="Calibri"/>
              <a:ea typeface="Calibri"/>
              <a:cs typeface="Calibri"/>
              <a:sym typeface="Calibri"/>
            </a:endParaRPr>
          </a:p>
        </p:txBody>
      </p:sp>
      <p:pic>
        <p:nvPicPr>
          <p:cNvPr id="40" name="Google Shape;40;p29"/>
          <p:cNvPicPr preferRelativeResize="0"/>
          <p:nvPr/>
        </p:nvPicPr>
        <p:blipFill rotWithShape="1">
          <a:blip r:embed="rId2">
            <a:alphaModFix amt="20000"/>
          </a:blip>
          <a:srcRect b="9029" l="4826" r="39371" t="9031"/>
          <a:stretch/>
        </p:blipFill>
        <p:spPr>
          <a:xfrm>
            <a:off x="0" y="0"/>
            <a:ext cx="3572540" cy="6858000"/>
          </a:xfrm>
          <a:prstGeom prst="rect">
            <a:avLst/>
          </a:prstGeom>
          <a:noFill/>
          <a:ln>
            <a:noFill/>
          </a:ln>
        </p:spPr>
      </p:pic>
      <p:sp>
        <p:nvSpPr>
          <p:cNvPr id="41" name="Google Shape;41;p29"/>
          <p:cNvSpPr txBox="1"/>
          <p:nvPr>
            <p:ph idx="1" type="body"/>
          </p:nvPr>
        </p:nvSpPr>
        <p:spPr>
          <a:xfrm>
            <a:off x="4100513" y="528638"/>
            <a:ext cx="7300912" cy="12715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26794"/>
              </a:buClr>
              <a:buSzPts val="3200"/>
              <a:buNone/>
              <a:defRPr b="1" sz="3200">
                <a:solidFill>
                  <a:srgbClr val="026794"/>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9"/>
          <p:cNvSpPr txBox="1"/>
          <p:nvPr>
            <p:ph idx="2" type="body"/>
          </p:nvPr>
        </p:nvSpPr>
        <p:spPr>
          <a:xfrm>
            <a:off x="4100513" y="2400300"/>
            <a:ext cx="7300912" cy="21288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3"/>
              </a:buClr>
              <a:buSzPts val="2800"/>
              <a:buChar char="•"/>
              <a:defRPr>
                <a:solidFill>
                  <a:schemeClr val="dk1"/>
                </a:solidFill>
              </a:defRPr>
            </a:lvl1pPr>
            <a:lvl2pPr indent="-381000" lvl="1" marL="914400" algn="l">
              <a:lnSpc>
                <a:spcPct val="90000"/>
              </a:lnSpc>
              <a:spcBef>
                <a:spcPts val="500"/>
              </a:spcBef>
              <a:spcAft>
                <a:spcPts val="0"/>
              </a:spcAft>
              <a:buClr>
                <a:schemeClr val="accent3"/>
              </a:buClr>
              <a:buSzPts val="2400"/>
              <a:buChar char="•"/>
              <a:defRPr>
                <a:solidFill>
                  <a:schemeClr val="dk1"/>
                </a:solidFill>
              </a:defRPr>
            </a:lvl2pPr>
            <a:lvl3pPr indent="-355600" lvl="2" marL="1371600" algn="l">
              <a:lnSpc>
                <a:spcPct val="90000"/>
              </a:lnSpc>
              <a:spcBef>
                <a:spcPts val="500"/>
              </a:spcBef>
              <a:spcAft>
                <a:spcPts val="0"/>
              </a:spcAft>
              <a:buClr>
                <a:schemeClr val="accent3"/>
              </a:buClr>
              <a:buSzPts val="2000"/>
              <a:buChar char="•"/>
              <a:defRPr>
                <a:solidFill>
                  <a:schemeClr val="dk1"/>
                </a:solidFill>
              </a:defRPr>
            </a:lvl3pPr>
            <a:lvl4pPr indent="-342900" lvl="3" marL="1828800" algn="l">
              <a:lnSpc>
                <a:spcPct val="90000"/>
              </a:lnSpc>
              <a:spcBef>
                <a:spcPts val="500"/>
              </a:spcBef>
              <a:spcAft>
                <a:spcPts val="0"/>
              </a:spcAft>
              <a:buClr>
                <a:schemeClr val="accent3"/>
              </a:buClr>
              <a:buSzPts val="1800"/>
              <a:buChar char="•"/>
              <a:defRPr>
                <a:solidFill>
                  <a:schemeClr val="dk1"/>
                </a:solidFill>
              </a:defRPr>
            </a:lvl4pPr>
            <a:lvl5pPr indent="-342900" lvl="4" marL="2286000" algn="l">
              <a:lnSpc>
                <a:spcPct val="90000"/>
              </a:lnSpc>
              <a:spcBef>
                <a:spcPts val="500"/>
              </a:spcBef>
              <a:spcAft>
                <a:spcPts val="0"/>
              </a:spcAft>
              <a:buClr>
                <a:schemeClr val="accent3"/>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29"/>
          <p:cNvSpPr txBox="1"/>
          <p:nvPr>
            <p:ph idx="3" type="body"/>
          </p:nvPr>
        </p:nvSpPr>
        <p:spPr>
          <a:xfrm>
            <a:off x="284417" y="528638"/>
            <a:ext cx="2970847" cy="47992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 Purple">
  <p:cSld name="Split - Purple">
    <p:spTree>
      <p:nvGrpSpPr>
        <p:cNvPr id="44" name="Shape 44"/>
        <p:cNvGrpSpPr/>
        <p:nvPr/>
      </p:nvGrpSpPr>
      <p:grpSpPr>
        <a:xfrm>
          <a:off x="0" y="0"/>
          <a:ext cx="0" cy="0"/>
          <a:chOff x="0" y="0"/>
          <a:chExt cx="0" cy="0"/>
        </a:xfrm>
      </p:grpSpPr>
      <p:sp>
        <p:nvSpPr>
          <p:cNvPr id="45" name="Google Shape;45;p30"/>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6" name="Google Shape;46;p30"/>
          <p:cNvSpPr/>
          <p:nvPr/>
        </p:nvSpPr>
        <p:spPr>
          <a:xfrm>
            <a:off x="0" y="0"/>
            <a:ext cx="3572540" cy="6858000"/>
          </a:xfrm>
          <a:prstGeom prst="rect">
            <a:avLst/>
          </a:prstGeom>
          <a:solidFill>
            <a:srgbClr val="9746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16794"/>
              </a:solidFill>
              <a:latin typeface="Calibri"/>
              <a:ea typeface="Calibri"/>
              <a:cs typeface="Calibri"/>
              <a:sym typeface="Calibri"/>
            </a:endParaRPr>
          </a:p>
        </p:txBody>
      </p:sp>
      <p:pic>
        <p:nvPicPr>
          <p:cNvPr id="47" name="Google Shape;47;p30"/>
          <p:cNvPicPr preferRelativeResize="0"/>
          <p:nvPr/>
        </p:nvPicPr>
        <p:blipFill rotWithShape="1">
          <a:blip r:embed="rId2">
            <a:alphaModFix amt="20000"/>
          </a:blip>
          <a:srcRect b="9029" l="4826" r="39371" t="9031"/>
          <a:stretch/>
        </p:blipFill>
        <p:spPr>
          <a:xfrm>
            <a:off x="0" y="0"/>
            <a:ext cx="3572540" cy="6858000"/>
          </a:xfrm>
          <a:prstGeom prst="rect">
            <a:avLst/>
          </a:prstGeom>
          <a:noFill/>
          <a:ln>
            <a:noFill/>
          </a:ln>
        </p:spPr>
      </p:pic>
      <p:sp>
        <p:nvSpPr>
          <p:cNvPr id="48" name="Google Shape;48;p30"/>
          <p:cNvSpPr txBox="1"/>
          <p:nvPr>
            <p:ph idx="1" type="body"/>
          </p:nvPr>
        </p:nvSpPr>
        <p:spPr>
          <a:xfrm>
            <a:off x="4100513" y="528638"/>
            <a:ext cx="7300912" cy="12715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26794"/>
              </a:buClr>
              <a:buSzPts val="3200"/>
              <a:buNone/>
              <a:defRPr b="1" sz="3200">
                <a:solidFill>
                  <a:srgbClr val="026794"/>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30"/>
          <p:cNvSpPr txBox="1"/>
          <p:nvPr>
            <p:ph idx="2" type="body"/>
          </p:nvPr>
        </p:nvSpPr>
        <p:spPr>
          <a:xfrm>
            <a:off x="4100513" y="2400300"/>
            <a:ext cx="7300912" cy="21288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1"/>
              </a:buClr>
              <a:buSzPts val="2800"/>
              <a:buChar char="•"/>
              <a:defRPr>
                <a:solidFill>
                  <a:schemeClr val="dk1"/>
                </a:solidFill>
              </a:defRPr>
            </a:lvl1pPr>
            <a:lvl2pPr indent="-381000" lvl="1" marL="914400" algn="l">
              <a:lnSpc>
                <a:spcPct val="90000"/>
              </a:lnSpc>
              <a:spcBef>
                <a:spcPts val="500"/>
              </a:spcBef>
              <a:spcAft>
                <a:spcPts val="0"/>
              </a:spcAft>
              <a:buClr>
                <a:schemeClr val="accent1"/>
              </a:buClr>
              <a:buSzPts val="2400"/>
              <a:buChar char="•"/>
              <a:defRPr>
                <a:solidFill>
                  <a:schemeClr val="dk1"/>
                </a:solidFill>
              </a:defRPr>
            </a:lvl2pPr>
            <a:lvl3pPr indent="-355600" lvl="2" marL="1371600" algn="l">
              <a:lnSpc>
                <a:spcPct val="90000"/>
              </a:lnSpc>
              <a:spcBef>
                <a:spcPts val="500"/>
              </a:spcBef>
              <a:spcAft>
                <a:spcPts val="0"/>
              </a:spcAft>
              <a:buClr>
                <a:schemeClr val="accent1"/>
              </a:buClr>
              <a:buSzPts val="2000"/>
              <a:buChar char="•"/>
              <a:defRPr>
                <a:solidFill>
                  <a:schemeClr val="dk1"/>
                </a:solidFill>
              </a:defRPr>
            </a:lvl3pPr>
            <a:lvl4pPr indent="-342900" lvl="3" marL="1828800" algn="l">
              <a:lnSpc>
                <a:spcPct val="90000"/>
              </a:lnSpc>
              <a:spcBef>
                <a:spcPts val="500"/>
              </a:spcBef>
              <a:spcAft>
                <a:spcPts val="0"/>
              </a:spcAft>
              <a:buClr>
                <a:schemeClr val="accent1"/>
              </a:buClr>
              <a:buSzPts val="1800"/>
              <a:buChar char="•"/>
              <a:defRPr>
                <a:solidFill>
                  <a:schemeClr val="dk1"/>
                </a:solidFill>
              </a:defRPr>
            </a:lvl4pPr>
            <a:lvl5pPr indent="-342900" lvl="4" marL="2286000" algn="l">
              <a:lnSpc>
                <a:spcPct val="90000"/>
              </a:lnSpc>
              <a:spcBef>
                <a:spcPts val="500"/>
              </a:spcBef>
              <a:spcAft>
                <a:spcPts val="0"/>
              </a:spcAft>
              <a:buClr>
                <a:schemeClr val="accent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30"/>
          <p:cNvSpPr txBox="1"/>
          <p:nvPr>
            <p:ph idx="3" type="body"/>
          </p:nvPr>
        </p:nvSpPr>
        <p:spPr>
          <a:xfrm>
            <a:off x="284417" y="528638"/>
            <a:ext cx="2970847" cy="47992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 Teal">
  <p:cSld name="Split - Teal">
    <p:spTree>
      <p:nvGrpSpPr>
        <p:cNvPr id="51" name="Shape 51"/>
        <p:cNvGrpSpPr/>
        <p:nvPr/>
      </p:nvGrpSpPr>
      <p:grpSpPr>
        <a:xfrm>
          <a:off x="0" y="0"/>
          <a:ext cx="0" cy="0"/>
          <a:chOff x="0" y="0"/>
          <a:chExt cx="0" cy="0"/>
        </a:xfrm>
      </p:grpSpPr>
      <p:sp>
        <p:nvSpPr>
          <p:cNvPr id="52" name="Google Shape;52;p3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3" name="Google Shape;53;p31"/>
          <p:cNvSpPr/>
          <p:nvPr/>
        </p:nvSpPr>
        <p:spPr>
          <a:xfrm>
            <a:off x="0" y="0"/>
            <a:ext cx="357254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16794"/>
              </a:solidFill>
              <a:latin typeface="Calibri"/>
              <a:ea typeface="Calibri"/>
              <a:cs typeface="Calibri"/>
              <a:sym typeface="Calibri"/>
            </a:endParaRPr>
          </a:p>
        </p:txBody>
      </p:sp>
      <p:pic>
        <p:nvPicPr>
          <p:cNvPr id="54" name="Google Shape;54;p31"/>
          <p:cNvPicPr preferRelativeResize="0"/>
          <p:nvPr/>
        </p:nvPicPr>
        <p:blipFill rotWithShape="1">
          <a:blip r:embed="rId2">
            <a:alphaModFix amt="20000"/>
          </a:blip>
          <a:srcRect b="9029" l="4826" r="39371" t="9031"/>
          <a:stretch/>
        </p:blipFill>
        <p:spPr>
          <a:xfrm>
            <a:off x="0" y="0"/>
            <a:ext cx="3572540" cy="6858000"/>
          </a:xfrm>
          <a:prstGeom prst="rect">
            <a:avLst/>
          </a:prstGeom>
          <a:noFill/>
          <a:ln>
            <a:noFill/>
          </a:ln>
        </p:spPr>
      </p:pic>
      <p:sp>
        <p:nvSpPr>
          <p:cNvPr id="55" name="Google Shape;55;p31"/>
          <p:cNvSpPr txBox="1"/>
          <p:nvPr>
            <p:ph idx="1" type="body"/>
          </p:nvPr>
        </p:nvSpPr>
        <p:spPr>
          <a:xfrm>
            <a:off x="4100513" y="528638"/>
            <a:ext cx="7300912" cy="12715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6"/>
              </a:buClr>
              <a:buSzPts val="3200"/>
              <a:buNone/>
              <a:defRPr b="1" sz="3200">
                <a:solidFill>
                  <a:schemeClr val="accent6"/>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31"/>
          <p:cNvSpPr txBox="1"/>
          <p:nvPr>
            <p:ph idx="2" type="body"/>
          </p:nvPr>
        </p:nvSpPr>
        <p:spPr>
          <a:xfrm>
            <a:off x="4100513" y="2400300"/>
            <a:ext cx="7300912" cy="21288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5"/>
              </a:buClr>
              <a:buSzPts val="2800"/>
              <a:buChar char="•"/>
              <a:defRPr>
                <a:solidFill>
                  <a:schemeClr val="dk1"/>
                </a:solidFill>
              </a:defRPr>
            </a:lvl1pPr>
            <a:lvl2pPr indent="-381000" lvl="1" marL="914400" algn="l">
              <a:lnSpc>
                <a:spcPct val="90000"/>
              </a:lnSpc>
              <a:spcBef>
                <a:spcPts val="500"/>
              </a:spcBef>
              <a:spcAft>
                <a:spcPts val="0"/>
              </a:spcAft>
              <a:buClr>
                <a:schemeClr val="accent5"/>
              </a:buClr>
              <a:buSzPts val="2400"/>
              <a:buChar char="•"/>
              <a:defRPr>
                <a:solidFill>
                  <a:schemeClr val="dk1"/>
                </a:solidFill>
              </a:defRPr>
            </a:lvl2pPr>
            <a:lvl3pPr indent="-355600" lvl="2" marL="1371600" algn="l">
              <a:lnSpc>
                <a:spcPct val="90000"/>
              </a:lnSpc>
              <a:spcBef>
                <a:spcPts val="500"/>
              </a:spcBef>
              <a:spcAft>
                <a:spcPts val="0"/>
              </a:spcAft>
              <a:buClr>
                <a:schemeClr val="accent5"/>
              </a:buClr>
              <a:buSzPts val="2000"/>
              <a:buChar char="•"/>
              <a:defRPr>
                <a:solidFill>
                  <a:schemeClr val="dk1"/>
                </a:solidFill>
              </a:defRPr>
            </a:lvl3pPr>
            <a:lvl4pPr indent="-342900" lvl="3" marL="1828800" algn="l">
              <a:lnSpc>
                <a:spcPct val="90000"/>
              </a:lnSpc>
              <a:spcBef>
                <a:spcPts val="500"/>
              </a:spcBef>
              <a:spcAft>
                <a:spcPts val="0"/>
              </a:spcAft>
              <a:buClr>
                <a:schemeClr val="accent5"/>
              </a:buClr>
              <a:buSzPts val="1800"/>
              <a:buChar char="•"/>
              <a:defRPr>
                <a:solidFill>
                  <a:schemeClr val="dk1"/>
                </a:solidFill>
              </a:defRPr>
            </a:lvl4pPr>
            <a:lvl5pPr indent="-342900" lvl="4" marL="2286000" algn="l">
              <a:lnSpc>
                <a:spcPct val="90000"/>
              </a:lnSpc>
              <a:spcBef>
                <a:spcPts val="500"/>
              </a:spcBef>
              <a:spcAft>
                <a:spcPts val="0"/>
              </a:spcAft>
              <a:buClr>
                <a:schemeClr val="accent5"/>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31"/>
          <p:cNvSpPr txBox="1"/>
          <p:nvPr>
            <p:ph idx="3" type="body"/>
          </p:nvPr>
        </p:nvSpPr>
        <p:spPr>
          <a:xfrm>
            <a:off x="284417" y="528638"/>
            <a:ext cx="2970847" cy="47992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 Green">
  <p:cSld name="Split - Green">
    <p:spTree>
      <p:nvGrpSpPr>
        <p:cNvPr id="58" name="Shape 58"/>
        <p:cNvGrpSpPr/>
        <p:nvPr/>
      </p:nvGrpSpPr>
      <p:grpSpPr>
        <a:xfrm>
          <a:off x="0" y="0"/>
          <a:ext cx="0" cy="0"/>
          <a:chOff x="0" y="0"/>
          <a:chExt cx="0" cy="0"/>
        </a:xfrm>
      </p:grpSpPr>
      <p:sp>
        <p:nvSpPr>
          <p:cNvPr id="59" name="Google Shape;59;p32"/>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0" name="Google Shape;60;p32"/>
          <p:cNvSpPr/>
          <p:nvPr/>
        </p:nvSpPr>
        <p:spPr>
          <a:xfrm>
            <a:off x="0" y="0"/>
            <a:ext cx="357254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16794"/>
              </a:solidFill>
              <a:latin typeface="Calibri"/>
              <a:ea typeface="Calibri"/>
              <a:cs typeface="Calibri"/>
              <a:sym typeface="Calibri"/>
            </a:endParaRPr>
          </a:p>
        </p:txBody>
      </p:sp>
      <p:pic>
        <p:nvPicPr>
          <p:cNvPr id="61" name="Google Shape;61;p32"/>
          <p:cNvPicPr preferRelativeResize="0"/>
          <p:nvPr/>
        </p:nvPicPr>
        <p:blipFill rotWithShape="1">
          <a:blip r:embed="rId2">
            <a:alphaModFix amt="20000"/>
          </a:blip>
          <a:srcRect b="9029" l="4826" r="39371" t="9031"/>
          <a:stretch/>
        </p:blipFill>
        <p:spPr>
          <a:xfrm>
            <a:off x="0" y="0"/>
            <a:ext cx="3572540" cy="6858000"/>
          </a:xfrm>
          <a:prstGeom prst="rect">
            <a:avLst/>
          </a:prstGeom>
          <a:noFill/>
          <a:ln>
            <a:noFill/>
          </a:ln>
        </p:spPr>
      </p:pic>
      <p:sp>
        <p:nvSpPr>
          <p:cNvPr id="62" name="Google Shape;62;p32"/>
          <p:cNvSpPr txBox="1"/>
          <p:nvPr>
            <p:ph idx="1" type="body"/>
          </p:nvPr>
        </p:nvSpPr>
        <p:spPr>
          <a:xfrm>
            <a:off x="4100513" y="528638"/>
            <a:ext cx="7300912" cy="12715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3200"/>
              <a:buNone/>
              <a:defRPr b="1" sz="3200">
                <a:solidFill>
                  <a:schemeClr val="accent2"/>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32"/>
          <p:cNvSpPr txBox="1"/>
          <p:nvPr>
            <p:ph idx="2" type="body"/>
          </p:nvPr>
        </p:nvSpPr>
        <p:spPr>
          <a:xfrm>
            <a:off x="4100513" y="2400300"/>
            <a:ext cx="7300912" cy="21288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accent4"/>
              </a:buClr>
              <a:buSzPts val="2800"/>
              <a:buChar char="•"/>
              <a:defRPr>
                <a:solidFill>
                  <a:schemeClr val="dk1"/>
                </a:solidFill>
              </a:defRPr>
            </a:lvl1pPr>
            <a:lvl2pPr indent="-381000" lvl="1" marL="914400" algn="l">
              <a:lnSpc>
                <a:spcPct val="90000"/>
              </a:lnSpc>
              <a:spcBef>
                <a:spcPts val="500"/>
              </a:spcBef>
              <a:spcAft>
                <a:spcPts val="0"/>
              </a:spcAft>
              <a:buClr>
                <a:schemeClr val="accent4"/>
              </a:buClr>
              <a:buSzPts val="2400"/>
              <a:buChar char="•"/>
              <a:defRPr>
                <a:solidFill>
                  <a:schemeClr val="dk1"/>
                </a:solidFill>
              </a:defRPr>
            </a:lvl2pPr>
            <a:lvl3pPr indent="-355600" lvl="2" marL="1371600" algn="l">
              <a:lnSpc>
                <a:spcPct val="90000"/>
              </a:lnSpc>
              <a:spcBef>
                <a:spcPts val="500"/>
              </a:spcBef>
              <a:spcAft>
                <a:spcPts val="0"/>
              </a:spcAft>
              <a:buClr>
                <a:schemeClr val="accent4"/>
              </a:buClr>
              <a:buSzPts val="2000"/>
              <a:buChar char="•"/>
              <a:defRPr>
                <a:solidFill>
                  <a:schemeClr val="dk1"/>
                </a:solidFill>
              </a:defRPr>
            </a:lvl3pPr>
            <a:lvl4pPr indent="-342900" lvl="3" marL="1828800" algn="l">
              <a:lnSpc>
                <a:spcPct val="90000"/>
              </a:lnSpc>
              <a:spcBef>
                <a:spcPts val="500"/>
              </a:spcBef>
              <a:spcAft>
                <a:spcPts val="0"/>
              </a:spcAft>
              <a:buClr>
                <a:schemeClr val="accent4"/>
              </a:buClr>
              <a:buSzPts val="1800"/>
              <a:buChar char="•"/>
              <a:defRPr>
                <a:solidFill>
                  <a:schemeClr val="dk1"/>
                </a:solidFill>
              </a:defRPr>
            </a:lvl4pPr>
            <a:lvl5pPr indent="-342900" lvl="4" marL="2286000" algn="l">
              <a:lnSpc>
                <a:spcPct val="90000"/>
              </a:lnSpc>
              <a:spcBef>
                <a:spcPts val="500"/>
              </a:spcBef>
              <a:spcAft>
                <a:spcPts val="0"/>
              </a:spcAft>
              <a:buClr>
                <a:schemeClr val="accent4"/>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32"/>
          <p:cNvSpPr txBox="1"/>
          <p:nvPr>
            <p:ph idx="3" type="body"/>
          </p:nvPr>
        </p:nvSpPr>
        <p:spPr>
          <a:xfrm>
            <a:off x="284417" y="528638"/>
            <a:ext cx="2970847" cy="47992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2.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Helvetica Neue"/>
              <a:buNone/>
              <a:defRPr b="0" i="0" sz="4400" u="none" cap="none" strike="noStrike">
                <a:solidFill>
                  <a:schemeClr val="dk1"/>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 Id="rId3" Type="http://schemas.openxmlformats.org/officeDocument/2006/relationships/image" Target="../media/image3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1.xml"/><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30.png"/><Relationship Id="rId4" Type="http://schemas.openxmlformats.org/officeDocument/2006/relationships/image" Target="../media/image16.png"/><Relationship Id="rId5" Type="http://schemas.openxmlformats.org/officeDocument/2006/relationships/image" Target="../media/image32.png"/><Relationship Id="rId6"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
          <p:cNvSpPr txBox="1"/>
          <p:nvPr>
            <p:ph idx="1" type="body"/>
          </p:nvPr>
        </p:nvSpPr>
        <p:spPr>
          <a:xfrm>
            <a:off x="1828007" y="2076693"/>
            <a:ext cx="8535900" cy="6279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None/>
            </a:pPr>
            <a:r>
              <a:rPr lang="en-US"/>
              <a:t>Prevention Focal Point Training</a:t>
            </a:r>
            <a:endParaRPr/>
          </a:p>
        </p:txBody>
      </p:sp>
      <p:sp>
        <p:nvSpPr>
          <p:cNvPr id="227" name="Google Shape;227;p1"/>
          <p:cNvSpPr txBox="1"/>
          <p:nvPr>
            <p:ph idx="2" type="body"/>
          </p:nvPr>
        </p:nvSpPr>
        <p:spPr>
          <a:xfrm>
            <a:off x="1754188" y="3051922"/>
            <a:ext cx="8683500" cy="1455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lang="en-US"/>
              <a:t>Alliance for Child Protection in Humanitarian Action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21502735804_0_71"/>
          <p:cNvSpPr txBox="1"/>
          <p:nvPr>
            <p:ph type="title"/>
          </p:nvPr>
        </p:nvSpPr>
        <p:spPr>
          <a:xfrm>
            <a:off x="656022" y="365125"/>
            <a:ext cx="10820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4"/>
              </a:buClr>
              <a:buSzPts val="3600"/>
              <a:buFont typeface="Helvetica Neue"/>
              <a:buNone/>
            </a:pPr>
            <a:r>
              <a:rPr lang="en-US"/>
              <a:t>Step 1: Preparedness</a:t>
            </a:r>
            <a:endParaRPr/>
          </a:p>
        </p:txBody>
      </p:sp>
      <p:sp>
        <p:nvSpPr>
          <p:cNvPr id="289" name="Google Shape;289;g21502735804_0_71"/>
          <p:cNvSpPr txBox="1"/>
          <p:nvPr>
            <p:ph idx="1" type="body"/>
          </p:nvPr>
        </p:nvSpPr>
        <p:spPr>
          <a:xfrm>
            <a:off x="656022" y="1690688"/>
            <a:ext cx="10820100" cy="4287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accent2"/>
              </a:buClr>
              <a:buSzPts val="2800"/>
              <a:buNone/>
            </a:pPr>
            <a:r>
              <a:rPr lang="en-US"/>
              <a:t>By the end of the session, you will be able to:</a:t>
            </a:r>
            <a:endParaRPr/>
          </a:p>
        </p:txBody>
      </p:sp>
      <p:sp>
        <p:nvSpPr>
          <p:cNvPr id="290" name="Google Shape;290;g21502735804_0_71"/>
          <p:cNvSpPr txBox="1"/>
          <p:nvPr>
            <p:ph idx="2" type="body"/>
          </p:nvPr>
        </p:nvSpPr>
        <p:spPr>
          <a:xfrm>
            <a:off x="656021" y="2333625"/>
            <a:ext cx="10820100" cy="3729000"/>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0"/>
              </a:spcBef>
              <a:spcAft>
                <a:spcPts val="0"/>
              </a:spcAft>
              <a:buSzPts val="2800"/>
              <a:buChar char="•"/>
            </a:pPr>
            <a:r>
              <a:rPr lang="en-US"/>
              <a:t>Explain the key actions for prevention programming that take place in the preparedness phase</a:t>
            </a:r>
            <a:br>
              <a:rPr lang="en-US"/>
            </a:br>
            <a:endParaRPr/>
          </a:p>
          <a:p>
            <a:pPr indent="-406400" lvl="0" marL="457200" marR="0" rtl="0" algn="l">
              <a:lnSpc>
                <a:spcPct val="90000"/>
              </a:lnSpc>
              <a:spcBef>
                <a:spcPts val="0"/>
              </a:spcBef>
              <a:spcAft>
                <a:spcPts val="0"/>
              </a:spcAft>
              <a:buSzPts val="2800"/>
              <a:buChar char="•"/>
            </a:pPr>
            <a:r>
              <a:rPr lang="en-US"/>
              <a:t>Identify common risk and protective factors in your context</a:t>
            </a:r>
            <a:br>
              <a:rPr lang="en-US"/>
            </a:br>
            <a:endParaRPr/>
          </a:p>
          <a:p>
            <a:pPr indent="-406400" lvl="0" marL="457200" marR="0" rtl="0" algn="l">
              <a:lnSpc>
                <a:spcPct val="90000"/>
              </a:lnSpc>
              <a:spcBef>
                <a:spcPts val="0"/>
              </a:spcBef>
              <a:spcAft>
                <a:spcPts val="0"/>
              </a:spcAft>
              <a:buSzPts val="2800"/>
              <a:buChar char="•"/>
            </a:pPr>
            <a:r>
              <a:rPr lang="en-US"/>
              <a:t>Reflect on how the guiding principles for prevention can be applied in the preparedness phase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21502735804_0_65"/>
          <p:cNvSpPr txBox="1"/>
          <p:nvPr>
            <p:ph idx="1" type="body"/>
          </p:nvPr>
        </p:nvSpPr>
        <p:spPr>
          <a:xfrm>
            <a:off x="4100525" y="759997"/>
            <a:ext cx="7300800" cy="2599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26794"/>
              </a:buClr>
              <a:buSzPts val="3200"/>
              <a:buNone/>
            </a:pPr>
            <a:r>
              <a:rPr lang="en-US"/>
              <a:t>Understand and document risk and protective factors </a:t>
            </a:r>
            <a:r>
              <a:rPr b="0" lang="en-US"/>
              <a:t>related to the types of harm that children experience </a:t>
            </a:r>
            <a:r>
              <a:rPr lang="en-US"/>
              <a:t>now and </a:t>
            </a:r>
            <a:r>
              <a:rPr b="0" lang="en-US"/>
              <a:t>those they may experience </a:t>
            </a:r>
            <a:r>
              <a:rPr lang="en-US"/>
              <a:t>during a potential crisis. </a:t>
            </a:r>
            <a:endParaRPr/>
          </a:p>
        </p:txBody>
      </p:sp>
      <p:sp>
        <p:nvSpPr>
          <p:cNvPr id="296" name="Google Shape;296;g21502735804_0_65"/>
          <p:cNvSpPr txBox="1"/>
          <p:nvPr>
            <p:ph idx="3" type="body"/>
          </p:nvPr>
        </p:nvSpPr>
        <p:spPr>
          <a:xfrm>
            <a:off x="284417" y="528638"/>
            <a:ext cx="2970900" cy="479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Key action 1</a:t>
            </a:r>
            <a:endParaRPr/>
          </a:p>
        </p:txBody>
      </p:sp>
      <p:pic>
        <p:nvPicPr>
          <p:cNvPr id="297" name="Google Shape;297;g21502735804_0_65"/>
          <p:cNvPicPr preferRelativeResize="0"/>
          <p:nvPr/>
        </p:nvPicPr>
        <p:blipFill>
          <a:blip r:embed="rId3">
            <a:alphaModFix/>
          </a:blip>
          <a:stretch>
            <a:fillRect/>
          </a:stretch>
        </p:blipFill>
        <p:spPr>
          <a:xfrm>
            <a:off x="8662767" y="3016147"/>
            <a:ext cx="2658759" cy="319370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g21502735804_0_80"/>
          <p:cNvSpPr txBox="1"/>
          <p:nvPr>
            <p:ph idx="1" type="body"/>
          </p:nvPr>
        </p:nvSpPr>
        <p:spPr>
          <a:xfrm>
            <a:off x="4084000" y="958304"/>
            <a:ext cx="7300800" cy="1690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26794"/>
              </a:buClr>
              <a:buSzPts val="3200"/>
              <a:buNone/>
            </a:pPr>
            <a:r>
              <a:rPr lang="en-US"/>
              <a:t>Include actions to address risk and protective factors in multi-sectoral preparedness plans.</a:t>
            </a:r>
            <a:endParaRPr/>
          </a:p>
        </p:txBody>
      </p:sp>
      <p:sp>
        <p:nvSpPr>
          <p:cNvPr id="303" name="Google Shape;303;g21502735804_0_80"/>
          <p:cNvSpPr txBox="1"/>
          <p:nvPr>
            <p:ph idx="3" type="body"/>
          </p:nvPr>
        </p:nvSpPr>
        <p:spPr>
          <a:xfrm>
            <a:off x="284417" y="528638"/>
            <a:ext cx="2970900" cy="479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Key action 2</a:t>
            </a:r>
            <a:endParaRPr/>
          </a:p>
        </p:txBody>
      </p:sp>
      <p:pic>
        <p:nvPicPr>
          <p:cNvPr id="304" name="Google Shape;304;g21502735804_0_80"/>
          <p:cNvPicPr preferRelativeResize="0"/>
          <p:nvPr/>
        </p:nvPicPr>
        <p:blipFill>
          <a:blip r:embed="rId3">
            <a:alphaModFix/>
          </a:blip>
          <a:stretch>
            <a:fillRect/>
          </a:stretch>
        </p:blipFill>
        <p:spPr>
          <a:xfrm>
            <a:off x="8857450" y="3623850"/>
            <a:ext cx="2866898" cy="28669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21502735804_0_86"/>
          <p:cNvSpPr txBox="1"/>
          <p:nvPr>
            <p:ph idx="1" type="body"/>
          </p:nvPr>
        </p:nvSpPr>
        <p:spPr>
          <a:xfrm>
            <a:off x="4183150" y="528654"/>
            <a:ext cx="7300800" cy="1674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6"/>
              </a:buClr>
              <a:buSzPts val="3200"/>
              <a:buNone/>
            </a:pPr>
            <a:r>
              <a:rPr lang="en-US"/>
              <a:t>Advocate </a:t>
            </a:r>
            <a:r>
              <a:rPr b="0" lang="en-US"/>
              <a:t>for and </a:t>
            </a:r>
            <a:r>
              <a:rPr lang="en-US"/>
              <a:t>invest </a:t>
            </a:r>
            <a:r>
              <a:rPr b="0" lang="en-US"/>
              <a:t>in</a:t>
            </a:r>
            <a:r>
              <a:rPr lang="en-US"/>
              <a:t> primary prevention preparedness actions pre-crisis.</a:t>
            </a:r>
            <a:endParaRPr/>
          </a:p>
        </p:txBody>
      </p:sp>
      <p:sp>
        <p:nvSpPr>
          <p:cNvPr id="310" name="Google Shape;310;g21502735804_0_86"/>
          <p:cNvSpPr txBox="1"/>
          <p:nvPr>
            <p:ph idx="3" type="body"/>
          </p:nvPr>
        </p:nvSpPr>
        <p:spPr>
          <a:xfrm>
            <a:off x="284417" y="528638"/>
            <a:ext cx="2970900" cy="479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Key action 3</a:t>
            </a:r>
            <a:endParaRPr/>
          </a:p>
        </p:txBody>
      </p:sp>
      <p:pic>
        <p:nvPicPr>
          <p:cNvPr id="311" name="Google Shape;311;g21502735804_0_86"/>
          <p:cNvPicPr preferRelativeResize="0"/>
          <p:nvPr/>
        </p:nvPicPr>
        <p:blipFill>
          <a:blip r:embed="rId3">
            <a:alphaModFix/>
          </a:blip>
          <a:stretch>
            <a:fillRect/>
          </a:stretch>
        </p:blipFill>
        <p:spPr>
          <a:xfrm>
            <a:off x="5114702" y="3805625"/>
            <a:ext cx="3412551" cy="2899976"/>
          </a:xfrm>
          <a:prstGeom prst="rect">
            <a:avLst/>
          </a:prstGeom>
          <a:noFill/>
          <a:ln>
            <a:noFill/>
          </a:ln>
        </p:spPr>
      </p:pic>
      <p:pic>
        <p:nvPicPr>
          <p:cNvPr id="312" name="Google Shape;312;g21502735804_0_86"/>
          <p:cNvPicPr preferRelativeResize="0"/>
          <p:nvPr/>
        </p:nvPicPr>
        <p:blipFill>
          <a:blip r:embed="rId4">
            <a:alphaModFix/>
          </a:blip>
          <a:stretch>
            <a:fillRect/>
          </a:stretch>
        </p:blipFill>
        <p:spPr>
          <a:xfrm rot="197969">
            <a:off x="8679653" y="2355054"/>
            <a:ext cx="3359948" cy="33599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g21502735804_0_92"/>
          <p:cNvSpPr txBox="1"/>
          <p:nvPr>
            <p:ph idx="1" type="body"/>
          </p:nvPr>
        </p:nvSpPr>
        <p:spPr>
          <a:xfrm>
            <a:off x="4100513" y="1272263"/>
            <a:ext cx="7300800" cy="1271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2"/>
              </a:buClr>
              <a:buSzPts val="3200"/>
              <a:buNone/>
            </a:pPr>
            <a:r>
              <a:rPr lang="en-US"/>
              <a:t>Take early action to prevent harm at the beginning of a crisis.</a:t>
            </a:r>
            <a:endParaRPr/>
          </a:p>
        </p:txBody>
      </p:sp>
      <p:sp>
        <p:nvSpPr>
          <p:cNvPr id="318" name="Google Shape;318;g21502735804_0_92"/>
          <p:cNvSpPr txBox="1"/>
          <p:nvPr>
            <p:ph idx="3" type="body"/>
          </p:nvPr>
        </p:nvSpPr>
        <p:spPr>
          <a:xfrm>
            <a:off x="284417" y="528638"/>
            <a:ext cx="2970900" cy="479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Key action 4</a:t>
            </a:r>
            <a:endParaRPr/>
          </a:p>
        </p:txBody>
      </p:sp>
      <p:pic>
        <p:nvPicPr>
          <p:cNvPr id="319" name="Google Shape;319;g21502735804_0_92"/>
          <p:cNvPicPr preferRelativeResize="0"/>
          <p:nvPr/>
        </p:nvPicPr>
        <p:blipFill>
          <a:blip r:embed="rId3">
            <a:alphaModFix/>
          </a:blip>
          <a:stretch>
            <a:fillRect/>
          </a:stretch>
        </p:blipFill>
        <p:spPr>
          <a:xfrm>
            <a:off x="8912701" y="3524700"/>
            <a:ext cx="2734725" cy="27347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21502735804_0_108"/>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Helvetica Neue"/>
              <a:buNone/>
            </a:pPr>
            <a:r>
              <a:rPr lang="en-US"/>
              <a:t>Case study</a:t>
            </a:r>
            <a:endParaRPr/>
          </a:p>
        </p:txBody>
      </p:sp>
      <p:sp>
        <p:nvSpPr>
          <p:cNvPr id="325" name="Google Shape;325;g21502735804_0_108"/>
          <p:cNvSpPr txBox="1"/>
          <p:nvPr>
            <p:ph idx="2" type="body"/>
          </p:nvPr>
        </p:nvSpPr>
        <p:spPr>
          <a:xfrm>
            <a:off x="656025" y="1962002"/>
            <a:ext cx="10820100" cy="44244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600"/>
              </a:spcAft>
              <a:buNone/>
            </a:pPr>
            <a:r>
              <a:rPr lang="en-US" sz="1150">
                <a:solidFill>
                  <a:srgbClr val="000000"/>
                </a:solidFill>
                <a:latin typeface="Arial"/>
                <a:ea typeface="Arial"/>
                <a:cs typeface="Arial"/>
                <a:sym typeface="Arial"/>
              </a:rPr>
              <a:t>The people in the conflict affected areas of  Cabo Delgado, a northern province of Mozambique, continue to face widespread insecurity and ongoing military operations, damaged infrastructure, tattered local economies, loss of livelihoods, human rights violations, including forced recruitment, kidnapping, and conflict-related sexual violence.  There are 384,316 children who have been displaced since the beginning of the conflict. They make up around 51% of the displaced population in Cabo Delgado. (UNICEF, 2022). They are one of the most vulnerable groups among the affected population.  3,218 children are fleeing the conflict alone. (IOM, February 2022).  This can increase their exposure to serious protection issues. Existing services have limited capacity to deliver necessary services for unaccompanied and separated children (UNHCR, 2022).  In areas of displacement, school closures due to conflict (Relief Web, 2022) and overall limited availability of secondary education (Save the Children, 2021) are leaving IDP children out of school. This may contribute to exposure to risks. On-going attacks on schools (ACLED Curated Data: Africa, July 2022) are a grave violation of children’s rights and increase the possibility of injuries and maiming.   Save the Children reported a rapid increase in the number of child marriages in Cabo Delgado. Although prohibited by Mozambican law, this is common practice in Cabo Delgado. Data from 2017 shows that the Province had the highest rate of child marriage in Mozambique at the time. (Instituto Nacional de Estatistica and UNICEF, 2021). This is in part the result of (i) limited access to education and (ii) the lack of a sustainable durable solution in a protracted crisis setting.   The loss of civil documentation and birth certificates (Save the Children, 2021) may further expose children to protection risks such as child marriage.  Economic hardship can also be linked to increasing protection incidents reported in Cabo Delgado, such as the increase of children married (as reported in risk 2). The prospect of a reduction in the overall assistance of food items, combined with lack of economic integration sets a dangerous trend in which the overall vulnerable profile of the displaced population in Cabo Delgado (composed of around 80% of women and children) is placed in a situation of increased risk.  Human Rights Watch reported that hundreds of children have been kidnapped by NSAG and trained in combat in locations across Cabo Delgado. There are unverified reports of girls who have been abducted and forced to marry members of the non-state armed groups. The protection cluster, including child protection, gender-based violence partners, and PSEA network, has been working with other clusters to ensure that protection is central to the response. In this connection, the Protection Cluster has worked with the Community Engagement and Accountability to Affected Population Working Group (CE/AAP WG) to ensure that IDPs with specific needs are identified, meaningfully consulted as well as prioritized by the humanitarian response. The Protection Cluster and its partners have also been working to ensure strengthening of local systems and provide trainings to authorities at the district, provincial and national level.</a:t>
            </a:r>
            <a:endParaRPr sz="31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g21502735804_0_114"/>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3"/>
              </a:buClr>
              <a:buSzPts val="3600"/>
              <a:buFont typeface="Helvetica Neue"/>
              <a:buNone/>
            </a:pPr>
            <a:r>
              <a:rPr lang="en-US"/>
              <a:t>Socio-ecological model</a:t>
            </a:r>
            <a:endParaRPr/>
          </a:p>
        </p:txBody>
      </p:sp>
      <p:pic>
        <p:nvPicPr>
          <p:cNvPr id="331" name="Google Shape;331;g21502735804_0_114"/>
          <p:cNvPicPr preferRelativeResize="0"/>
          <p:nvPr/>
        </p:nvPicPr>
        <p:blipFill>
          <a:blip r:embed="rId3">
            <a:alphaModFix/>
          </a:blip>
          <a:stretch>
            <a:fillRect/>
          </a:stretch>
        </p:blipFill>
        <p:spPr>
          <a:xfrm>
            <a:off x="1824325" y="1777125"/>
            <a:ext cx="8543353" cy="48623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21502735804_0_121"/>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Helvetica Neue"/>
              <a:buNone/>
            </a:pPr>
            <a:r>
              <a:t/>
            </a:r>
            <a:endParaRPr/>
          </a:p>
        </p:txBody>
      </p:sp>
      <p:pic>
        <p:nvPicPr>
          <p:cNvPr id="337" name="Google Shape;337;g21502735804_0_121"/>
          <p:cNvPicPr preferRelativeResize="0"/>
          <p:nvPr/>
        </p:nvPicPr>
        <p:blipFill>
          <a:blip r:embed="rId3">
            <a:alphaModFix/>
          </a:blip>
          <a:stretch>
            <a:fillRect/>
          </a:stretch>
        </p:blipFill>
        <p:spPr>
          <a:xfrm>
            <a:off x="335013" y="191852"/>
            <a:ext cx="11521987" cy="63404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g21502735804_0_126"/>
          <p:cNvSpPr txBox="1"/>
          <p:nvPr>
            <p:ph type="title"/>
          </p:nvPr>
        </p:nvSpPr>
        <p:spPr>
          <a:xfrm>
            <a:off x="656022" y="365125"/>
            <a:ext cx="10820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4"/>
              </a:buClr>
              <a:buSzPts val="3600"/>
              <a:buFont typeface="Helvetica Neue"/>
              <a:buNone/>
            </a:pPr>
            <a:r>
              <a:rPr lang="en-US"/>
              <a:t>Step 2: Assessment and situation analysis</a:t>
            </a:r>
            <a:endParaRPr/>
          </a:p>
        </p:txBody>
      </p:sp>
      <p:sp>
        <p:nvSpPr>
          <p:cNvPr id="343" name="Google Shape;343;g21502735804_0_126"/>
          <p:cNvSpPr txBox="1"/>
          <p:nvPr>
            <p:ph idx="1" type="body"/>
          </p:nvPr>
        </p:nvSpPr>
        <p:spPr>
          <a:xfrm>
            <a:off x="656022" y="1690688"/>
            <a:ext cx="10820100" cy="4287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accent2"/>
              </a:buClr>
              <a:buSzPts val="2800"/>
              <a:buNone/>
            </a:pPr>
            <a:r>
              <a:rPr lang="en-US"/>
              <a:t>By the end of the session, you will be able to:</a:t>
            </a:r>
            <a:endParaRPr/>
          </a:p>
        </p:txBody>
      </p:sp>
      <p:sp>
        <p:nvSpPr>
          <p:cNvPr id="344" name="Google Shape;344;g21502735804_0_126"/>
          <p:cNvSpPr txBox="1"/>
          <p:nvPr>
            <p:ph idx="2" type="body"/>
          </p:nvPr>
        </p:nvSpPr>
        <p:spPr>
          <a:xfrm>
            <a:off x="656021" y="2333625"/>
            <a:ext cx="10820100" cy="3729000"/>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0"/>
              </a:spcBef>
              <a:spcAft>
                <a:spcPts val="0"/>
              </a:spcAft>
              <a:buSzPts val="2800"/>
              <a:buChar char="•"/>
            </a:pPr>
            <a:r>
              <a:rPr lang="en-US"/>
              <a:t>Explain the key actions for identification and ranking of risk and protective factors prior to prevention programming </a:t>
            </a:r>
            <a:br>
              <a:rPr lang="en-US"/>
            </a:br>
            <a:endParaRPr/>
          </a:p>
          <a:p>
            <a:pPr indent="-406400" lvl="0" marL="457200" marR="0" rtl="0" algn="l">
              <a:lnSpc>
                <a:spcPct val="90000"/>
              </a:lnSpc>
              <a:spcBef>
                <a:spcPts val="0"/>
              </a:spcBef>
              <a:spcAft>
                <a:spcPts val="0"/>
              </a:spcAft>
              <a:buSzPts val="2800"/>
              <a:buChar char="•"/>
            </a:pPr>
            <a:r>
              <a:rPr lang="en-US"/>
              <a:t>Demonstrate at least one participatory method for conducting community-led analysis of risk and protective factors</a:t>
            </a:r>
            <a:br>
              <a:rPr lang="en-US"/>
            </a:br>
            <a:endParaRPr/>
          </a:p>
          <a:p>
            <a:pPr indent="-406400" lvl="0" marL="457200" marR="0" rtl="0" algn="l">
              <a:lnSpc>
                <a:spcPct val="90000"/>
              </a:lnSpc>
              <a:spcBef>
                <a:spcPts val="0"/>
              </a:spcBef>
              <a:spcAft>
                <a:spcPts val="0"/>
              </a:spcAft>
              <a:buSzPts val="2800"/>
              <a:buChar char="•"/>
            </a:pPr>
            <a:r>
              <a:rPr lang="en-US"/>
              <a:t>Reflect on how the guiding principles for prevention can be applied in the needs assessment and situation analysis phase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g21502735804_0_132"/>
          <p:cNvSpPr txBox="1"/>
          <p:nvPr>
            <p:ph idx="1" type="body"/>
          </p:nvPr>
        </p:nvSpPr>
        <p:spPr>
          <a:xfrm>
            <a:off x="4100525" y="759997"/>
            <a:ext cx="7300800" cy="2599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26794"/>
              </a:buClr>
              <a:buSzPts val="3200"/>
              <a:buNone/>
            </a:pPr>
            <a:r>
              <a:rPr lang="en-US"/>
              <a:t>Use existing information to take immediate action while further assessment is undertaken.</a:t>
            </a:r>
            <a:endParaRPr/>
          </a:p>
        </p:txBody>
      </p:sp>
      <p:sp>
        <p:nvSpPr>
          <p:cNvPr id="350" name="Google Shape;350;g21502735804_0_132"/>
          <p:cNvSpPr txBox="1"/>
          <p:nvPr>
            <p:ph idx="3" type="body"/>
          </p:nvPr>
        </p:nvSpPr>
        <p:spPr>
          <a:xfrm>
            <a:off x="284417" y="528638"/>
            <a:ext cx="2970900" cy="479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Key action 1</a:t>
            </a:r>
            <a:endParaRPr/>
          </a:p>
        </p:txBody>
      </p:sp>
      <p:pic>
        <p:nvPicPr>
          <p:cNvPr id="351" name="Google Shape;351;g21502735804_0_132"/>
          <p:cNvPicPr preferRelativeResize="0"/>
          <p:nvPr/>
        </p:nvPicPr>
        <p:blipFill>
          <a:blip r:embed="rId3">
            <a:alphaModFix/>
          </a:blip>
          <a:stretch>
            <a:fillRect/>
          </a:stretch>
        </p:blipFill>
        <p:spPr>
          <a:xfrm>
            <a:off x="6603474" y="3689500"/>
            <a:ext cx="2855925" cy="2855925"/>
          </a:xfrm>
          <a:prstGeom prst="rect">
            <a:avLst/>
          </a:prstGeom>
          <a:noFill/>
          <a:ln>
            <a:noFill/>
          </a:ln>
        </p:spPr>
      </p:pic>
      <p:pic>
        <p:nvPicPr>
          <p:cNvPr id="352" name="Google Shape;352;g21502735804_0_132"/>
          <p:cNvPicPr preferRelativeResize="0"/>
          <p:nvPr/>
        </p:nvPicPr>
        <p:blipFill>
          <a:blip r:embed="rId4">
            <a:alphaModFix/>
          </a:blip>
          <a:stretch>
            <a:fillRect/>
          </a:stretch>
        </p:blipFill>
        <p:spPr>
          <a:xfrm>
            <a:off x="9336075" y="2342341"/>
            <a:ext cx="2855926" cy="254355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21502735804_0_0"/>
          <p:cNvSpPr txBox="1"/>
          <p:nvPr>
            <p:ph type="title"/>
          </p:nvPr>
        </p:nvSpPr>
        <p:spPr>
          <a:xfrm>
            <a:off x="656022" y="365125"/>
            <a:ext cx="10820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4"/>
              </a:buClr>
              <a:buSzPts val="3600"/>
              <a:buFont typeface="Helvetica Neue"/>
              <a:buNone/>
            </a:pPr>
            <a:r>
              <a:rPr lang="en-US"/>
              <a:t>Learning journey</a:t>
            </a:r>
            <a:endParaRPr/>
          </a:p>
        </p:txBody>
      </p:sp>
      <p:sp>
        <p:nvSpPr>
          <p:cNvPr id="233" name="Google Shape;233;g21502735804_0_0"/>
          <p:cNvSpPr txBox="1"/>
          <p:nvPr>
            <p:ph idx="1" type="body"/>
          </p:nvPr>
        </p:nvSpPr>
        <p:spPr>
          <a:xfrm>
            <a:off x="656022" y="1690688"/>
            <a:ext cx="10820100" cy="4287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accent2"/>
              </a:buClr>
              <a:buSzPts val="2800"/>
              <a:buNone/>
            </a:pPr>
            <a:r>
              <a:t/>
            </a:r>
            <a:endParaRPr/>
          </a:p>
        </p:txBody>
      </p:sp>
      <p:sp>
        <p:nvSpPr>
          <p:cNvPr id="234" name="Google Shape;234;g21502735804_0_0"/>
          <p:cNvSpPr txBox="1"/>
          <p:nvPr>
            <p:ph idx="2" type="body"/>
          </p:nvPr>
        </p:nvSpPr>
        <p:spPr>
          <a:xfrm>
            <a:off x="656021" y="2333625"/>
            <a:ext cx="10820100" cy="3729000"/>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accent2"/>
              </a:buClr>
              <a:buSzPts val="2800"/>
              <a:buNone/>
            </a:pPr>
            <a:r>
              <a:t/>
            </a:r>
            <a:endParaRPr/>
          </a:p>
        </p:txBody>
      </p:sp>
      <p:pic>
        <p:nvPicPr>
          <p:cNvPr id="235" name="Google Shape;235;g21502735804_0_0"/>
          <p:cNvPicPr preferRelativeResize="0"/>
          <p:nvPr/>
        </p:nvPicPr>
        <p:blipFill>
          <a:blip r:embed="rId3">
            <a:alphaModFix/>
          </a:blip>
          <a:stretch>
            <a:fillRect/>
          </a:stretch>
        </p:blipFill>
        <p:spPr>
          <a:xfrm>
            <a:off x="0" y="0"/>
            <a:ext cx="12191999" cy="68579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g21502735804_0_138"/>
          <p:cNvSpPr txBox="1"/>
          <p:nvPr>
            <p:ph idx="1" type="body"/>
          </p:nvPr>
        </p:nvSpPr>
        <p:spPr>
          <a:xfrm>
            <a:off x="4084000" y="958304"/>
            <a:ext cx="7300800" cy="1690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26794"/>
              </a:buClr>
              <a:buSzPts val="3200"/>
              <a:buNone/>
            </a:pPr>
            <a:r>
              <a:rPr lang="en-US"/>
              <a:t>Gather existing information from multi-sector sources on harmful outcomes to children in the context. </a:t>
            </a:r>
            <a:endParaRPr/>
          </a:p>
        </p:txBody>
      </p:sp>
      <p:sp>
        <p:nvSpPr>
          <p:cNvPr id="358" name="Google Shape;358;g21502735804_0_138"/>
          <p:cNvSpPr txBox="1"/>
          <p:nvPr>
            <p:ph idx="3" type="body"/>
          </p:nvPr>
        </p:nvSpPr>
        <p:spPr>
          <a:xfrm>
            <a:off x="284417" y="528638"/>
            <a:ext cx="2970900" cy="479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Key action 2</a:t>
            </a:r>
            <a:endParaRPr/>
          </a:p>
        </p:txBody>
      </p:sp>
      <p:pic>
        <p:nvPicPr>
          <p:cNvPr id="359" name="Google Shape;359;g21502735804_0_138"/>
          <p:cNvPicPr preferRelativeResize="0"/>
          <p:nvPr/>
        </p:nvPicPr>
        <p:blipFill>
          <a:blip r:embed="rId3">
            <a:alphaModFix/>
          </a:blip>
          <a:stretch>
            <a:fillRect/>
          </a:stretch>
        </p:blipFill>
        <p:spPr>
          <a:xfrm>
            <a:off x="8479024" y="3311525"/>
            <a:ext cx="3361026" cy="33610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g21502735804_0_144"/>
          <p:cNvSpPr txBox="1"/>
          <p:nvPr>
            <p:ph idx="1" type="body"/>
          </p:nvPr>
        </p:nvSpPr>
        <p:spPr>
          <a:xfrm>
            <a:off x="4183150" y="528654"/>
            <a:ext cx="7300800" cy="1674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6"/>
              </a:buClr>
              <a:buSzPts val="3200"/>
              <a:buNone/>
            </a:pPr>
            <a:r>
              <a:rPr lang="en-US"/>
              <a:t>Analyze harmful outcomes for children and their associated risk and protective factors.</a:t>
            </a:r>
            <a:endParaRPr/>
          </a:p>
        </p:txBody>
      </p:sp>
      <p:sp>
        <p:nvSpPr>
          <p:cNvPr id="365" name="Google Shape;365;g21502735804_0_144"/>
          <p:cNvSpPr txBox="1"/>
          <p:nvPr>
            <p:ph idx="3" type="body"/>
          </p:nvPr>
        </p:nvSpPr>
        <p:spPr>
          <a:xfrm>
            <a:off x="284417" y="528638"/>
            <a:ext cx="2970900" cy="479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Key action 3</a:t>
            </a:r>
            <a:endParaRPr/>
          </a:p>
        </p:txBody>
      </p:sp>
      <p:pic>
        <p:nvPicPr>
          <p:cNvPr id="366" name="Google Shape;366;g21502735804_0_144"/>
          <p:cNvPicPr preferRelativeResize="0"/>
          <p:nvPr/>
        </p:nvPicPr>
        <p:blipFill>
          <a:blip r:embed="rId3">
            <a:alphaModFix/>
          </a:blip>
          <a:stretch>
            <a:fillRect/>
          </a:stretch>
        </p:blipFill>
        <p:spPr>
          <a:xfrm>
            <a:off x="8741747" y="3276825"/>
            <a:ext cx="3131325" cy="3131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g21502735804_0_161"/>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4"/>
              </a:buClr>
              <a:buSzPts val="3600"/>
              <a:buFont typeface="Helvetica Neue"/>
              <a:buNone/>
            </a:pPr>
            <a:r>
              <a:rPr lang="en-US"/>
              <a:t>Selecting approaches</a:t>
            </a:r>
            <a:endParaRPr/>
          </a:p>
        </p:txBody>
      </p:sp>
      <p:sp>
        <p:nvSpPr>
          <p:cNvPr id="372" name="Google Shape;372;g21502735804_0_161"/>
          <p:cNvSpPr txBox="1"/>
          <p:nvPr>
            <p:ph idx="1" type="body"/>
          </p:nvPr>
        </p:nvSpPr>
        <p:spPr>
          <a:xfrm>
            <a:off x="656022" y="1971675"/>
            <a:ext cx="10820100" cy="4287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accent2"/>
              </a:buClr>
              <a:buSzPts val="2800"/>
              <a:buNone/>
            </a:pPr>
            <a:r>
              <a:t/>
            </a:r>
            <a:endParaRPr/>
          </a:p>
        </p:txBody>
      </p:sp>
      <p:sp>
        <p:nvSpPr>
          <p:cNvPr id="373" name="Google Shape;373;g21502735804_0_161"/>
          <p:cNvSpPr txBox="1"/>
          <p:nvPr>
            <p:ph idx="2" type="body"/>
          </p:nvPr>
        </p:nvSpPr>
        <p:spPr>
          <a:xfrm>
            <a:off x="656021" y="2614612"/>
            <a:ext cx="10820100" cy="3729000"/>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0"/>
              </a:spcBef>
              <a:spcAft>
                <a:spcPts val="0"/>
              </a:spcAft>
              <a:buSzPts val="2800"/>
              <a:buChar char="•"/>
            </a:pPr>
            <a:r>
              <a:rPr lang="en-US"/>
              <a:t>What methods were used to consult with the community?</a:t>
            </a:r>
            <a:br>
              <a:rPr lang="en-US"/>
            </a:br>
            <a:endParaRPr/>
          </a:p>
          <a:p>
            <a:pPr indent="-406400" lvl="0" marL="457200" marR="0" rtl="0" algn="l">
              <a:lnSpc>
                <a:spcPct val="90000"/>
              </a:lnSpc>
              <a:spcBef>
                <a:spcPts val="0"/>
              </a:spcBef>
              <a:spcAft>
                <a:spcPts val="0"/>
              </a:spcAft>
              <a:buSzPts val="2800"/>
              <a:buChar char="•"/>
            </a:pPr>
            <a:r>
              <a:rPr lang="en-US"/>
              <a:t>What other/additional methods could have been used?</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21502735804_0_167"/>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Helvetica Neue"/>
              <a:buNone/>
            </a:pPr>
            <a:r>
              <a:rPr lang="en-US"/>
              <a:t>Community consultation</a:t>
            </a:r>
            <a:endParaRPr/>
          </a:p>
        </p:txBody>
      </p:sp>
      <p:sp>
        <p:nvSpPr>
          <p:cNvPr id="379" name="Google Shape;379;g21502735804_0_167"/>
          <p:cNvSpPr txBox="1"/>
          <p:nvPr>
            <p:ph idx="1" type="body"/>
          </p:nvPr>
        </p:nvSpPr>
        <p:spPr>
          <a:xfrm>
            <a:off x="656022" y="1971675"/>
            <a:ext cx="10820100" cy="500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3"/>
              </a:buClr>
              <a:buSzPts val="2800"/>
              <a:buNone/>
            </a:pPr>
            <a:r>
              <a:t/>
            </a:r>
            <a:endParaRPr/>
          </a:p>
        </p:txBody>
      </p:sp>
      <p:sp>
        <p:nvSpPr>
          <p:cNvPr id="380" name="Google Shape;380;g21502735804_0_167"/>
          <p:cNvSpPr txBox="1"/>
          <p:nvPr>
            <p:ph idx="2" type="body"/>
          </p:nvPr>
        </p:nvSpPr>
        <p:spPr>
          <a:xfrm>
            <a:off x="656021" y="2614613"/>
            <a:ext cx="10820100" cy="3771900"/>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0"/>
              </a:spcBef>
              <a:spcAft>
                <a:spcPts val="0"/>
              </a:spcAft>
              <a:buSzPts val="2800"/>
              <a:buChar char="•"/>
            </a:pPr>
            <a:r>
              <a:rPr lang="en-US"/>
              <a:t>Identify harmful outcomes</a:t>
            </a:r>
            <a:endParaRPr/>
          </a:p>
          <a:p>
            <a:pPr indent="-406400" lvl="0" marL="457200" rtl="0" algn="l">
              <a:lnSpc>
                <a:spcPct val="90000"/>
              </a:lnSpc>
              <a:spcBef>
                <a:spcPts val="0"/>
              </a:spcBef>
              <a:spcAft>
                <a:spcPts val="0"/>
              </a:spcAft>
              <a:buSzPts val="2800"/>
              <a:buChar char="•"/>
            </a:pPr>
            <a:r>
              <a:rPr lang="en-US"/>
              <a:t>Plan your questions and which groups to consult</a:t>
            </a:r>
            <a:endParaRPr/>
          </a:p>
          <a:p>
            <a:pPr indent="-406400" lvl="0" marL="457200" rtl="0" algn="l">
              <a:lnSpc>
                <a:spcPct val="90000"/>
              </a:lnSpc>
              <a:spcBef>
                <a:spcPts val="0"/>
              </a:spcBef>
              <a:spcAft>
                <a:spcPts val="0"/>
              </a:spcAft>
              <a:buSzPts val="2800"/>
              <a:buChar char="•"/>
            </a:pPr>
            <a:r>
              <a:rPr lang="en-US"/>
              <a:t>Conduct the consultation (FGD)</a:t>
            </a:r>
            <a:endParaRPr/>
          </a:p>
          <a:p>
            <a:pPr indent="-381000" lvl="1" marL="914400" rtl="0" algn="l">
              <a:lnSpc>
                <a:spcPct val="90000"/>
              </a:lnSpc>
              <a:spcBef>
                <a:spcPts val="0"/>
              </a:spcBef>
              <a:spcAft>
                <a:spcPts val="0"/>
              </a:spcAft>
              <a:buSzPts val="2400"/>
              <a:buChar char="•"/>
            </a:pPr>
            <a:r>
              <a:rPr lang="en-US"/>
              <a:t>Identify risk and protective factors</a:t>
            </a:r>
            <a:endParaRPr/>
          </a:p>
          <a:p>
            <a:pPr indent="-381000" lvl="1" marL="914400" rtl="0" algn="l">
              <a:lnSpc>
                <a:spcPct val="90000"/>
              </a:lnSpc>
              <a:spcBef>
                <a:spcPts val="0"/>
              </a:spcBef>
              <a:spcAft>
                <a:spcPts val="0"/>
              </a:spcAft>
              <a:buSzPts val="2400"/>
              <a:buChar char="•"/>
            </a:pPr>
            <a:r>
              <a:rPr lang="en-US"/>
              <a:t>Rank risk and protective factors</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lang="en-US"/>
              <a:t>30 minutes in total</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21502735804_0_173"/>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3"/>
              </a:buClr>
              <a:buSzPts val="3600"/>
              <a:buFont typeface="Helvetica Neue"/>
              <a:buNone/>
            </a:pPr>
            <a:r>
              <a:rPr lang="en-US"/>
              <a:t>Debrief</a:t>
            </a:r>
            <a:endParaRPr/>
          </a:p>
        </p:txBody>
      </p:sp>
      <p:sp>
        <p:nvSpPr>
          <p:cNvPr id="386" name="Google Shape;386;g21502735804_0_173"/>
          <p:cNvSpPr txBox="1"/>
          <p:nvPr>
            <p:ph idx="1" type="body"/>
          </p:nvPr>
        </p:nvSpPr>
        <p:spPr>
          <a:xfrm>
            <a:off x="656022" y="1971675"/>
            <a:ext cx="10820100" cy="48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2800"/>
              <a:buNone/>
            </a:pPr>
            <a:r>
              <a:t/>
            </a:r>
            <a:endParaRPr/>
          </a:p>
        </p:txBody>
      </p:sp>
      <p:sp>
        <p:nvSpPr>
          <p:cNvPr id="387" name="Google Shape;387;g21502735804_0_173"/>
          <p:cNvSpPr txBox="1"/>
          <p:nvPr>
            <p:ph idx="2" type="body"/>
          </p:nvPr>
        </p:nvSpPr>
        <p:spPr>
          <a:xfrm>
            <a:off x="656021" y="2614612"/>
            <a:ext cx="10820100" cy="3729000"/>
          </a:xfrm>
          <a:prstGeom prst="rect">
            <a:avLst/>
          </a:prstGeom>
          <a:noFill/>
          <a:ln>
            <a:noFill/>
          </a:ln>
        </p:spPr>
        <p:txBody>
          <a:bodyPr anchorCtr="0" anchor="t" bIns="45700" lIns="91425" spcFirstLastPara="1" rIns="91425" wrap="square" tIns="45700">
            <a:normAutofit/>
          </a:bodyPr>
          <a:lstStyle/>
          <a:p>
            <a:pPr indent="-406400" lvl="0" marL="457200" marR="0" rtl="0" algn="l">
              <a:lnSpc>
                <a:spcPct val="90000"/>
              </a:lnSpc>
              <a:spcBef>
                <a:spcPts val="0"/>
              </a:spcBef>
              <a:spcAft>
                <a:spcPts val="0"/>
              </a:spcAft>
              <a:buSzPts val="2800"/>
              <a:buChar char="•"/>
            </a:pPr>
            <a:r>
              <a:rPr lang="en-US"/>
              <a:t>What worked well about this method?</a:t>
            </a:r>
            <a:endParaRPr/>
          </a:p>
          <a:p>
            <a:pPr indent="-406400" lvl="0" marL="457200" marR="0" rtl="0" algn="l">
              <a:lnSpc>
                <a:spcPct val="90000"/>
              </a:lnSpc>
              <a:spcBef>
                <a:spcPts val="0"/>
              </a:spcBef>
              <a:spcAft>
                <a:spcPts val="0"/>
              </a:spcAft>
              <a:buSzPts val="2800"/>
              <a:buChar char="•"/>
            </a:pPr>
            <a:r>
              <a:rPr lang="en-US"/>
              <a:t>What was challenging?</a:t>
            </a:r>
            <a:endParaRPr/>
          </a:p>
          <a:p>
            <a:pPr indent="-406400" lvl="0" marL="457200" marR="0" rtl="0" algn="l">
              <a:lnSpc>
                <a:spcPct val="90000"/>
              </a:lnSpc>
              <a:spcBef>
                <a:spcPts val="0"/>
              </a:spcBef>
              <a:spcAft>
                <a:spcPts val="0"/>
              </a:spcAft>
              <a:buSzPts val="2800"/>
              <a:buChar char="•"/>
            </a:pPr>
            <a:r>
              <a:rPr lang="en-US"/>
              <a:t>What adaptations would I make to apply this in my own context?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g21618f2ba56_0_0"/>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Helvetica Neue"/>
              <a:buNone/>
            </a:pPr>
            <a:r>
              <a:rPr lang="en-US"/>
              <a:t>Design and planning</a:t>
            </a:r>
            <a:endParaRPr/>
          </a:p>
        </p:txBody>
      </p:sp>
      <p:sp>
        <p:nvSpPr>
          <p:cNvPr id="393" name="Google Shape;393;g21618f2ba56_0_0"/>
          <p:cNvSpPr txBox="1"/>
          <p:nvPr>
            <p:ph idx="1" type="body"/>
          </p:nvPr>
        </p:nvSpPr>
        <p:spPr>
          <a:xfrm>
            <a:off x="656023" y="1690688"/>
            <a:ext cx="10820100" cy="500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3"/>
              </a:buClr>
              <a:buSzPts val="2800"/>
              <a:buNone/>
            </a:pPr>
            <a:r>
              <a:rPr lang="en-US"/>
              <a:t>By the end of the session, you will be able to:</a:t>
            </a:r>
            <a:endParaRPr/>
          </a:p>
        </p:txBody>
      </p:sp>
      <p:sp>
        <p:nvSpPr>
          <p:cNvPr id="394" name="Google Shape;394;g21618f2ba56_0_0"/>
          <p:cNvSpPr txBox="1"/>
          <p:nvPr>
            <p:ph idx="2" type="body"/>
          </p:nvPr>
        </p:nvSpPr>
        <p:spPr>
          <a:xfrm>
            <a:off x="656022" y="2333626"/>
            <a:ext cx="10820100" cy="3771900"/>
          </a:xfrm>
          <a:prstGeom prst="rect">
            <a:avLst/>
          </a:prstGeom>
          <a:noFill/>
          <a:ln>
            <a:noFill/>
          </a:ln>
        </p:spPr>
        <p:txBody>
          <a:bodyPr anchorCtr="0" anchor="t" bIns="45700" lIns="91425" spcFirstLastPara="1" rIns="91425" wrap="square" tIns="45700">
            <a:normAutofit lnSpcReduction="10000"/>
          </a:bodyPr>
          <a:lstStyle/>
          <a:p>
            <a:pPr indent="-406400" lvl="0" marL="457200" rtl="0" algn="l">
              <a:lnSpc>
                <a:spcPct val="115000"/>
              </a:lnSpc>
              <a:spcBef>
                <a:spcPts val="0"/>
              </a:spcBef>
              <a:spcAft>
                <a:spcPts val="0"/>
              </a:spcAft>
              <a:buSzPts val="2800"/>
              <a:buChar char="•"/>
            </a:pPr>
            <a:r>
              <a:rPr lang="en-US"/>
              <a:t>Explain the key actions for prevention programming that take place in the design and planning phase</a:t>
            </a:r>
            <a:endParaRPr/>
          </a:p>
          <a:p>
            <a:pPr indent="-406400" lvl="0" marL="457200" marR="0" rtl="0" algn="l">
              <a:lnSpc>
                <a:spcPct val="115000"/>
              </a:lnSpc>
              <a:spcBef>
                <a:spcPts val="0"/>
              </a:spcBef>
              <a:spcAft>
                <a:spcPts val="0"/>
              </a:spcAft>
              <a:buSzPts val="2800"/>
              <a:buChar char="•"/>
            </a:pPr>
            <a:r>
              <a:rPr lang="en-US"/>
              <a:t>Demonstrate how to use the risk and protective factors prioritisation tool </a:t>
            </a:r>
            <a:endParaRPr/>
          </a:p>
          <a:p>
            <a:pPr indent="-406400" lvl="0" marL="457200" marR="0" rtl="0" algn="l">
              <a:lnSpc>
                <a:spcPct val="115000"/>
              </a:lnSpc>
              <a:spcBef>
                <a:spcPts val="0"/>
              </a:spcBef>
              <a:spcAft>
                <a:spcPts val="0"/>
              </a:spcAft>
              <a:buSzPts val="2800"/>
              <a:buChar char="•"/>
            </a:pPr>
            <a:r>
              <a:rPr lang="en-US"/>
              <a:t>Demonstrate how to develop a logical framework for a primary prevention programme</a:t>
            </a:r>
            <a:endParaRPr/>
          </a:p>
          <a:p>
            <a:pPr indent="-406400" lvl="0" marL="457200" marR="0" rtl="0" algn="l">
              <a:lnSpc>
                <a:spcPct val="115000"/>
              </a:lnSpc>
              <a:spcBef>
                <a:spcPts val="0"/>
              </a:spcBef>
              <a:spcAft>
                <a:spcPts val="0"/>
              </a:spcAft>
              <a:buSzPts val="2800"/>
              <a:buChar char="•"/>
            </a:pPr>
            <a:r>
              <a:rPr lang="en-US"/>
              <a:t>Reflect on how the guiding principles for prevention can be applied in the design and planning phase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g21618f2ba56_0_6"/>
          <p:cNvSpPr txBox="1"/>
          <p:nvPr>
            <p:ph idx="1" type="body"/>
          </p:nvPr>
        </p:nvSpPr>
        <p:spPr>
          <a:xfrm>
            <a:off x="4100525" y="759997"/>
            <a:ext cx="7300800" cy="2599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26794"/>
              </a:buClr>
              <a:buSzPts val="3200"/>
              <a:buNone/>
            </a:pPr>
            <a:r>
              <a:rPr lang="en-US"/>
              <a:t>Develop a contextualized theory of change to prevent harm based on the identified risk and protective factors.</a:t>
            </a:r>
            <a:endParaRPr/>
          </a:p>
        </p:txBody>
      </p:sp>
      <p:sp>
        <p:nvSpPr>
          <p:cNvPr id="400" name="Google Shape;400;g21618f2ba56_0_6"/>
          <p:cNvSpPr txBox="1"/>
          <p:nvPr>
            <p:ph idx="3" type="body"/>
          </p:nvPr>
        </p:nvSpPr>
        <p:spPr>
          <a:xfrm>
            <a:off x="284417" y="528638"/>
            <a:ext cx="2970900" cy="479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Key action 1</a:t>
            </a:r>
            <a:endParaRPr/>
          </a:p>
        </p:txBody>
      </p:sp>
      <p:pic>
        <p:nvPicPr>
          <p:cNvPr id="401" name="Google Shape;401;g21618f2ba56_0_6"/>
          <p:cNvPicPr preferRelativeResize="0"/>
          <p:nvPr/>
        </p:nvPicPr>
        <p:blipFill>
          <a:blip r:embed="rId3">
            <a:alphaModFix/>
          </a:blip>
          <a:stretch>
            <a:fillRect/>
          </a:stretch>
        </p:blipFill>
        <p:spPr>
          <a:xfrm>
            <a:off x="9224876" y="3423550"/>
            <a:ext cx="2599500" cy="2599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g21618f2ba56_0_13"/>
          <p:cNvSpPr txBox="1"/>
          <p:nvPr>
            <p:ph idx="1" type="body"/>
          </p:nvPr>
        </p:nvSpPr>
        <p:spPr>
          <a:xfrm>
            <a:off x="4084000" y="958304"/>
            <a:ext cx="7300800" cy="1690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26794"/>
              </a:buClr>
              <a:buSzPts val="3200"/>
              <a:buNone/>
            </a:pPr>
            <a:r>
              <a:rPr lang="en-US"/>
              <a:t>Identify result level outcomes and indicators that measure changes in risk and protective factors.</a:t>
            </a:r>
            <a:endParaRPr/>
          </a:p>
        </p:txBody>
      </p:sp>
      <p:sp>
        <p:nvSpPr>
          <p:cNvPr id="407" name="Google Shape;407;g21618f2ba56_0_13"/>
          <p:cNvSpPr txBox="1"/>
          <p:nvPr>
            <p:ph idx="3" type="body"/>
          </p:nvPr>
        </p:nvSpPr>
        <p:spPr>
          <a:xfrm>
            <a:off x="284417" y="528638"/>
            <a:ext cx="2970900" cy="479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Key action 2</a:t>
            </a:r>
            <a:endParaRPr/>
          </a:p>
        </p:txBody>
      </p:sp>
      <p:pic>
        <p:nvPicPr>
          <p:cNvPr id="408" name="Google Shape;408;g21618f2ba56_0_13"/>
          <p:cNvPicPr preferRelativeResize="0"/>
          <p:nvPr/>
        </p:nvPicPr>
        <p:blipFill>
          <a:blip r:embed="rId3">
            <a:alphaModFix/>
          </a:blip>
          <a:stretch>
            <a:fillRect/>
          </a:stretch>
        </p:blipFill>
        <p:spPr>
          <a:xfrm>
            <a:off x="8748828" y="3555250"/>
            <a:ext cx="4720448" cy="29078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21618f2ba56_0_19"/>
          <p:cNvSpPr txBox="1"/>
          <p:nvPr>
            <p:ph idx="1" type="body"/>
          </p:nvPr>
        </p:nvSpPr>
        <p:spPr>
          <a:xfrm>
            <a:off x="4183150" y="528650"/>
            <a:ext cx="7300800" cy="18318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accent6"/>
              </a:buClr>
              <a:buSzPts val="3200"/>
              <a:buNone/>
            </a:pPr>
            <a:r>
              <a:rPr lang="en-US"/>
              <a:t>Be strategic in selecting the risk and protective factors that will have the most impact and are feasible to address.</a:t>
            </a:r>
            <a:endParaRPr/>
          </a:p>
        </p:txBody>
      </p:sp>
      <p:sp>
        <p:nvSpPr>
          <p:cNvPr id="414" name="Google Shape;414;g21618f2ba56_0_19"/>
          <p:cNvSpPr txBox="1"/>
          <p:nvPr>
            <p:ph idx="3" type="body"/>
          </p:nvPr>
        </p:nvSpPr>
        <p:spPr>
          <a:xfrm>
            <a:off x="284417" y="528638"/>
            <a:ext cx="2970900" cy="479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Key action 3</a:t>
            </a:r>
            <a:endParaRPr/>
          </a:p>
        </p:txBody>
      </p:sp>
      <p:pic>
        <p:nvPicPr>
          <p:cNvPr id="415" name="Google Shape;415;g21618f2ba56_0_19"/>
          <p:cNvPicPr preferRelativeResize="0"/>
          <p:nvPr/>
        </p:nvPicPr>
        <p:blipFill>
          <a:blip r:embed="rId3">
            <a:alphaModFix/>
          </a:blip>
          <a:stretch>
            <a:fillRect/>
          </a:stretch>
        </p:blipFill>
        <p:spPr>
          <a:xfrm>
            <a:off x="7858492" y="2478200"/>
            <a:ext cx="4192750" cy="41927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g21618f2ba56_0_34"/>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4"/>
              </a:buClr>
              <a:buSzPts val="3600"/>
              <a:buFont typeface="Helvetica Neue"/>
              <a:buNone/>
            </a:pPr>
            <a:r>
              <a:rPr lang="en-US"/>
              <a:t>Prioritisation tool</a:t>
            </a:r>
            <a:endParaRPr/>
          </a:p>
        </p:txBody>
      </p:sp>
      <p:sp>
        <p:nvSpPr>
          <p:cNvPr id="421" name="Google Shape;421;g21618f2ba56_0_34"/>
          <p:cNvSpPr txBox="1"/>
          <p:nvPr>
            <p:ph idx="2" type="body"/>
          </p:nvPr>
        </p:nvSpPr>
        <p:spPr>
          <a:xfrm>
            <a:off x="656025" y="2048598"/>
            <a:ext cx="10820100" cy="4295100"/>
          </a:xfrm>
          <a:prstGeom prst="rect">
            <a:avLst/>
          </a:prstGeom>
          <a:noFill/>
          <a:ln>
            <a:noFill/>
          </a:ln>
        </p:spPr>
        <p:txBody>
          <a:bodyPr anchorCtr="0" anchor="t" bIns="45700" lIns="91425" spcFirstLastPara="1" rIns="91425" wrap="square" tIns="45700">
            <a:normAutofit/>
          </a:bodyPr>
          <a:lstStyle/>
          <a:p>
            <a:pPr indent="-406400" lvl="0" marL="457200" rtl="0" algn="l">
              <a:lnSpc>
                <a:spcPct val="115000"/>
              </a:lnSpc>
              <a:spcBef>
                <a:spcPts val="0"/>
              </a:spcBef>
              <a:spcAft>
                <a:spcPts val="0"/>
              </a:spcAft>
              <a:buSzPts val="2800"/>
              <a:buAutoNum type="arabicPeriod"/>
            </a:pPr>
            <a:r>
              <a:rPr lang="en-US"/>
              <a:t>Identify</a:t>
            </a:r>
            <a:r>
              <a:rPr lang="en-US"/>
              <a:t> risk and protective factors</a:t>
            </a:r>
            <a:endParaRPr/>
          </a:p>
          <a:p>
            <a:pPr indent="-406400" lvl="0" marL="457200" rtl="0" algn="l">
              <a:lnSpc>
                <a:spcPct val="115000"/>
              </a:lnSpc>
              <a:spcBef>
                <a:spcPts val="0"/>
              </a:spcBef>
              <a:spcAft>
                <a:spcPts val="0"/>
              </a:spcAft>
              <a:buSzPts val="2800"/>
              <a:buAutoNum type="arabicPeriod"/>
            </a:pPr>
            <a:r>
              <a:rPr lang="en-US"/>
              <a:t>Score each factor for:</a:t>
            </a:r>
            <a:endParaRPr/>
          </a:p>
          <a:p>
            <a:pPr indent="-381000" lvl="1" marL="914400" rtl="0" algn="l">
              <a:lnSpc>
                <a:spcPct val="115000"/>
              </a:lnSpc>
              <a:spcBef>
                <a:spcPts val="0"/>
              </a:spcBef>
              <a:spcAft>
                <a:spcPts val="0"/>
              </a:spcAft>
              <a:buSzPts val="2400"/>
              <a:buAutoNum type="alphaLcPeriod"/>
            </a:pPr>
            <a:r>
              <a:rPr lang="en-US"/>
              <a:t>impact</a:t>
            </a:r>
            <a:endParaRPr/>
          </a:p>
          <a:p>
            <a:pPr indent="-381000" lvl="1" marL="914400" rtl="0" algn="l">
              <a:lnSpc>
                <a:spcPct val="115000"/>
              </a:lnSpc>
              <a:spcBef>
                <a:spcPts val="0"/>
              </a:spcBef>
              <a:spcAft>
                <a:spcPts val="0"/>
              </a:spcAft>
              <a:buSzPts val="2400"/>
              <a:buAutoNum type="alphaLcPeriod"/>
            </a:pPr>
            <a:r>
              <a:rPr lang="en-US"/>
              <a:t>feasibility</a:t>
            </a:r>
            <a:endParaRPr/>
          </a:p>
          <a:p>
            <a:pPr indent="-406400" lvl="0" marL="457200" rtl="0" algn="l">
              <a:lnSpc>
                <a:spcPct val="115000"/>
              </a:lnSpc>
              <a:spcBef>
                <a:spcPts val="0"/>
              </a:spcBef>
              <a:spcAft>
                <a:spcPts val="0"/>
              </a:spcAft>
              <a:buSzPts val="2800"/>
              <a:buAutoNum type="arabicPeriod"/>
            </a:pPr>
            <a:r>
              <a:rPr lang="en-US"/>
              <a:t>Plot the scores on the chart</a:t>
            </a:r>
            <a:endParaRPr/>
          </a:p>
          <a:p>
            <a:pPr indent="-406400" lvl="0" marL="457200" rtl="0" algn="l">
              <a:lnSpc>
                <a:spcPct val="115000"/>
              </a:lnSpc>
              <a:spcBef>
                <a:spcPts val="0"/>
              </a:spcBef>
              <a:spcAft>
                <a:spcPts val="0"/>
              </a:spcAft>
              <a:buSzPts val="2800"/>
              <a:buAutoNum type="arabicPeriod"/>
            </a:pPr>
            <a:r>
              <a:rPr lang="en-US"/>
              <a:t>Prioritise high impact high feasibility factors</a:t>
            </a:r>
            <a:endParaRPr/>
          </a:p>
          <a:p>
            <a:pPr indent="-406400" lvl="0" marL="457200" rtl="0" algn="l">
              <a:lnSpc>
                <a:spcPct val="115000"/>
              </a:lnSpc>
              <a:spcBef>
                <a:spcPts val="0"/>
              </a:spcBef>
              <a:spcAft>
                <a:spcPts val="0"/>
              </a:spcAft>
              <a:buSzPts val="2800"/>
              <a:buAutoNum type="arabicPeriod"/>
            </a:pPr>
            <a:r>
              <a:rPr lang="en-US"/>
              <a:t>Repeat for </a:t>
            </a:r>
            <a:r>
              <a:rPr lang="en-US"/>
              <a:t>additional</a:t>
            </a:r>
            <a:r>
              <a:rPr lang="en-US"/>
              <a:t> harmful outcomes to be prevented</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21502735804_0_6"/>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3"/>
              </a:buClr>
              <a:buSzPts val="3600"/>
              <a:buFont typeface="Helvetica Neue"/>
              <a:buNone/>
            </a:pPr>
            <a:r>
              <a:rPr lang="en-US"/>
              <a:t>Course objectives</a:t>
            </a:r>
            <a:endParaRPr/>
          </a:p>
        </p:txBody>
      </p:sp>
      <p:sp>
        <p:nvSpPr>
          <p:cNvPr id="241" name="Google Shape;241;g21502735804_0_6"/>
          <p:cNvSpPr txBox="1"/>
          <p:nvPr>
            <p:ph idx="1" type="body"/>
          </p:nvPr>
        </p:nvSpPr>
        <p:spPr>
          <a:xfrm>
            <a:off x="656022" y="1971675"/>
            <a:ext cx="10820100" cy="48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2800"/>
              <a:buNone/>
            </a:pPr>
            <a:r>
              <a:rPr lang="en-US"/>
              <a:t>By the end of the course, you will be able to:</a:t>
            </a:r>
            <a:endParaRPr/>
          </a:p>
        </p:txBody>
      </p:sp>
      <p:sp>
        <p:nvSpPr>
          <p:cNvPr id="242" name="Google Shape;242;g21502735804_0_6"/>
          <p:cNvSpPr txBox="1"/>
          <p:nvPr>
            <p:ph idx="2" type="body"/>
          </p:nvPr>
        </p:nvSpPr>
        <p:spPr>
          <a:xfrm>
            <a:off x="656025" y="2457375"/>
            <a:ext cx="10820100" cy="4173900"/>
          </a:xfrm>
          <a:prstGeom prst="rect">
            <a:avLst/>
          </a:prstGeom>
          <a:noFill/>
          <a:ln>
            <a:noFill/>
          </a:ln>
        </p:spPr>
        <p:txBody>
          <a:bodyPr anchorCtr="0" anchor="t" bIns="45700" lIns="91425" spcFirstLastPara="1" rIns="91425" wrap="square" tIns="45700">
            <a:normAutofit fontScale="77500" lnSpcReduction="20000"/>
          </a:bodyPr>
          <a:lstStyle/>
          <a:p>
            <a:pPr indent="-366395" lvl="0" marL="457200" rtl="0" algn="l">
              <a:lnSpc>
                <a:spcPct val="115000"/>
              </a:lnSpc>
              <a:spcBef>
                <a:spcPts val="0"/>
              </a:spcBef>
              <a:spcAft>
                <a:spcPts val="0"/>
              </a:spcAft>
              <a:buSzPct val="100000"/>
              <a:buChar char="•"/>
            </a:pPr>
            <a:r>
              <a:rPr lang="en-US"/>
              <a:t>Differentiate between the three levels of prevention in child protection in humanitarian action and provide examples of each </a:t>
            </a:r>
            <a:endParaRPr/>
          </a:p>
          <a:p>
            <a:pPr indent="-366395" lvl="0" marL="457200" marR="0" rtl="0" algn="l">
              <a:lnSpc>
                <a:spcPct val="115000"/>
              </a:lnSpc>
              <a:spcBef>
                <a:spcPts val="0"/>
              </a:spcBef>
              <a:spcAft>
                <a:spcPts val="0"/>
              </a:spcAft>
              <a:buSzPct val="100000"/>
              <a:buChar char="•"/>
            </a:pPr>
            <a:r>
              <a:rPr lang="en-US"/>
              <a:t>Discuss ways to apply the prevention guiding principles throughout the programme cycle </a:t>
            </a:r>
            <a:endParaRPr/>
          </a:p>
          <a:p>
            <a:pPr indent="-366395" lvl="0" marL="457200" marR="0" rtl="0" algn="l">
              <a:lnSpc>
                <a:spcPct val="115000"/>
              </a:lnSpc>
              <a:spcBef>
                <a:spcPts val="0"/>
              </a:spcBef>
              <a:spcAft>
                <a:spcPts val="0"/>
              </a:spcAft>
              <a:buSzPct val="100000"/>
              <a:buChar char="•"/>
            </a:pPr>
            <a:r>
              <a:rPr lang="en-US"/>
              <a:t>Demonstrate participatory ways to identify risk and protective factors with community members </a:t>
            </a:r>
            <a:endParaRPr/>
          </a:p>
          <a:p>
            <a:pPr indent="-366395" lvl="0" marL="457200" marR="0" rtl="0" algn="l">
              <a:lnSpc>
                <a:spcPct val="115000"/>
              </a:lnSpc>
              <a:spcBef>
                <a:spcPts val="0"/>
              </a:spcBef>
              <a:spcAft>
                <a:spcPts val="0"/>
              </a:spcAft>
              <a:buSzPct val="100000"/>
              <a:buChar char="•"/>
            </a:pPr>
            <a:r>
              <a:rPr lang="en-US"/>
              <a:t>Demonstrate how to analyse risk and protective factors to inform prevention programme design </a:t>
            </a:r>
            <a:endParaRPr/>
          </a:p>
          <a:p>
            <a:pPr indent="-366395" lvl="0" marL="457200" marR="0" rtl="0" algn="l">
              <a:lnSpc>
                <a:spcPct val="115000"/>
              </a:lnSpc>
              <a:spcBef>
                <a:spcPts val="0"/>
              </a:spcBef>
              <a:spcAft>
                <a:spcPts val="0"/>
              </a:spcAft>
              <a:buSzPct val="100000"/>
              <a:buChar char="•"/>
            </a:pPr>
            <a:r>
              <a:rPr lang="en-US"/>
              <a:t>Select appropriate primary prevention strategies</a:t>
            </a:r>
            <a:endParaRPr/>
          </a:p>
          <a:p>
            <a:pPr indent="-366395" lvl="0" marL="457200" marR="0" rtl="0" algn="l">
              <a:lnSpc>
                <a:spcPct val="115000"/>
              </a:lnSpc>
              <a:spcBef>
                <a:spcPts val="0"/>
              </a:spcBef>
              <a:spcAft>
                <a:spcPts val="0"/>
              </a:spcAft>
              <a:buSzPct val="100000"/>
              <a:buChar char="•"/>
            </a:pPr>
            <a:r>
              <a:rPr lang="en-US"/>
              <a:t>Reflect on the challenges, opportunities and benefits of primary prevention programming in their own work and context</a:t>
            </a:r>
            <a:endParaRPr/>
          </a:p>
          <a:p>
            <a:pPr indent="-366395" lvl="0" marL="457200" marR="0" rtl="0" algn="l">
              <a:lnSpc>
                <a:spcPct val="115000"/>
              </a:lnSpc>
              <a:spcBef>
                <a:spcPts val="0"/>
              </a:spcBef>
              <a:spcAft>
                <a:spcPts val="0"/>
              </a:spcAft>
              <a:buSzPct val="100000"/>
              <a:buChar char="•"/>
            </a:pPr>
            <a:r>
              <a:rPr lang="en-US"/>
              <a:t>Identify their next steps to roll out the framework and the support available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id="427" name="Google Shape;427;g21618f2ba56_0_40"/>
          <p:cNvPicPr preferRelativeResize="0"/>
          <p:nvPr/>
        </p:nvPicPr>
        <p:blipFill>
          <a:blip r:embed="rId3">
            <a:alphaModFix/>
          </a:blip>
          <a:stretch>
            <a:fillRect/>
          </a:stretch>
        </p:blipFill>
        <p:spPr>
          <a:xfrm>
            <a:off x="1084825" y="152400"/>
            <a:ext cx="10326812" cy="6553200"/>
          </a:xfrm>
          <a:prstGeom prst="rect">
            <a:avLst/>
          </a:prstGeom>
          <a:noFill/>
          <a:ln>
            <a:noFill/>
          </a:ln>
        </p:spPr>
      </p:pic>
      <p:sp>
        <p:nvSpPr>
          <p:cNvPr id="428" name="Google Shape;428;g21618f2ba56_0_40"/>
          <p:cNvSpPr/>
          <p:nvPr/>
        </p:nvSpPr>
        <p:spPr>
          <a:xfrm>
            <a:off x="9013500" y="1644000"/>
            <a:ext cx="190500" cy="205200"/>
          </a:xfrm>
          <a:prstGeom prst="ellipse">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1618f2ba56_0_40"/>
          <p:cNvSpPr txBox="1"/>
          <p:nvPr/>
        </p:nvSpPr>
        <p:spPr>
          <a:xfrm>
            <a:off x="9051600" y="1321625"/>
            <a:ext cx="128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Helvetica Neue"/>
                <a:ea typeface="Helvetica Neue"/>
                <a:cs typeface="Helvetica Neue"/>
                <a:sym typeface="Helvetica Neue"/>
              </a:rPr>
              <a:t>Food security</a:t>
            </a:r>
            <a:endParaRPr>
              <a:latin typeface="Helvetica Neue"/>
              <a:ea typeface="Helvetica Neue"/>
              <a:cs typeface="Helvetica Neue"/>
              <a:sym typeface="Helvetica Neue"/>
            </a:endParaRPr>
          </a:p>
        </p:txBody>
      </p:sp>
      <p:sp>
        <p:nvSpPr>
          <p:cNvPr id="430" name="Google Shape;430;g21618f2ba56_0_40"/>
          <p:cNvSpPr/>
          <p:nvPr/>
        </p:nvSpPr>
        <p:spPr>
          <a:xfrm>
            <a:off x="9013500" y="653400"/>
            <a:ext cx="190500" cy="205200"/>
          </a:xfrm>
          <a:prstGeom prst="ellipse">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1618f2ba56_0_40"/>
          <p:cNvSpPr txBox="1"/>
          <p:nvPr/>
        </p:nvSpPr>
        <p:spPr>
          <a:xfrm>
            <a:off x="9130725" y="458400"/>
            <a:ext cx="1787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Helvetica Neue"/>
                <a:ea typeface="Helvetica Neue"/>
                <a:cs typeface="Helvetica Neue"/>
                <a:sym typeface="Helvetica Neue"/>
              </a:rPr>
              <a:t>Access to </a:t>
            </a:r>
            <a:r>
              <a:rPr lang="en-US">
                <a:latin typeface="Helvetica Neue"/>
                <a:ea typeface="Helvetica Neue"/>
                <a:cs typeface="Helvetica Neue"/>
                <a:sym typeface="Helvetica Neue"/>
              </a:rPr>
              <a:t>secondary</a:t>
            </a:r>
            <a:r>
              <a:rPr lang="en-US">
                <a:latin typeface="Helvetica Neue"/>
                <a:ea typeface="Helvetica Neue"/>
                <a:cs typeface="Helvetica Neue"/>
                <a:sym typeface="Helvetica Neue"/>
              </a:rPr>
              <a:t> school</a:t>
            </a:r>
            <a:endParaRPr>
              <a:latin typeface="Helvetica Neue"/>
              <a:ea typeface="Helvetica Neue"/>
              <a:cs typeface="Helvetica Neue"/>
              <a:sym typeface="Helvetica Neue"/>
            </a:endParaRPr>
          </a:p>
        </p:txBody>
      </p:sp>
      <p:sp>
        <p:nvSpPr>
          <p:cNvPr id="432" name="Google Shape;432;g21618f2ba56_0_40"/>
          <p:cNvSpPr txBox="1"/>
          <p:nvPr/>
        </p:nvSpPr>
        <p:spPr>
          <a:xfrm>
            <a:off x="5613825" y="3228900"/>
            <a:ext cx="128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Helvetica Neue"/>
                <a:ea typeface="Helvetica Neue"/>
                <a:cs typeface="Helvetica Neue"/>
                <a:sym typeface="Helvetica Neue"/>
              </a:rPr>
              <a:t>Poverty</a:t>
            </a:r>
            <a:endParaRPr>
              <a:latin typeface="Helvetica Neue"/>
              <a:ea typeface="Helvetica Neue"/>
              <a:cs typeface="Helvetica Neue"/>
              <a:sym typeface="Helvetica Neue"/>
            </a:endParaRPr>
          </a:p>
        </p:txBody>
      </p:sp>
      <p:sp>
        <p:nvSpPr>
          <p:cNvPr id="433" name="Google Shape;433;g21618f2ba56_0_40"/>
          <p:cNvSpPr/>
          <p:nvPr/>
        </p:nvSpPr>
        <p:spPr>
          <a:xfrm>
            <a:off x="5531750" y="3560725"/>
            <a:ext cx="190500" cy="205200"/>
          </a:xfrm>
          <a:prstGeom prst="ellipse">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1618f2ba56_0_40"/>
          <p:cNvSpPr/>
          <p:nvPr/>
        </p:nvSpPr>
        <p:spPr>
          <a:xfrm>
            <a:off x="5531750" y="2599425"/>
            <a:ext cx="190500" cy="205200"/>
          </a:xfrm>
          <a:prstGeom prst="ellipse">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1618f2ba56_0_40"/>
          <p:cNvSpPr txBox="1"/>
          <p:nvPr/>
        </p:nvSpPr>
        <p:spPr>
          <a:xfrm>
            <a:off x="4309650" y="2212425"/>
            <a:ext cx="2139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Helvetica Neue"/>
                <a:ea typeface="Helvetica Neue"/>
                <a:cs typeface="Helvetica Neue"/>
                <a:sym typeface="Helvetica Neue"/>
              </a:rPr>
              <a:t>Positive relationship with caregiver</a:t>
            </a:r>
            <a:endParaRPr>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g21618f2ba56_0_48"/>
          <p:cNvPicPr preferRelativeResize="0"/>
          <p:nvPr/>
        </p:nvPicPr>
        <p:blipFill>
          <a:blip r:embed="rId3">
            <a:alphaModFix/>
          </a:blip>
          <a:stretch>
            <a:fillRect/>
          </a:stretch>
        </p:blipFill>
        <p:spPr>
          <a:xfrm>
            <a:off x="551600" y="144288"/>
            <a:ext cx="11088800" cy="65694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g21618f2ba56_0_60"/>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Helvetica Neue"/>
              <a:buNone/>
            </a:pPr>
            <a:r>
              <a:rPr lang="en-US"/>
              <a:t>Theory of change</a:t>
            </a:r>
            <a:endParaRPr/>
          </a:p>
        </p:txBody>
      </p:sp>
      <p:sp>
        <p:nvSpPr>
          <p:cNvPr id="447" name="Google Shape;447;g21618f2ba56_0_60"/>
          <p:cNvSpPr txBox="1"/>
          <p:nvPr>
            <p:ph idx="1" type="body"/>
          </p:nvPr>
        </p:nvSpPr>
        <p:spPr>
          <a:xfrm>
            <a:off x="656022" y="1971675"/>
            <a:ext cx="10820100" cy="500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3"/>
              </a:buClr>
              <a:buSzPts val="2800"/>
              <a:buNone/>
            </a:pPr>
            <a:r>
              <a:t/>
            </a:r>
            <a:endParaRPr/>
          </a:p>
        </p:txBody>
      </p:sp>
      <p:sp>
        <p:nvSpPr>
          <p:cNvPr id="448" name="Google Shape;448;g21618f2ba56_0_60"/>
          <p:cNvSpPr txBox="1"/>
          <p:nvPr>
            <p:ph idx="2" type="body"/>
          </p:nvPr>
        </p:nvSpPr>
        <p:spPr>
          <a:xfrm>
            <a:off x="656021" y="2614613"/>
            <a:ext cx="10820100" cy="37719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rPr lang="en-US"/>
              <a:t>IF we do this activity, </a:t>
            </a:r>
            <a:endParaRPr/>
          </a:p>
          <a:p>
            <a:pPr indent="0" lvl="0" marL="0" marR="0" rtl="0" algn="l">
              <a:lnSpc>
                <a:spcPct val="90000"/>
              </a:lnSpc>
              <a:spcBef>
                <a:spcPts val="0"/>
              </a:spcBef>
              <a:spcAft>
                <a:spcPts val="0"/>
              </a:spcAft>
              <a:buNone/>
            </a:pPr>
            <a:r>
              <a:t/>
            </a:r>
            <a:endParaRPr/>
          </a:p>
          <a:p>
            <a:pPr indent="0" lvl="0" marL="0" marR="0" rtl="0" algn="l">
              <a:lnSpc>
                <a:spcPct val="90000"/>
              </a:lnSpc>
              <a:spcBef>
                <a:spcPts val="0"/>
              </a:spcBef>
              <a:spcAft>
                <a:spcPts val="0"/>
              </a:spcAft>
              <a:buNone/>
            </a:pPr>
            <a:r>
              <a:rPr lang="en-US"/>
              <a:t>THEN this change will happen, </a:t>
            </a:r>
            <a:endParaRPr/>
          </a:p>
          <a:p>
            <a:pPr indent="0" lvl="0" marL="0" marR="0" rtl="0" algn="l">
              <a:lnSpc>
                <a:spcPct val="90000"/>
              </a:lnSpc>
              <a:spcBef>
                <a:spcPts val="0"/>
              </a:spcBef>
              <a:spcAft>
                <a:spcPts val="0"/>
              </a:spcAft>
              <a:buNone/>
            </a:pPr>
            <a:r>
              <a:t/>
            </a:r>
            <a:endParaRPr/>
          </a:p>
          <a:p>
            <a:pPr indent="0" lvl="0" marL="0" marR="0" rtl="0" algn="l">
              <a:lnSpc>
                <a:spcPct val="90000"/>
              </a:lnSpc>
              <a:spcBef>
                <a:spcPts val="0"/>
              </a:spcBef>
              <a:spcAft>
                <a:spcPts val="0"/>
              </a:spcAft>
              <a:buClr>
                <a:schemeClr val="accent3"/>
              </a:buClr>
              <a:buSzPts val="2800"/>
              <a:buFont typeface="Arial"/>
              <a:buNone/>
            </a:pPr>
            <a:r>
              <a:rPr lang="en-US"/>
              <a:t>BECAUSE of these factors.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g21618f2ba56_0_53"/>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Helvetica Neue"/>
              <a:buNone/>
            </a:pPr>
            <a:r>
              <a:rPr lang="en-US"/>
              <a:t>Reflect and debrief</a:t>
            </a:r>
            <a:endParaRPr/>
          </a:p>
        </p:txBody>
      </p:sp>
      <p:sp>
        <p:nvSpPr>
          <p:cNvPr id="454" name="Google Shape;454;g21618f2ba56_0_53"/>
          <p:cNvSpPr txBox="1"/>
          <p:nvPr>
            <p:ph idx="1" type="body"/>
          </p:nvPr>
        </p:nvSpPr>
        <p:spPr>
          <a:xfrm>
            <a:off x="656022" y="1971675"/>
            <a:ext cx="10820100" cy="500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3"/>
              </a:buClr>
              <a:buSzPts val="2800"/>
              <a:buNone/>
            </a:pPr>
            <a:r>
              <a:rPr lang="en-US"/>
              <a:t>Thinking about the activity, discuss:</a:t>
            </a:r>
            <a:endParaRPr/>
          </a:p>
        </p:txBody>
      </p:sp>
      <p:sp>
        <p:nvSpPr>
          <p:cNvPr id="455" name="Google Shape;455;g21618f2ba56_0_53"/>
          <p:cNvSpPr txBox="1"/>
          <p:nvPr>
            <p:ph idx="2" type="body"/>
          </p:nvPr>
        </p:nvSpPr>
        <p:spPr>
          <a:xfrm>
            <a:off x="656021" y="2614613"/>
            <a:ext cx="10820100" cy="3771900"/>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0"/>
              </a:spcBef>
              <a:spcAft>
                <a:spcPts val="0"/>
              </a:spcAft>
              <a:buSzPts val="2800"/>
              <a:buChar char="•"/>
            </a:pPr>
            <a:r>
              <a:rPr lang="en-US"/>
              <a:t>What went well?</a:t>
            </a:r>
            <a:endParaRPr/>
          </a:p>
          <a:p>
            <a:pPr indent="-406400" lvl="0" marL="457200" rtl="0" algn="l">
              <a:lnSpc>
                <a:spcPct val="90000"/>
              </a:lnSpc>
              <a:spcBef>
                <a:spcPts val="0"/>
              </a:spcBef>
              <a:spcAft>
                <a:spcPts val="0"/>
              </a:spcAft>
              <a:buSzPts val="2800"/>
              <a:buChar char="•"/>
            </a:pPr>
            <a:r>
              <a:rPr lang="en-US"/>
              <a:t>What was challenging?</a:t>
            </a:r>
            <a:endParaRPr/>
          </a:p>
          <a:p>
            <a:pPr indent="-406400" lvl="0" marL="457200" rtl="0" algn="l">
              <a:lnSpc>
                <a:spcPct val="90000"/>
              </a:lnSpc>
              <a:spcBef>
                <a:spcPts val="0"/>
              </a:spcBef>
              <a:spcAft>
                <a:spcPts val="0"/>
              </a:spcAft>
              <a:buSzPts val="2800"/>
              <a:buChar char="•"/>
            </a:pPr>
            <a:r>
              <a:rPr lang="en-US"/>
              <a:t>What questions you have?</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lang="en-US"/>
              <a:t>10 minutes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g21618f2ba56_0_66"/>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3"/>
              </a:buClr>
              <a:buSzPts val="3600"/>
              <a:buFont typeface="Helvetica Neue"/>
              <a:buNone/>
            </a:pPr>
            <a:r>
              <a:rPr lang="en-US"/>
              <a:t>Implementation and monitoring</a:t>
            </a:r>
            <a:endParaRPr/>
          </a:p>
        </p:txBody>
      </p:sp>
      <p:sp>
        <p:nvSpPr>
          <p:cNvPr id="461" name="Google Shape;461;g21618f2ba56_0_66"/>
          <p:cNvSpPr txBox="1"/>
          <p:nvPr>
            <p:ph idx="1" type="body"/>
          </p:nvPr>
        </p:nvSpPr>
        <p:spPr>
          <a:xfrm>
            <a:off x="656022" y="1690688"/>
            <a:ext cx="10820100" cy="48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2800"/>
              <a:buNone/>
            </a:pPr>
            <a:r>
              <a:rPr lang="en-US"/>
              <a:t>By the end of the session, you will be able to:</a:t>
            </a:r>
            <a:endParaRPr/>
          </a:p>
        </p:txBody>
      </p:sp>
      <p:sp>
        <p:nvSpPr>
          <p:cNvPr id="462" name="Google Shape;462;g21618f2ba56_0_66"/>
          <p:cNvSpPr txBox="1"/>
          <p:nvPr>
            <p:ph idx="2" type="body"/>
          </p:nvPr>
        </p:nvSpPr>
        <p:spPr>
          <a:xfrm>
            <a:off x="656021" y="2333625"/>
            <a:ext cx="10820100" cy="3729000"/>
          </a:xfrm>
          <a:prstGeom prst="rect">
            <a:avLst/>
          </a:prstGeom>
          <a:noFill/>
          <a:ln>
            <a:noFill/>
          </a:ln>
        </p:spPr>
        <p:txBody>
          <a:bodyPr anchorCtr="0" anchor="t" bIns="45700" lIns="91425" spcFirstLastPara="1" rIns="91425" wrap="square" tIns="45700">
            <a:normAutofit/>
          </a:bodyPr>
          <a:lstStyle/>
          <a:p>
            <a:pPr indent="-406400" lvl="0" marL="457200" marR="0" rtl="0" algn="l">
              <a:lnSpc>
                <a:spcPct val="115000"/>
              </a:lnSpc>
              <a:spcBef>
                <a:spcPts val="0"/>
              </a:spcBef>
              <a:spcAft>
                <a:spcPts val="0"/>
              </a:spcAft>
              <a:buSzPts val="2800"/>
              <a:buChar char="•"/>
            </a:pPr>
            <a:r>
              <a:rPr lang="en-US"/>
              <a:t>Explain the key actions for prevention programming that take place in the implementation and monitoring phase</a:t>
            </a:r>
            <a:endParaRPr/>
          </a:p>
          <a:p>
            <a:pPr indent="-406400" lvl="0" marL="457200" marR="0" rtl="0" algn="l">
              <a:lnSpc>
                <a:spcPct val="115000"/>
              </a:lnSpc>
              <a:spcBef>
                <a:spcPts val="0"/>
              </a:spcBef>
              <a:spcAft>
                <a:spcPts val="0"/>
              </a:spcAft>
              <a:buSzPts val="2800"/>
              <a:buChar char="•"/>
            </a:pPr>
            <a:r>
              <a:rPr lang="en-US"/>
              <a:t>Reflect on how the guiding principles for prevention can be applied in the implementation and monitoring phase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g21618f2ba56_0_72"/>
          <p:cNvSpPr txBox="1"/>
          <p:nvPr>
            <p:ph idx="1" type="body"/>
          </p:nvPr>
        </p:nvSpPr>
        <p:spPr>
          <a:xfrm>
            <a:off x="4100525" y="759997"/>
            <a:ext cx="7300800" cy="2599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26794"/>
              </a:buClr>
              <a:buSzPts val="3200"/>
              <a:buNone/>
            </a:pPr>
            <a:r>
              <a:rPr lang="en-US"/>
              <a:t>Monitor changes in risk and protective factors during implementation.</a:t>
            </a:r>
            <a:endParaRPr/>
          </a:p>
        </p:txBody>
      </p:sp>
      <p:sp>
        <p:nvSpPr>
          <p:cNvPr id="468" name="Google Shape;468;g21618f2ba56_0_72"/>
          <p:cNvSpPr txBox="1"/>
          <p:nvPr>
            <p:ph idx="3" type="body"/>
          </p:nvPr>
        </p:nvSpPr>
        <p:spPr>
          <a:xfrm>
            <a:off x="284417" y="528638"/>
            <a:ext cx="2970900" cy="479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Key action 1</a:t>
            </a:r>
            <a:endParaRPr/>
          </a:p>
        </p:txBody>
      </p:sp>
      <p:pic>
        <p:nvPicPr>
          <p:cNvPr id="469" name="Google Shape;469;g21618f2ba56_0_72"/>
          <p:cNvPicPr preferRelativeResize="0"/>
          <p:nvPr/>
        </p:nvPicPr>
        <p:blipFill>
          <a:blip r:embed="rId3">
            <a:alphaModFix/>
          </a:blip>
          <a:stretch>
            <a:fillRect/>
          </a:stretch>
        </p:blipFill>
        <p:spPr>
          <a:xfrm>
            <a:off x="8707067" y="3286747"/>
            <a:ext cx="3193702" cy="319370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g21618f2ba56_0_78"/>
          <p:cNvSpPr txBox="1"/>
          <p:nvPr>
            <p:ph idx="1" type="body"/>
          </p:nvPr>
        </p:nvSpPr>
        <p:spPr>
          <a:xfrm>
            <a:off x="4084000" y="958304"/>
            <a:ext cx="7300800" cy="1690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26794"/>
              </a:buClr>
              <a:buSzPts val="3200"/>
              <a:buNone/>
            </a:pPr>
            <a:r>
              <a:rPr lang="en-US"/>
              <a:t>Adapt prevention interventions based on monitoring data.</a:t>
            </a:r>
            <a:endParaRPr/>
          </a:p>
        </p:txBody>
      </p:sp>
      <p:sp>
        <p:nvSpPr>
          <p:cNvPr id="475" name="Google Shape;475;g21618f2ba56_0_78"/>
          <p:cNvSpPr txBox="1"/>
          <p:nvPr>
            <p:ph idx="3" type="body"/>
          </p:nvPr>
        </p:nvSpPr>
        <p:spPr>
          <a:xfrm>
            <a:off x="284417" y="528638"/>
            <a:ext cx="2970900" cy="479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Key action 2</a:t>
            </a:r>
            <a:endParaRPr/>
          </a:p>
        </p:txBody>
      </p:sp>
      <p:pic>
        <p:nvPicPr>
          <p:cNvPr id="476" name="Google Shape;476;g21618f2ba56_0_78"/>
          <p:cNvPicPr preferRelativeResize="0"/>
          <p:nvPr/>
        </p:nvPicPr>
        <p:blipFill>
          <a:blip r:embed="rId3">
            <a:alphaModFix/>
          </a:blip>
          <a:stretch>
            <a:fillRect/>
          </a:stretch>
        </p:blipFill>
        <p:spPr>
          <a:xfrm>
            <a:off x="3407717" y="2801204"/>
            <a:ext cx="3904394" cy="390439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g21731ceddb0_0_0"/>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5"/>
              </a:buClr>
              <a:buSzPts val="3600"/>
              <a:buFont typeface="Helvetica Neue"/>
              <a:buNone/>
            </a:pPr>
            <a:r>
              <a:rPr lang="en-US"/>
              <a:t>Evaluation and learning</a:t>
            </a:r>
            <a:endParaRPr/>
          </a:p>
        </p:txBody>
      </p:sp>
      <p:sp>
        <p:nvSpPr>
          <p:cNvPr id="482" name="Google Shape;482;g21731ceddb0_0_0"/>
          <p:cNvSpPr txBox="1"/>
          <p:nvPr>
            <p:ph idx="1" type="body"/>
          </p:nvPr>
        </p:nvSpPr>
        <p:spPr>
          <a:xfrm>
            <a:off x="656022" y="1690688"/>
            <a:ext cx="10820100" cy="571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6"/>
              </a:buClr>
              <a:buSzPts val="2800"/>
              <a:buNone/>
            </a:pPr>
            <a:r>
              <a:rPr lang="en-US"/>
              <a:t>By the end of the session, you will be able to:</a:t>
            </a:r>
            <a:endParaRPr/>
          </a:p>
        </p:txBody>
      </p:sp>
      <p:sp>
        <p:nvSpPr>
          <p:cNvPr id="483" name="Google Shape;483;g21731ceddb0_0_0"/>
          <p:cNvSpPr txBox="1"/>
          <p:nvPr>
            <p:ph idx="2" type="body"/>
          </p:nvPr>
        </p:nvSpPr>
        <p:spPr>
          <a:xfrm>
            <a:off x="656021" y="2333624"/>
            <a:ext cx="10820100" cy="3729000"/>
          </a:xfrm>
          <a:prstGeom prst="rect">
            <a:avLst/>
          </a:prstGeom>
          <a:noFill/>
          <a:ln>
            <a:noFill/>
          </a:ln>
        </p:spPr>
        <p:txBody>
          <a:bodyPr anchorCtr="0" anchor="t" bIns="45700" lIns="91425" spcFirstLastPara="1" rIns="91425" wrap="square" tIns="45700">
            <a:normAutofit/>
          </a:bodyPr>
          <a:lstStyle/>
          <a:p>
            <a:pPr indent="-406400" lvl="0" marL="457200" rtl="0" algn="l">
              <a:lnSpc>
                <a:spcPct val="115000"/>
              </a:lnSpc>
              <a:spcBef>
                <a:spcPts val="0"/>
              </a:spcBef>
              <a:spcAft>
                <a:spcPts val="0"/>
              </a:spcAft>
              <a:buSzPts val="2800"/>
              <a:buChar char="•"/>
            </a:pPr>
            <a:r>
              <a:rPr lang="en-US"/>
              <a:t>Explain the key actions for prevention programming that take place in the evaluation and learning phase</a:t>
            </a:r>
            <a:endParaRPr/>
          </a:p>
          <a:p>
            <a:pPr indent="-406400" lvl="0" marL="457200" marR="0" rtl="0" algn="l">
              <a:lnSpc>
                <a:spcPct val="115000"/>
              </a:lnSpc>
              <a:spcBef>
                <a:spcPts val="0"/>
              </a:spcBef>
              <a:spcAft>
                <a:spcPts val="0"/>
              </a:spcAft>
              <a:buSzPts val="2800"/>
              <a:buChar char="•"/>
            </a:pPr>
            <a:r>
              <a:rPr lang="en-US"/>
              <a:t>Consider possible methodologies for evaluation of primary prevention programmes</a:t>
            </a:r>
            <a:endParaRPr/>
          </a:p>
          <a:p>
            <a:pPr indent="-406400" lvl="0" marL="457200" marR="0" rtl="0" algn="l">
              <a:lnSpc>
                <a:spcPct val="115000"/>
              </a:lnSpc>
              <a:spcBef>
                <a:spcPts val="0"/>
              </a:spcBef>
              <a:spcAft>
                <a:spcPts val="0"/>
              </a:spcAft>
              <a:buSzPts val="2800"/>
              <a:buChar char="•"/>
            </a:pPr>
            <a:r>
              <a:rPr lang="en-US"/>
              <a:t>Reflect on how the guiding principles for prevention can be applied in the evaluation and learning phase          </a:t>
            </a:r>
            <a:r>
              <a:rPr lang="en-US"/>
              <a:t>       </a:t>
            </a:r>
            <a:r>
              <a:rPr lang="en-US" sz="850">
                <a:solidFill>
                  <a:srgbClr val="000000"/>
                </a:solidFill>
                <a:highlight>
                  <a:srgbClr val="FFFFFF"/>
                </a:highlight>
                <a:latin typeface="Times New Roman"/>
                <a:ea typeface="Times New Roman"/>
                <a:cs typeface="Times New Roman"/>
                <a:sym typeface="Times New Roman"/>
              </a:rPr>
              <a:t>      </a:t>
            </a:r>
            <a:endParaRPr/>
          </a:p>
          <a:p>
            <a:pPr indent="-50800" lvl="0" marL="228600" rtl="0" algn="l">
              <a:lnSpc>
                <a:spcPct val="90000"/>
              </a:lnSpc>
              <a:spcBef>
                <a:spcPts val="0"/>
              </a:spcBef>
              <a:spcAft>
                <a:spcPts val="0"/>
              </a:spcAft>
              <a:buClr>
                <a:schemeClr val="accent6"/>
              </a:buClr>
              <a:buSzPts val="2800"/>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g21731ceddb0_0_6"/>
          <p:cNvSpPr txBox="1"/>
          <p:nvPr>
            <p:ph idx="1" type="body"/>
          </p:nvPr>
        </p:nvSpPr>
        <p:spPr>
          <a:xfrm>
            <a:off x="4100525" y="759997"/>
            <a:ext cx="7300800" cy="2599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26794"/>
              </a:buClr>
              <a:buSzPts val="3200"/>
              <a:buNone/>
            </a:pPr>
            <a:r>
              <a:rPr lang="en-US"/>
              <a:t>Evaluate changes in result outcomes at the level of risk and protective factors. </a:t>
            </a:r>
            <a:endParaRPr/>
          </a:p>
        </p:txBody>
      </p:sp>
      <p:sp>
        <p:nvSpPr>
          <p:cNvPr id="489" name="Google Shape;489;g21731ceddb0_0_6"/>
          <p:cNvSpPr txBox="1"/>
          <p:nvPr>
            <p:ph idx="3" type="body"/>
          </p:nvPr>
        </p:nvSpPr>
        <p:spPr>
          <a:xfrm>
            <a:off x="284417" y="528638"/>
            <a:ext cx="2970900" cy="479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Key action 1</a:t>
            </a:r>
            <a:endParaRPr/>
          </a:p>
        </p:txBody>
      </p:sp>
      <p:pic>
        <p:nvPicPr>
          <p:cNvPr id="490" name="Google Shape;490;g21731ceddb0_0_6"/>
          <p:cNvPicPr preferRelativeResize="0"/>
          <p:nvPr/>
        </p:nvPicPr>
        <p:blipFill>
          <a:blip r:embed="rId3">
            <a:alphaModFix/>
          </a:blip>
          <a:stretch>
            <a:fillRect/>
          </a:stretch>
        </p:blipFill>
        <p:spPr>
          <a:xfrm rot="515072">
            <a:off x="9020252" y="3858026"/>
            <a:ext cx="2560398" cy="256039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21731ceddb0_0_12"/>
          <p:cNvSpPr txBox="1"/>
          <p:nvPr>
            <p:ph idx="1" type="body"/>
          </p:nvPr>
        </p:nvSpPr>
        <p:spPr>
          <a:xfrm>
            <a:off x="4084000" y="958304"/>
            <a:ext cx="7300800" cy="1690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26794"/>
              </a:buClr>
              <a:buSzPts val="3200"/>
              <a:buNone/>
            </a:pPr>
            <a:r>
              <a:rPr lang="en-US"/>
              <a:t>Evaluate the prevention of harmful outcomes. </a:t>
            </a:r>
            <a:endParaRPr/>
          </a:p>
        </p:txBody>
      </p:sp>
      <p:sp>
        <p:nvSpPr>
          <p:cNvPr id="496" name="Google Shape;496;g21731ceddb0_0_12"/>
          <p:cNvSpPr txBox="1"/>
          <p:nvPr>
            <p:ph idx="3" type="body"/>
          </p:nvPr>
        </p:nvSpPr>
        <p:spPr>
          <a:xfrm>
            <a:off x="284417" y="528638"/>
            <a:ext cx="2970900" cy="479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Key action 2</a:t>
            </a:r>
            <a:endParaRPr/>
          </a:p>
        </p:txBody>
      </p:sp>
      <p:pic>
        <p:nvPicPr>
          <p:cNvPr id="497" name="Google Shape;497;g21731ceddb0_0_12"/>
          <p:cNvPicPr preferRelativeResize="0"/>
          <p:nvPr/>
        </p:nvPicPr>
        <p:blipFill>
          <a:blip r:embed="rId3">
            <a:alphaModFix/>
          </a:blip>
          <a:stretch>
            <a:fillRect/>
          </a:stretch>
        </p:blipFill>
        <p:spPr>
          <a:xfrm>
            <a:off x="8564223" y="3270150"/>
            <a:ext cx="3271274" cy="32712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21502735804_0_24"/>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3"/>
              </a:buClr>
              <a:buSzPts val="3600"/>
              <a:buFont typeface="Helvetica Neue"/>
              <a:buNone/>
            </a:pPr>
            <a:r>
              <a:rPr lang="en-US"/>
              <a:t>Defining prevention in CPHA</a:t>
            </a:r>
            <a:endParaRPr/>
          </a:p>
        </p:txBody>
      </p:sp>
      <p:sp>
        <p:nvSpPr>
          <p:cNvPr id="248" name="Google Shape;248;g21502735804_0_24"/>
          <p:cNvSpPr txBox="1"/>
          <p:nvPr>
            <p:ph idx="1" type="body"/>
          </p:nvPr>
        </p:nvSpPr>
        <p:spPr>
          <a:xfrm>
            <a:off x="656022" y="1690688"/>
            <a:ext cx="10820100" cy="48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2800"/>
              <a:buNone/>
            </a:pPr>
            <a:r>
              <a:rPr lang="en-US"/>
              <a:t>By the end of the session, you will be able to:</a:t>
            </a:r>
            <a:endParaRPr/>
          </a:p>
        </p:txBody>
      </p:sp>
      <p:sp>
        <p:nvSpPr>
          <p:cNvPr id="249" name="Google Shape;249;g21502735804_0_24"/>
          <p:cNvSpPr txBox="1"/>
          <p:nvPr>
            <p:ph idx="2" type="body"/>
          </p:nvPr>
        </p:nvSpPr>
        <p:spPr>
          <a:xfrm>
            <a:off x="656021" y="2333625"/>
            <a:ext cx="10820100" cy="3729000"/>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0"/>
              </a:spcBef>
              <a:spcAft>
                <a:spcPts val="0"/>
              </a:spcAft>
              <a:buSzPts val="2800"/>
              <a:buChar char="•"/>
            </a:pPr>
            <a:r>
              <a:rPr lang="en-US"/>
              <a:t>Explain the three levels of prevention and provide an example of each</a:t>
            </a:r>
            <a:br>
              <a:rPr lang="en-US"/>
            </a:br>
            <a:endParaRPr/>
          </a:p>
          <a:p>
            <a:pPr indent="-406400" lvl="0" marL="457200" marR="0" rtl="0" algn="l">
              <a:lnSpc>
                <a:spcPct val="90000"/>
              </a:lnSpc>
              <a:spcBef>
                <a:spcPts val="0"/>
              </a:spcBef>
              <a:spcAft>
                <a:spcPts val="0"/>
              </a:spcAft>
              <a:buSzPts val="2800"/>
              <a:buChar char="•"/>
            </a:pPr>
            <a:r>
              <a:rPr lang="en-US"/>
              <a:t>Explain the importance of primary prevention</a:t>
            </a:r>
            <a:br>
              <a:rPr lang="en-US"/>
            </a:br>
            <a:endParaRPr/>
          </a:p>
          <a:p>
            <a:pPr indent="0" lvl="0" marL="0" marR="0" rtl="0" algn="l">
              <a:lnSpc>
                <a:spcPct val="90000"/>
              </a:lnSpc>
              <a:spcBef>
                <a:spcPts val="0"/>
              </a:spcBef>
              <a:spcAft>
                <a:spcPts val="0"/>
              </a:spcAft>
              <a:buNone/>
            </a:pPr>
            <a:r>
              <a:rPr lang="en-US"/>
              <a:t>  </a:t>
            </a:r>
            <a:r>
              <a:rPr lang="en-US" sz="850">
                <a:solidFill>
                  <a:srgbClr val="000000"/>
                </a:solidFill>
                <a:highlight>
                  <a:srgbClr val="FFFFFF"/>
                </a:highlight>
                <a:latin typeface="Times New Roman"/>
                <a:ea typeface="Times New Roman"/>
                <a:cs typeface="Times New Roman"/>
                <a:sym typeface="Times New Roman"/>
              </a:rPr>
              <a:t>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g21731ceddb0_0_18"/>
          <p:cNvSpPr txBox="1"/>
          <p:nvPr>
            <p:ph idx="1" type="body"/>
          </p:nvPr>
        </p:nvSpPr>
        <p:spPr>
          <a:xfrm>
            <a:off x="4183150" y="528650"/>
            <a:ext cx="7300800" cy="2832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6"/>
              </a:buClr>
              <a:buSzPts val="3200"/>
              <a:buNone/>
            </a:pPr>
            <a:r>
              <a:rPr lang="en-US"/>
              <a:t>Estimate the contribution of the prevention interventions on identified changes (reduction or increase) in the harmful outcome targeted by the program. </a:t>
            </a:r>
            <a:endParaRPr/>
          </a:p>
        </p:txBody>
      </p:sp>
      <p:sp>
        <p:nvSpPr>
          <p:cNvPr id="503" name="Google Shape;503;g21731ceddb0_0_18"/>
          <p:cNvSpPr txBox="1"/>
          <p:nvPr>
            <p:ph idx="3" type="body"/>
          </p:nvPr>
        </p:nvSpPr>
        <p:spPr>
          <a:xfrm>
            <a:off x="284417" y="528638"/>
            <a:ext cx="2970900" cy="479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Key action 3</a:t>
            </a:r>
            <a:endParaRPr/>
          </a:p>
        </p:txBody>
      </p:sp>
      <p:pic>
        <p:nvPicPr>
          <p:cNvPr id="504" name="Google Shape;504;g21731ceddb0_0_18"/>
          <p:cNvPicPr preferRelativeResize="0"/>
          <p:nvPr/>
        </p:nvPicPr>
        <p:blipFill>
          <a:blip r:embed="rId3">
            <a:alphaModFix/>
          </a:blip>
          <a:stretch>
            <a:fillRect/>
          </a:stretch>
        </p:blipFill>
        <p:spPr>
          <a:xfrm>
            <a:off x="8478242" y="3440675"/>
            <a:ext cx="3191950" cy="31919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g21731ceddb0_0_33"/>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4"/>
              </a:buClr>
              <a:buSzPts val="3600"/>
              <a:buFont typeface="Helvetica Neue"/>
              <a:buNone/>
            </a:pPr>
            <a:r>
              <a:rPr lang="en-US"/>
              <a:t>Evaluation methodologies</a:t>
            </a:r>
            <a:endParaRPr/>
          </a:p>
        </p:txBody>
      </p:sp>
      <p:sp>
        <p:nvSpPr>
          <p:cNvPr id="510" name="Google Shape;510;g21731ceddb0_0_33"/>
          <p:cNvSpPr txBox="1"/>
          <p:nvPr>
            <p:ph idx="1" type="body"/>
          </p:nvPr>
        </p:nvSpPr>
        <p:spPr>
          <a:xfrm>
            <a:off x="656022" y="1971675"/>
            <a:ext cx="10820100" cy="4287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accent2"/>
              </a:buClr>
              <a:buSzPts val="2800"/>
              <a:buNone/>
            </a:pPr>
            <a:r>
              <a:rPr lang="en-US"/>
              <a:t> </a:t>
            </a:r>
            <a:endParaRPr/>
          </a:p>
        </p:txBody>
      </p:sp>
      <p:sp>
        <p:nvSpPr>
          <p:cNvPr id="511" name="Google Shape;511;g21731ceddb0_0_33"/>
          <p:cNvSpPr txBox="1"/>
          <p:nvPr>
            <p:ph idx="2" type="body"/>
          </p:nvPr>
        </p:nvSpPr>
        <p:spPr>
          <a:xfrm>
            <a:off x="685950" y="2303474"/>
            <a:ext cx="10820100" cy="4106700"/>
          </a:xfrm>
          <a:prstGeom prst="rect">
            <a:avLst/>
          </a:prstGeom>
          <a:noFill/>
          <a:ln>
            <a:noFill/>
          </a:ln>
        </p:spPr>
        <p:txBody>
          <a:bodyPr anchorCtr="0" anchor="t" bIns="45700" lIns="91425" spcFirstLastPara="1" rIns="91425" wrap="square" tIns="45700">
            <a:normAutofit/>
          </a:bodyPr>
          <a:lstStyle/>
          <a:p>
            <a:pPr indent="-419100" lvl="0" marL="457200" rtl="0" algn="l">
              <a:lnSpc>
                <a:spcPct val="115000"/>
              </a:lnSpc>
              <a:spcBef>
                <a:spcPts val="0"/>
              </a:spcBef>
              <a:spcAft>
                <a:spcPts val="0"/>
              </a:spcAft>
              <a:buSzPts val="3000"/>
              <a:buChar char="•"/>
            </a:pPr>
            <a:r>
              <a:rPr lang="en-US" sz="3000"/>
              <a:t>Most Significant Change</a:t>
            </a:r>
            <a:endParaRPr sz="3000"/>
          </a:p>
          <a:p>
            <a:pPr indent="-419100" lvl="0" marL="457200" rtl="0" algn="l">
              <a:lnSpc>
                <a:spcPct val="115000"/>
              </a:lnSpc>
              <a:spcBef>
                <a:spcPts val="0"/>
              </a:spcBef>
              <a:spcAft>
                <a:spcPts val="0"/>
              </a:spcAft>
              <a:buSzPts val="3000"/>
              <a:buChar char="•"/>
            </a:pPr>
            <a:r>
              <a:rPr lang="en-US" sz="3000"/>
              <a:t>Contribution analysis</a:t>
            </a:r>
            <a:endParaRPr sz="3000"/>
          </a:p>
          <a:p>
            <a:pPr indent="-419100" lvl="0" marL="457200" rtl="0" algn="l">
              <a:lnSpc>
                <a:spcPct val="115000"/>
              </a:lnSpc>
              <a:spcBef>
                <a:spcPts val="0"/>
              </a:spcBef>
              <a:spcAft>
                <a:spcPts val="0"/>
              </a:spcAft>
              <a:buSzPts val="3000"/>
              <a:buChar char="•"/>
            </a:pPr>
            <a:r>
              <a:rPr lang="en-US" sz="3000"/>
              <a:t>Outcome harvesting</a:t>
            </a:r>
            <a:endParaRPr sz="30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21731ceddb0_0_39"/>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Helvetica Neue"/>
              <a:buNone/>
            </a:pPr>
            <a:r>
              <a:rPr lang="en-US"/>
              <a:t>Group exercise</a:t>
            </a:r>
            <a:endParaRPr/>
          </a:p>
        </p:txBody>
      </p:sp>
      <p:sp>
        <p:nvSpPr>
          <p:cNvPr id="517" name="Google Shape;517;g21731ceddb0_0_39"/>
          <p:cNvSpPr txBox="1"/>
          <p:nvPr>
            <p:ph idx="1" type="body"/>
          </p:nvPr>
        </p:nvSpPr>
        <p:spPr>
          <a:xfrm>
            <a:off x="656022" y="1971675"/>
            <a:ext cx="10820100" cy="500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3"/>
              </a:buClr>
              <a:buSzPts val="2800"/>
              <a:buNone/>
            </a:pPr>
            <a:r>
              <a:rPr lang="en-US"/>
              <a:t>Read each scenario and discuss:</a:t>
            </a:r>
            <a:endParaRPr/>
          </a:p>
        </p:txBody>
      </p:sp>
      <p:sp>
        <p:nvSpPr>
          <p:cNvPr id="518" name="Google Shape;518;g21731ceddb0_0_39"/>
          <p:cNvSpPr txBox="1"/>
          <p:nvPr>
            <p:ph idx="2" type="body"/>
          </p:nvPr>
        </p:nvSpPr>
        <p:spPr>
          <a:xfrm>
            <a:off x="656021" y="2614613"/>
            <a:ext cx="10820100" cy="3771900"/>
          </a:xfrm>
          <a:prstGeom prst="rect">
            <a:avLst/>
          </a:prstGeom>
          <a:noFill/>
          <a:ln>
            <a:noFill/>
          </a:ln>
        </p:spPr>
        <p:txBody>
          <a:bodyPr anchorCtr="0" anchor="t" bIns="45700" lIns="91425" spcFirstLastPara="1" rIns="91425" wrap="square" tIns="45700">
            <a:normAutofit/>
          </a:bodyPr>
          <a:lstStyle/>
          <a:p>
            <a:pPr indent="-406400" lvl="0" marL="457200" rtl="0" algn="l">
              <a:lnSpc>
                <a:spcPct val="115000"/>
              </a:lnSpc>
              <a:spcBef>
                <a:spcPts val="0"/>
              </a:spcBef>
              <a:spcAft>
                <a:spcPts val="0"/>
              </a:spcAft>
              <a:buSzPts val="2800"/>
              <a:buChar char="•"/>
            </a:pPr>
            <a:r>
              <a:rPr lang="en-US"/>
              <a:t>Which methodology is being used?</a:t>
            </a:r>
            <a:endParaRPr/>
          </a:p>
          <a:p>
            <a:pPr indent="-406400" lvl="0" marL="457200" rtl="0" algn="l">
              <a:lnSpc>
                <a:spcPct val="115000"/>
              </a:lnSpc>
              <a:spcBef>
                <a:spcPts val="0"/>
              </a:spcBef>
              <a:spcAft>
                <a:spcPts val="0"/>
              </a:spcAft>
              <a:buSzPts val="2800"/>
              <a:buChar char="•"/>
            </a:pPr>
            <a:r>
              <a:rPr lang="en-US"/>
              <a:t>What might be the advantages and disadvantages of that methodology?</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g21731ceddb0_0_45"/>
          <p:cNvSpPr txBox="1"/>
          <p:nvPr>
            <p:ph type="title"/>
          </p:nvPr>
        </p:nvSpPr>
        <p:spPr>
          <a:xfrm>
            <a:off x="656022" y="365125"/>
            <a:ext cx="10820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4"/>
              </a:buClr>
              <a:buSzPts val="3600"/>
              <a:buFont typeface="Helvetica Neue"/>
              <a:buNone/>
            </a:pPr>
            <a:r>
              <a:rPr lang="en-US"/>
              <a:t>Applying the framework for the prevention of family separation / child recruitment</a:t>
            </a:r>
            <a:endParaRPr/>
          </a:p>
        </p:txBody>
      </p:sp>
      <p:sp>
        <p:nvSpPr>
          <p:cNvPr id="524" name="Google Shape;524;g21731ceddb0_0_45"/>
          <p:cNvSpPr txBox="1"/>
          <p:nvPr>
            <p:ph idx="1" type="body"/>
          </p:nvPr>
        </p:nvSpPr>
        <p:spPr>
          <a:xfrm>
            <a:off x="656022" y="1690688"/>
            <a:ext cx="10820100" cy="4287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accent2"/>
              </a:buClr>
              <a:buSzPts val="2800"/>
              <a:buNone/>
            </a:pPr>
            <a:r>
              <a:rPr lang="en-US"/>
              <a:t>By the end of the session, you will be able to:</a:t>
            </a:r>
            <a:endParaRPr/>
          </a:p>
        </p:txBody>
      </p:sp>
      <p:sp>
        <p:nvSpPr>
          <p:cNvPr id="525" name="Google Shape;525;g21731ceddb0_0_45"/>
          <p:cNvSpPr txBox="1"/>
          <p:nvPr>
            <p:ph idx="2" type="body"/>
          </p:nvPr>
        </p:nvSpPr>
        <p:spPr>
          <a:xfrm>
            <a:off x="656021" y="2333625"/>
            <a:ext cx="10820100" cy="3729000"/>
          </a:xfrm>
          <a:prstGeom prst="rect">
            <a:avLst/>
          </a:prstGeom>
          <a:noFill/>
          <a:ln>
            <a:noFill/>
          </a:ln>
        </p:spPr>
        <p:txBody>
          <a:bodyPr anchorCtr="0" anchor="t" bIns="45700" lIns="91425" spcFirstLastPara="1" rIns="91425" wrap="square" tIns="45700">
            <a:normAutofit/>
          </a:bodyPr>
          <a:lstStyle/>
          <a:p>
            <a:pPr indent="-406400" lvl="0" marL="457200" marR="0" rtl="0" algn="l">
              <a:lnSpc>
                <a:spcPct val="115000"/>
              </a:lnSpc>
              <a:spcBef>
                <a:spcPts val="0"/>
              </a:spcBef>
              <a:spcAft>
                <a:spcPts val="0"/>
              </a:spcAft>
              <a:buSzPts val="2800"/>
              <a:buChar char="•"/>
            </a:pPr>
            <a:r>
              <a:rPr lang="en-US"/>
              <a:t>Explain primary prevention in the context of family separation / child recruitment</a:t>
            </a:r>
            <a:endParaRPr/>
          </a:p>
          <a:p>
            <a:pPr indent="-406400" lvl="0" marL="457200" marR="0" rtl="0" algn="l">
              <a:lnSpc>
                <a:spcPct val="115000"/>
              </a:lnSpc>
              <a:spcBef>
                <a:spcPts val="0"/>
              </a:spcBef>
              <a:spcAft>
                <a:spcPts val="0"/>
              </a:spcAft>
              <a:buSzPts val="2800"/>
              <a:buChar char="•"/>
            </a:pPr>
            <a:r>
              <a:rPr lang="en-US"/>
              <a:t>Give examples of Risk and Protective Factors relating to Family Separation / Child recruitment at the population level </a:t>
            </a:r>
            <a:endParaRPr/>
          </a:p>
          <a:p>
            <a:pPr indent="-406400" lvl="0" marL="457200" marR="0" rtl="0" algn="l">
              <a:lnSpc>
                <a:spcPct val="115000"/>
              </a:lnSpc>
              <a:spcBef>
                <a:spcPts val="0"/>
              </a:spcBef>
              <a:spcAft>
                <a:spcPts val="0"/>
              </a:spcAft>
              <a:buSzPts val="2800"/>
              <a:buChar char="•"/>
            </a:pPr>
            <a:r>
              <a:rPr lang="en-US"/>
              <a:t>Suggest ways to prevent separation &amp; preserve family unity / prevent recruitment of CAAFAG</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g21731ceddb0_0_57"/>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3"/>
              </a:buClr>
              <a:buSzPts val="3600"/>
              <a:buFont typeface="Helvetica Neue"/>
              <a:buNone/>
            </a:pPr>
            <a:r>
              <a:rPr lang="en-US"/>
              <a:t>Group exercise</a:t>
            </a:r>
            <a:endParaRPr/>
          </a:p>
        </p:txBody>
      </p:sp>
      <p:sp>
        <p:nvSpPr>
          <p:cNvPr id="531" name="Google Shape;531;g21731ceddb0_0_57"/>
          <p:cNvSpPr txBox="1"/>
          <p:nvPr>
            <p:ph idx="1" type="body"/>
          </p:nvPr>
        </p:nvSpPr>
        <p:spPr>
          <a:xfrm>
            <a:off x="656022" y="1971675"/>
            <a:ext cx="10820100" cy="48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2800"/>
              <a:buNone/>
            </a:pPr>
            <a:r>
              <a:rPr lang="en-US"/>
              <a:t>Read the case study and discuss:</a:t>
            </a:r>
            <a:endParaRPr/>
          </a:p>
        </p:txBody>
      </p:sp>
      <p:sp>
        <p:nvSpPr>
          <p:cNvPr id="532" name="Google Shape;532;g21731ceddb0_0_57"/>
          <p:cNvSpPr txBox="1"/>
          <p:nvPr>
            <p:ph idx="2" type="body"/>
          </p:nvPr>
        </p:nvSpPr>
        <p:spPr>
          <a:xfrm>
            <a:off x="656021" y="2614612"/>
            <a:ext cx="10820100" cy="37290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115000"/>
              </a:lnSpc>
              <a:spcBef>
                <a:spcPts val="0"/>
              </a:spcBef>
              <a:spcAft>
                <a:spcPts val="0"/>
              </a:spcAft>
              <a:buNone/>
            </a:pPr>
            <a:r>
              <a:rPr lang="en-US" sz="3100"/>
              <a:t>What type of primary prevention measures would you suggest to address the root causes?</a:t>
            </a:r>
            <a:endParaRPr sz="3100"/>
          </a:p>
          <a:p>
            <a:pPr indent="0" lvl="0" marL="0" marR="0" rtl="0" algn="l">
              <a:lnSpc>
                <a:spcPct val="115000"/>
              </a:lnSpc>
              <a:spcBef>
                <a:spcPts val="0"/>
              </a:spcBef>
              <a:spcAft>
                <a:spcPts val="0"/>
              </a:spcAft>
              <a:buNone/>
            </a:pPr>
            <a:r>
              <a:t/>
            </a:r>
            <a:endParaRPr sz="3100"/>
          </a:p>
          <a:p>
            <a:pPr indent="0" lvl="0" marL="0" marR="0" rtl="0" algn="l">
              <a:lnSpc>
                <a:spcPct val="115000"/>
              </a:lnSpc>
              <a:spcBef>
                <a:spcPts val="0"/>
              </a:spcBef>
              <a:spcAft>
                <a:spcPts val="0"/>
              </a:spcAft>
              <a:buNone/>
            </a:pPr>
            <a:r>
              <a:rPr lang="en-US" sz="3100"/>
              <a:t>Think about:</a:t>
            </a:r>
            <a:endParaRPr sz="3100"/>
          </a:p>
          <a:p>
            <a:pPr indent="-425450" lvl="0" marL="457200" marR="0" rtl="0" algn="l">
              <a:lnSpc>
                <a:spcPct val="115000"/>
              </a:lnSpc>
              <a:spcBef>
                <a:spcPts val="0"/>
              </a:spcBef>
              <a:spcAft>
                <a:spcPts val="0"/>
              </a:spcAft>
              <a:buSzPts val="3100"/>
              <a:buChar char="•"/>
            </a:pPr>
            <a:r>
              <a:rPr lang="en-US" sz="3100"/>
              <a:t>Root causes</a:t>
            </a:r>
            <a:endParaRPr sz="3100"/>
          </a:p>
          <a:p>
            <a:pPr indent="-425450" lvl="0" marL="457200" marR="0" rtl="0" algn="l">
              <a:lnSpc>
                <a:spcPct val="115000"/>
              </a:lnSpc>
              <a:spcBef>
                <a:spcPts val="0"/>
              </a:spcBef>
              <a:spcAft>
                <a:spcPts val="0"/>
              </a:spcAft>
              <a:buSzPts val="3100"/>
              <a:buChar char="•"/>
            </a:pPr>
            <a:r>
              <a:rPr lang="en-US" sz="3100"/>
              <a:t>Risk factors</a:t>
            </a:r>
            <a:endParaRPr sz="3100"/>
          </a:p>
          <a:p>
            <a:pPr indent="-425450" lvl="0" marL="457200" marR="0" rtl="0" algn="l">
              <a:lnSpc>
                <a:spcPct val="115000"/>
              </a:lnSpc>
              <a:spcBef>
                <a:spcPts val="0"/>
              </a:spcBef>
              <a:spcAft>
                <a:spcPts val="0"/>
              </a:spcAft>
              <a:buSzPts val="3100"/>
              <a:buChar char="•"/>
            </a:pPr>
            <a:r>
              <a:rPr lang="en-US" sz="3100"/>
              <a:t>Protective factors</a:t>
            </a:r>
            <a:endParaRPr sz="31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g21731ceddb0_0_63"/>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Helvetica Neue"/>
              <a:buNone/>
            </a:pPr>
            <a:r>
              <a:rPr lang="en-US"/>
              <a:t>Challenges and opportunities</a:t>
            </a:r>
            <a:endParaRPr/>
          </a:p>
        </p:txBody>
      </p:sp>
      <p:sp>
        <p:nvSpPr>
          <p:cNvPr id="538" name="Google Shape;538;g21731ceddb0_0_63"/>
          <p:cNvSpPr txBox="1"/>
          <p:nvPr>
            <p:ph idx="1" type="body"/>
          </p:nvPr>
        </p:nvSpPr>
        <p:spPr>
          <a:xfrm>
            <a:off x="656023" y="1690688"/>
            <a:ext cx="10820100" cy="500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3"/>
              </a:buClr>
              <a:buSzPts val="2800"/>
              <a:buNone/>
            </a:pPr>
            <a:r>
              <a:rPr lang="en-US"/>
              <a:t>By the end of the session, you will be able to:</a:t>
            </a:r>
            <a:endParaRPr/>
          </a:p>
        </p:txBody>
      </p:sp>
      <p:sp>
        <p:nvSpPr>
          <p:cNvPr id="539" name="Google Shape;539;g21731ceddb0_0_63"/>
          <p:cNvSpPr txBox="1"/>
          <p:nvPr>
            <p:ph idx="2" type="body"/>
          </p:nvPr>
        </p:nvSpPr>
        <p:spPr>
          <a:xfrm>
            <a:off x="656022" y="2333626"/>
            <a:ext cx="10820100" cy="3771900"/>
          </a:xfrm>
          <a:prstGeom prst="rect">
            <a:avLst/>
          </a:prstGeom>
          <a:noFill/>
          <a:ln>
            <a:noFill/>
          </a:ln>
        </p:spPr>
        <p:txBody>
          <a:bodyPr anchorCtr="0" anchor="t" bIns="45700" lIns="91425" spcFirstLastPara="1" rIns="91425" wrap="square" tIns="45700">
            <a:normAutofit/>
          </a:bodyPr>
          <a:lstStyle/>
          <a:p>
            <a:pPr indent="-406400" lvl="0" marL="457200" marR="0" rtl="0" algn="l">
              <a:lnSpc>
                <a:spcPct val="115000"/>
              </a:lnSpc>
              <a:spcBef>
                <a:spcPts val="0"/>
              </a:spcBef>
              <a:spcAft>
                <a:spcPts val="0"/>
              </a:spcAft>
              <a:buSzPts val="2800"/>
              <a:buChar char="•"/>
            </a:pPr>
            <a:r>
              <a:rPr lang="en-US"/>
              <a:t>Describe opportunities and challenges associated with prevention programming in child protection in humanitarian action in their own context </a:t>
            </a:r>
            <a:endParaRPr/>
          </a:p>
          <a:p>
            <a:pPr indent="-406400" lvl="0" marL="457200" marR="0" rtl="0" algn="l">
              <a:lnSpc>
                <a:spcPct val="115000"/>
              </a:lnSpc>
              <a:spcBef>
                <a:spcPts val="0"/>
              </a:spcBef>
              <a:spcAft>
                <a:spcPts val="0"/>
              </a:spcAft>
              <a:buSzPts val="2800"/>
              <a:buChar char="•"/>
            </a:pPr>
            <a:r>
              <a:rPr lang="en-US"/>
              <a:t>Advocate for primary prevention programming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g217de64c89f_0_6"/>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Helvetica Neue"/>
              <a:buNone/>
            </a:pPr>
            <a:r>
              <a:rPr lang="en-US"/>
              <a:t>Preparing to deliver Prevention training</a:t>
            </a:r>
            <a:endParaRPr/>
          </a:p>
        </p:txBody>
      </p:sp>
      <p:sp>
        <p:nvSpPr>
          <p:cNvPr id="545" name="Google Shape;545;g217de64c89f_0_6"/>
          <p:cNvSpPr txBox="1"/>
          <p:nvPr>
            <p:ph idx="1" type="body"/>
          </p:nvPr>
        </p:nvSpPr>
        <p:spPr>
          <a:xfrm>
            <a:off x="656022" y="1690688"/>
            <a:ext cx="10820100" cy="571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3"/>
              </a:buClr>
              <a:buSzPts val="2800"/>
              <a:buNone/>
            </a:pPr>
            <a:r>
              <a:rPr lang="en-US"/>
              <a:t>By the end of the session, you will be able to:</a:t>
            </a:r>
            <a:endParaRPr/>
          </a:p>
        </p:txBody>
      </p:sp>
      <p:sp>
        <p:nvSpPr>
          <p:cNvPr id="546" name="Google Shape;546;g217de64c89f_0_6"/>
          <p:cNvSpPr txBox="1"/>
          <p:nvPr>
            <p:ph idx="2" type="body"/>
          </p:nvPr>
        </p:nvSpPr>
        <p:spPr>
          <a:xfrm>
            <a:off x="656021" y="2333624"/>
            <a:ext cx="10820100" cy="3729000"/>
          </a:xfrm>
          <a:prstGeom prst="rect">
            <a:avLst/>
          </a:prstGeom>
          <a:noFill/>
          <a:ln>
            <a:noFill/>
          </a:ln>
        </p:spPr>
        <p:txBody>
          <a:bodyPr anchorCtr="0" anchor="t" bIns="45700" lIns="91425" spcFirstLastPara="1" rIns="91425" wrap="square" tIns="45700">
            <a:normAutofit lnSpcReduction="10000"/>
          </a:bodyPr>
          <a:lstStyle/>
          <a:p>
            <a:pPr indent="-406400" lvl="0" marL="457200" marR="0" rtl="0" algn="l">
              <a:lnSpc>
                <a:spcPct val="115000"/>
              </a:lnSpc>
              <a:spcBef>
                <a:spcPts val="0"/>
              </a:spcBef>
              <a:spcAft>
                <a:spcPts val="0"/>
              </a:spcAft>
              <a:buSzPts val="2800"/>
              <a:buChar char="•"/>
            </a:pPr>
            <a:r>
              <a:rPr lang="en-US"/>
              <a:t>Reflect on the role of the trainer/facilitator</a:t>
            </a:r>
            <a:endParaRPr/>
          </a:p>
          <a:p>
            <a:pPr indent="-406400" lvl="0" marL="457200" marR="0" rtl="0" algn="l">
              <a:lnSpc>
                <a:spcPct val="115000"/>
              </a:lnSpc>
              <a:spcBef>
                <a:spcPts val="0"/>
              </a:spcBef>
              <a:spcAft>
                <a:spcPts val="0"/>
              </a:spcAft>
              <a:buSzPts val="2800"/>
              <a:buChar char="•"/>
            </a:pPr>
            <a:r>
              <a:rPr lang="en-US"/>
              <a:t>Describe the aim, objectives, structure and content of the Primary Prevention Framework introductory and in-depth trainings</a:t>
            </a:r>
            <a:endParaRPr/>
          </a:p>
          <a:p>
            <a:pPr indent="-406400" lvl="0" marL="457200" marR="0" rtl="0" algn="l">
              <a:lnSpc>
                <a:spcPct val="115000"/>
              </a:lnSpc>
              <a:spcBef>
                <a:spcPts val="0"/>
              </a:spcBef>
              <a:spcAft>
                <a:spcPts val="0"/>
              </a:spcAft>
              <a:buSzPts val="2800"/>
              <a:buChar char="•"/>
            </a:pPr>
            <a:r>
              <a:rPr lang="en-US"/>
              <a:t>Define the target audience of the introductory and in-depth trainings</a:t>
            </a:r>
            <a:endParaRPr/>
          </a:p>
          <a:p>
            <a:pPr indent="-406400" lvl="0" marL="457200" marR="0" rtl="0" algn="l">
              <a:lnSpc>
                <a:spcPct val="115000"/>
              </a:lnSpc>
              <a:spcBef>
                <a:spcPts val="0"/>
              </a:spcBef>
              <a:spcAft>
                <a:spcPts val="0"/>
              </a:spcAft>
              <a:buSzPts val="2800"/>
              <a:buChar char="•"/>
            </a:pPr>
            <a:r>
              <a:rPr lang="en-US"/>
              <a:t>Consider the preparation required before delivering an effective training</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g218b30375e6_0_0"/>
          <p:cNvSpPr txBox="1"/>
          <p:nvPr>
            <p:ph type="title"/>
          </p:nvPr>
        </p:nvSpPr>
        <p:spPr>
          <a:xfrm>
            <a:off x="656023"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Introductory training agenda - remote</a:t>
            </a:r>
            <a:endParaRPr/>
          </a:p>
        </p:txBody>
      </p:sp>
      <p:graphicFrame>
        <p:nvGraphicFramePr>
          <p:cNvPr id="553" name="Google Shape;553;g218b30375e6_0_0"/>
          <p:cNvGraphicFramePr/>
          <p:nvPr/>
        </p:nvGraphicFramePr>
        <p:xfrm>
          <a:off x="1287175" y="1968500"/>
          <a:ext cx="3000000" cy="3000000"/>
        </p:xfrm>
        <a:graphic>
          <a:graphicData uri="http://schemas.openxmlformats.org/drawingml/2006/table">
            <a:tbl>
              <a:tblPr>
                <a:noFill/>
                <a:tableStyleId>{5880B1B1-86E9-439C-A40D-25968AC53AEF}</a:tableStyleId>
              </a:tblPr>
              <a:tblGrid>
                <a:gridCol w="3538200"/>
                <a:gridCol w="827350"/>
                <a:gridCol w="712375"/>
                <a:gridCol w="3767675"/>
                <a:gridCol w="850350"/>
              </a:tblGrid>
              <a:tr h="552675">
                <a:tc gridSpan="2">
                  <a:txBody>
                    <a:bodyPr/>
                    <a:lstStyle/>
                    <a:p>
                      <a:pPr indent="0" lvl="0" marL="0" rtl="0" algn="ctr">
                        <a:lnSpc>
                          <a:spcPct val="115000"/>
                        </a:lnSpc>
                        <a:spcBef>
                          <a:spcPts val="0"/>
                        </a:spcBef>
                        <a:spcAft>
                          <a:spcPts val="0"/>
                        </a:spcAft>
                        <a:buNone/>
                      </a:pPr>
                      <a:r>
                        <a:rPr b="1" lang="en-US" sz="1800">
                          <a:solidFill>
                            <a:srgbClr val="FFFFFF"/>
                          </a:solidFill>
                          <a:latin typeface="Roboto"/>
                          <a:ea typeface="Roboto"/>
                          <a:cs typeface="Roboto"/>
                          <a:sym typeface="Roboto"/>
                        </a:rPr>
                        <a:t>Day 1</a:t>
                      </a:r>
                      <a:endParaRPr b="1" sz="1800">
                        <a:solidFill>
                          <a:srgbClr val="FFFFFF"/>
                        </a:solidFill>
                        <a:latin typeface="Roboto"/>
                        <a:ea typeface="Roboto"/>
                        <a:cs typeface="Roboto"/>
                        <a:sym typeface="Roboto"/>
                      </a:endParaRPr>
                    </a:p>
                  </a:txBody>
                  <a:tcPr marT="19050" marB="19050"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rgbClr val="405E79"/>
                    </a:solidFill>
                  </a:tcPr>
                </a:tc>
                <a:tc hMerge="1"/>
                <a:tc rowSpan="6">
                  <a:txBody>
                    <a:bodyPr/>
                    <a:lstStyle/>
                    <a:p>
                      <a:pPr indent="0" lvl="0" marL="0" rtl="0" algn="ctr">
                        <a:spcBef>
                          <a:spcPts val="0"/>
                        </a:spcBef>
                        <a:spcAft>
                          <a:spcPts val="0"/>
                        </a:spcAft>
                        <a:buNone/>
                      </a:pPr>
                      <a:r>
                        <a:t/>
                      </a:r>
                      <a:endParaRPr b="1" sz="1800"/>
                    </a:p>
                  </a:txBody>
                  <a:tcPr marT="19050" marB="19050"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solidFill>
                      <a:schemeClr val="lt1"/>
                    </a:solidFill>
                  </a:tcPr>
                </a:tc>
                <a:tc gridSpan="2">
                  <a:txBody>
                    <a:bodyPr/>
                    <a:lstStyle/>
                    <a:p>
                      <a:pPr indent="0" lvl="0" marL="0" rtl="0" algn="ctr">
                        <a:lnSpc>
                          <a:spcPct val="115000"/>
                        </a:lnSpc>
                        <a:spcBef>
                          <a:spcPts val="0"/>
                        </a:spcBef>
                        <a:spcAft>
                          <a:spcPts val="0"/>
                        </a:spcAft>
                        <a:buNone/>
                      </a:pPr>
                      <a:r>
                        <a:rPr b="1" lang="en-US" sz="1800"/>
                        <a:t>Day 2</a:t>
                      </a:r>
                      <a:endParaRPr b="1" sz="1800"/>
                    </a:p>
                  </a:txBody>
                  <a:tcPr marT="19050" marB="19050"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rgbClr val="405E79"/>
                    </a:solidFill>
                  </a:tcPr>
                </a:tc>
                <a:tc hMerge="1"/>
              </a:tr>
              <a:tr h="631625">
                <a:tc>
                  <a:txBody>
                    <a:bodyPr/>
                    <a:lstStyle/>
                    <a:p>
                      <a:pPr indent="0" lvl="0" marL="0" rtl="0" algn="ctr">
                        <a:lnSpc>
                          <a:spcPct val="115000"/>
                        </a:lnSpc>
                        <a:spcBef>
                          <a:spcPts val="0"/>
                        </a:spcBef>
                        <a:spcAft>
                          <a:spcPts val="0"/>
                        </a:spcAft>
                        <a:buNone/>
                      </a:pPr>
                      <a:r>
                        <a:rPr lang="en-US" sz="1800">
                          <a:latin typeface="Roboto"/>
                          <a:ea typeface="Roboto"/>
                          <a:cs typeface="Roboto"/>
                          <a:sym typeface="Roboto"/>
                        </a:rPr>
                        <a:t>Welcome and Intros, objectives and expectations</a:t>
                      </a:r>
                      <a:endParaRPr sz="1800">
                        <a:latin typeface="Roboto"/>
                        <a:ea typeface="Roboto"/>
                        <a:cs typeface="Roboto"/>
                        <a:sym typeface="Roboto"/>
                      </a:endParaRPr>
                    </a:p>
                  </a:txBody>
                  <a:tcPr marT="19050" marB="19050"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US" sz="1800">
                          <a:latin typeface="Roboto"/>
                          <a:ea typeface="Roboto"/>
                          <a:cs typeface="Roboto"/>
                          <a:sym typeface="Roboto"/>
                        </a:rPr>
                        <a:t>45 min</a:t>
                      </a:r>
                      <a:endParaRPr sz="1800">
                        <a:latin typeface="Roboto"/>
                        <a:ea typeface="Roboto"/>
                        <a:cs typeface="Roboto"/>
                        <a:sym typeface="Roboto"/>
                      </a:endParaRPr>
                    </a:p>
                  </a:txBody>
                  <a:tcPr marT="19050" marB="19050"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chemeClr val="lt1"/>
                    </a:solidFill>
                  </a:tcPr>
                </a:tc>
                <a:tc vMerge="1"/>
                <a:tc>
                  <a:txBody>
                    <a:bodyPr/>
                    <a:lstStyle/>
                    <a:p>
                      <a:pPr indent="0" lvl="0" marL="0" rtl="0" algn="ctr">
                        <a:lnSpc>
                          <a:spcPct val="115000"/>
                        </a:lnSpc>
                        <a:spcBef>
                          <a:spcPts val="0"/>
                        </a:spcBef>
                        <a:spcAft>
                          <a:spcPts val="0"/>
                        </a:spcAft>
                        <a:buNone/>
                      </a:pPr>
                      <a:r>
                        <a:rPr lang="en-US" sz="1800"/>
                        <a:t>Recap and quiz</a:t>
                      </a:r>
                      <a:endParaRPr sz="1800"/>
                    </a:p>
                  </a:txBody>
                  <a:tcPr marT="19050" marB="19050"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US" sz="1800"/>
                        <a:t>20 min</a:t>
                      </a:r>
                      <a:endParaRPr sz="1800"/>
                    </a:p>
                  </a:txBody>
                  <a:tcPr marT="19050" marB="19050"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chemeClr val="lt1"/>
                    </a:solidFill>
                  </a:tcPr>
                </a:tc>
              </a:tr>
              <a:tr h="789550">
                <a:tc>
                  <a:txBody>
                    <a:bodyPr/>
                    <a:lstStyle/>
                    <a:p>
                      <a:pPr indent="0" lvl="0" marL="0" rtl="0" algn="ctr">
                        <a:lnSpc>
                          <a:spcPct val="115000"/>
                        </a:lnSpc>
                        <a:spcBef>
                          <a:spcPts val="0"/>
                        </a:spcBef>
                        <a:spcAft>
                          <a:spcPts val="0"/>
                        </a:spcAft>
                        <a:buNone/>
                      </a:pPr>
                      <a:r>
                        <a:rPr lang="en-US" sz="1800">
                          <a:latin typeface="Roboto"/>
                          <a:ea typeface="Roboto"/>
                          <a:cs typeface="Roboto"/>
                          <a:sym typeface="Roboto"/>
                        </a:rPr>
                        <a:t>Break</a:t>
                      </a:r>
                      <a:endParaRPr sz="1800">
                        <a:latin typeface="Roboto"/>
                        <a:ea typeface="Roboto"/>
                        <a:cs typeface="Roboto"/>
                        <a:sym typeface="Roboto"/>
                      </a:endParaRPr>
                    </a:p>
                  </a:txBody>
                  <a:tcPr marT="19050" marB="19050"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rgbClr val="9E9E9E"/>
                    </a:solidFill>
                  </a:tcPr>
                </a:tc>
                <a:tc>
                  <a:txBody>
                    <a:bodyPr/>
                    <a:lstStyle/>
                    <a:p>
                      <a:pPr indent="0" lvl="0" marL="0" rtl="0" algn="ctr">
                        <a:lnSpc>
                          <a:spcPct val="115000"/>
                        </a:lnSpc>
                        <a:spcBef>
                          <a:spcPts val="0"/>
                        </a:spcBef>
                        <a:spcAft>
                          <a:spcPts val="0"/>
                        </a:spcAft>
                        <a:buNone/>
                      </a:pPr>
                      <a:r>
                        <a:rPr lang="en-US" sz="1800">
                          <a:latin typeface="Roboto"/>
                          <a:ea typeface="Roboto"/>
                          <a:cs typeface="Roboto"/>
                          <a:sym typeface="Roboto"/>
                        </a:rPr>
                        <a:t>5 min</a:t>
                      </a:r>
                      <a:endParaRPr sz="1800">
                        <a:latin typeface="Roboto"/>
                        <a:ea typeface="Roboto"/>
                        <a:cs typeface="Roboto"/>
                        <a:sym typeface="Roboto"/>
                      </a:endParaRPr>
                    </a:p>
                  </a:txBody>
                  <a:tcPr marT="19050" marB="19050"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rgbClr val="9E9E9E"/>
                    </a:solidFill>
                  </a:tcPr>
                </a:tc>
                <a:tc vMerge="1"/>
                <a:tc>
                  <a:txBody>
                    <a:bodyPr/>
                    <a:lstStyle/>
                    <a:p>
                      <a:pPr indent="0" lvl="0" marL="0" rtl="0" algn="ctr">
                        <a:lnSpc>
                          <a:spcPct val="115000"/>
                        </a:lnSpc>
                        <a:spcBef>
                          <a:spcPts val="0"/>
                        </a:spcBef>
                        <a:spcAft>
                          <a:spcPts val="0"/>
                        </a:spcAft>
                        <a:buNone/>
                      </a:pPr>
                      <a:r>
                        <a:rPr lang="en-US" sz="1800">
                          <a:latin typeface="Roboto"/>
                          <a:ea typeface="Roboto"/>
                          <a:cs typeface="Roboto"/>
                          <a:sym typeface="Roboto"/>
                        </a:rPr>
                        <a:t>Integrating Prevention into Programme Management Cycle</a:t>
                      </a:r>
                      <a:endParaRPr sz="1800">
                        <a:latin typeface="Roboto"/>
                        <a:ea typeface="Roboto"/>
                        <a:cs typeface="Roboto"/>
                        <a:sym typeface="Roboto"/>
                      </a:endParaRPr>
                    </a:p>
                  </a:txBody>
                  <a:tcPr marT="19050" marB="19050"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US" sz="1800">
                          <a:latin typeface="Roboto"/>
                          <a:ea typeface="Roboto"/>
                          <a:cs typeface="Roboto"/>
                          <a:sym typeface="Roboto"/>
                        </a:rPr>
                        <a:t>90 min</a:t>
                      </a:r>
                      <a:endParaRPr sz="1800">
                        <a:latin typeface="Roboto"/>
                        <a:ea typeface="Roboto"/>
                        <a:cs typeface="Roboto"/>
                        <a:sym typeface="Roboto"/>
                      </a:endParaRPr>
                    </a:p>
                  </a:txBody>
                  <a:tcPr marT="19050" marB="19050"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chemeClr val="lt1"/>
                    </a:solidFill>
                  </a:tcPr>
                </a:tc>
              </a:tr>
              <a:tr h="631625">
                <a:tc>
                  <a:txBody>
                    <a:bodyPr/>
                    <a:lstStyle/>
                    <a:p>
                      <a:pPr indent="0" lvl="0" marL="0" rtl="0" algn="ctr">
                        <a:lnSpc>
                          <a:spcPct val="115000"/>
                        </a:lnSpc>
                        <a:spcBef>
                          <a:spcPts val="0"/>
                        </a:spcBef>
                        <a:spcAft>
                          <a:spcPts val="0"/>
                        </a:spcAft>
                        <a:buNone/>
                      </a:pPr>
                      <a:r>
                        <a:rPr lang="en-US" sz="1800">
                          <a:latin typeface="Roboto"/>
                          <a:ea typeface="Roboto"/>
                          <a:cs typeface="Roboto"/>
                          <a:sym typeface="Roboto"/>
                        </a:rPr>
                        <a:t>Defining Prevention in CPHA</a:t>
                      </a:r>
                      <a:endParaRPr sz="1800">
                        <a:latin typeface="Roboto"/>
                        <a:ea typeface="Roboto"/>
                        <a:cs typeface="Roboto"/>
                        <a:sym typeface="Roboto"/>
                      </a:endParaRPr>
                    </a:p>
                  </a:txBody>
                  <a:tcPr marT="19050" marB="19050"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US" sz="1800">
                          <a:latin typeface="Roboto"/>
                          <a:ea typeface="Roboto"/>
                          <a:cs typeface="Roboto"/>
                          <a:sym typeface="Roboto"/>
                        </a:rPr>
                        <a:t>75 min</a:t>
                      </a:r>
                      <a:endParaRPr sz="1800">
                        <a:latin typeface="Roboto"/>
                        <a:ea typeface="Roboto"/>
                        <a:cs typeface="Roboto"/>
                        <a:sym typeface="Roboto"/>
                      </a:endParaRPr>
                    </a:p>
                  </a:txBody>
                  <a:tcPr marT="19050" marB="19050"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chemeClr val="lt1"/>
                    </a:solidFill>
                  </a:tcPr>
                </a:tc>
                <a:tc vMerge="1"/>
                <a:tc>
                  <a:txBody>
                    <a:bodyPr/>
                    <a:lstStyle/>
                    <a:p>
                      <a:pPr indent="0" lvl="0" marL="0" rtl="0" algn="ctr">
                        <a:lnSpc>
                          <a:spcPct val="115000"/>
                        </a:lnSpc>
                        <a:spcBef>
                          <a:spcPts val="0"/>
                        </a:spcBef>
                        <a:spcAft>
                          <a:spcPts val="0"/>
                        </a:spcAft>
                        <a:buNone/>
                      </a:pPr>
                      <a:r>
                        <a:rPr lang="en-US" sz="1800">
                          <a:latin typeface="Roboto"/>
                          <a:ea typeface="Roboto"/>
                          <a:cs typeface="Roboto"/>
                          <a:sym typeface="Roboto"/>
                        </a:rPr>
                        <a:t>Break</a:t>
                      </a:r>
                      <a:endParaRPr sz="1800">
                        <a:latin typeface="Roboto"/>
                        <a:ea typeface="Roboto"/>
                        <a:cs typeface="Roboto"/>
                        <a:sym typeface="Roboto"/>
                      </a:endParaRPr>
                    </a:p>
                  </a:txBody>
                  <a:tcPr marT="19050" marB="19050"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rgbClr val="9E9E9E"/>
                    </a:solidFill>
                  </a:tcPr>
                </a:tc>
                <a:tc>
                  <a:txBody>
                    <a:bodyPr/>
                    <a:lstStyle/>
                    <a:p>
                      <a:pPr indent="0" lvl="0" marL="0" rtl="0" algn="ctr">
                        <a:lnSpc>
                          <a:spcPct val="115000"/>
                        </a:lnSpc>
                        <a:spcBef>
                          <a:spcPts val="0"/>
                        </a:spcBef>
                        <a:spcAft>
                          <a:spcPts val="0"/>
                        </a:spcAft>
                        <a:buNone/>
                      </a:pPr>
                      <a:r>
                        <a:rPr lang="en-US" sz="1800">
                          <a:latin typeface="Roboto"/>
                          <a:ea typeface="Roboto"/>
                          <a:cs typeface="Roboto"/>
                          <a:sym typeface="Roboto"/>
                        </a:rPr>
                        <a:t>5 min</a:t>
                      </a:r>
                      <a:endParaRPr sz="1800">
                        <a:latin typeface="Roboto"/>
                        <a:ea typeface="Roboto"/>
                        <a:cs typeface="Roboto"/>
                        <a:sym typeface="Roboto"/>
                      </a:endParaRPr>
                    </a:p>
                  </a:txBody>
                  <a:tcPr marT="19050" marB="19050"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rgbClr val="9E9E9E"/>
                    </a:solidFill>
                  </a:tcPr>
                </a:tc>
              </a:tr>
              <a:tr h="789550">
                <a:tc>
                  <a:txBody>
                    <a:bodyPr/>
                    <a:lstStyle/>
                    <a:p>
                      <a:pPr indent="0" lvl="0" marL="0" rtl="0" algn="ctr">
                        <a:lnSpc>
                          <a:spcPct val="115000"/>
                        </a:lnSpc>
                        <a:spcBef>
                          <a:spcPts val="0"/>
                        </a:spcBef>
                        <a:spcAft>
                          <a:spcPts val="0"/>
                        </a:spcAft>
                        <a:buNone/>
                      </a:pPr>
                      <a:r>
                        <a:rPr lang="en-US" sz="1800">
                          <a:latin typeface="Roboto"/>
                          <a:ea typeface="Roboto"/>
                          <a:cs typeface="Roboto"/>
                          <a:sym typeface="Roboto"/>
                        </a:rPr>
                        <a:t>Break</a:t>
                      </a:r>
                      <a:endParaRPr sz="1800">
                        <a:latin typeface="Roboto"/>
                        <a:ea typeface="Roboto"/>
                        <a:cs typeface="Roboto"/>
                        <a:sym typeface="Roboto"/>
                      </a:endParaRPr>
                    </a:p>
                  </a:txBody>
                  <a:tcPr marT="19050" marB="19050"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rgbClr val="9E9E9E"/>
                    </a:solidFill>
                  </a:tcPr>
                </a:tc>
                <a:tc>
                  <a:txBody>
                    <a:bodyPr/>
                    <a:lstStyle/>
                    <a:p>
                      <a:pPr indent="0" lvl="0" marL="0" rtl="0" algn="ctr">
                        <a:lnSpc>
                          <a:spcPct val="115000"/>
                        </a:lnSpc>
                        <a:spcBef>
                          <a:spcPts val="0"/>
                        </a:spcBef>
                        <a:spcAft>
                          <a:spcPts val="0"/>
                        </a:spcAft>
                        <a:buNone/>
                      </a:pPr>
                      <a:r>
                        <a:rPr lang="en-US" sz="1800">
                          <a:latin typeface="Roboto"/>
                          <a:ea typeface="Roboto"/>
                          <a:cs typeface="Roboto"/>
                          <a:sym typeface="Roboto"/>
                        </a:rPr>
                        <a:t>5 min</a:t>
                      </a:r>
                      <a:endParaRPr sz="1800">
                        <a:latin typeface="Roboto"/>
                        <a:ea typeface="Roboto"/>
                        <a:cs typeface="Roboto"/>
                        <a:sym typeface="Roboto"/>
                      </a:endParaRPr>
                    </a:p>
                  </a:txBody>
                  <a:tcPr marT="19050" marB="19050"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rgbClr val="9E9E9E"/>
                    </a:solidFill>
                  </a:tcPr>
                </a:tc>
                <a:tc vMerge="1"/>
                <a:tc>
                  <a:txBody>
                    <a:bodyPr/>
                    <a:lstStyle/>
                    <a:p>
                      <a:pPr indent="0" lvl="0" marL="0" rtl="0" algn="ctr">
                        <a:lnSpc>
                          <a:spcPct val="115000"/>
                        </a:lnSpc>
                        <a:spcBef>
                          <a:spcPts val="0"/>
                        </a:spcBef>
                        <a:spcAft>
                          <a:spcPts val="0"/>
                        </a:spcAft>
                        <a:buNone/>
                      </a:pPr>
                      <a:r>
                        <a:rPr lang="en-US" sz="1800">
                          <a:latin typeface="Roboto"/>
                          <a:ea typeface="Roboto"/>
                          <a:cs typeface="Roboto"/>
                          <a:sym typeface="Roboto"/>
                        </a:rPr>
                        <a:t>Challenges and Opportunities for prevention programming in CPHA</a:t>
                      </a:r>
                      <a:endParaRPr sz="1800">
                        <a:latin typeface="Roboto"/>
                        <a:ea typeface="Roboto"/>
                        <a:cs typeface="Roboto"/>
                        <a:sym typeface="Roboto"/>
                      </a:endParaRPr>
                    </a:p>
                  </a:txBody>
                  <a:tcPr marT="19050" marB="19050"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US" sz="1800">
                          <a:latin typeface="Roboto"/>
                          <a:ea typeface="Roboto"/>
                          <a:cs typeface="Roboto"/>
                          <a:sym typeface="Roboto"/>
                        </a:rPr>
                        <a:t>30 min</a:t>
                      </a:r>
                      <a:endParaRPr sz="1800">
                        <a:latin typeface="Roboto"/>
                        <a:ea typeface="Roboto"/>
                        <a:cs typeface="Roboto"/>
                        <a:sym typeface="Roboto"/>
                      </a:endParaRPr>
                    </a:p>
                  </a:txBody>
                  <a:tcPr marT="19050" marB="19050"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chemeClr val="lt1"/>
                    </a:solidFill>
                  </a:tcPr>
                </a:tc>
              </a:tr>
              <a:tr h="789550">
                <a:tc>
                  <a:txBody>
                    <a:bodyPr/>
                    <a:lstStyle/>
                    <a:p>
                      <a:pPr indent="0" lvl="0" marL="0" rtl="0" algn="ctr">
                        <a:lnSpc>
                          <a:spcPct val="115000"/>
                        </a:lnSpc>
                        <a:spcBef>
                          <a:spcPts val="0"/>
                        </a:spcBef>
                        <a:spcAft>
                          <a:spcPts val="0"/>
                        </a:spcAft>
                        <a:buNone/>
                      </a:pPr>
                      <a:r>
                        <a:rPr lang="en-US" sz="1800">
                          <a:latin typeface="Roboto"/>
                          <a:ea typeface="Roboto"/>
                          <a:cs typeface="Roboto"/>
                          <a:sym typeface="Roboto"/>
                        </a:rPr>
                        <a:t>Prevention Guiding Principles</a:t>
                      </a:r>
                      <a:endParaRPr sz="1800">
                        <a:latin typeface="Roboto"/>
                        <a:ea typeface="Roboto"/>
                        <a:cs typeface="Roboto"/>
                        <a:sym typeface="Roboto"/>
                      </a:endParaRPr>
                    </a:p>
                  </a:txBody>
                  <a:tcPr marT="19050" marB="19050"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US" sz="1800">
                          <a:latin typeface="Roboto"/>
                          <a:ea typeface="Roboto"/>
                          <a:cs typeface="Roboto"/>
                          <a:sym typeface="Roboto"/>
                        </a:rPr>
                        <a:t>45 min</a:t>
                      </a:r>
                      <a:endParaRPr sz="1800">
                        <a:latin typeface="Roboto"/>
                        <a:ea typeface="Roboto"/>
                        <a:cs typeface="Roboto"/>
                        <a:sym typeface="Roboto"/>
                      </a:endParaRPr>
                    </a:p>
                  </a:txBody>
                  <a:tcPr marT="19050" marB="19050"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chemeClr val="lt1"/>
                    </a:solidFill>
                  </a:tcPr>
                </a:tc>
                <a:tc vMerge="1"/>
                <a:tc>
                  <a:txBody>
                    <a:bodyPr/>
                    <a:lstStyle/>
                    <a:p>
                      <a:pPr indent="0" lvl="0" marL="0" rtl="0" algn="ctr">
                        <a:lnSpc>
                          <a:spcPct val="115000"/>
                        </a:lnSpc>
                        <a:spcBef>
                          <a:spcPts val="0"/>
                        </a:spcBef>
                        <a:spcAft>
                          <a:spcPts val="0"/>
                        </a:spcAft>
                        <a:buNone/>
                      </a:pPr>
                      <a:r>
                        <a:rPr lang="en-US" sz="1800">
                          <a:latin typeface="Roboto"/>
                          <a:ea typeface="Roboto"/>
                          <a:cs typeface="Roboto"/>
                          <a:sym typeface="Roboto"/>
                        </a:rPr>
                        <a:t>Conclusions and Evaluation - show where to find resources, CoP</a:t>
                      </a:r>
                      <a:endParaRPr sz="1800">
                        <a:latin typeface="Roboto"/>
                        <a:ea typeface="Roboto"/>
                        <a:cs typeface="Roboto"/>
                        <a:sym typeface="Roboto"/>
                      </a:endParaRPr>
                    </a:p>
                  </a:txBody>
                  <a:tcPr marT="19050" marB="19050"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US" sz="1800">
                          <a:latin typeface="Roboto"/>
                          <a:ea typeface="Roboto"/>
                          <a:cs typeface="Roboto"/>
                          <a:sym typeface="Roboto"/>
                        </a:rPr>
                        <a:t>30 min</a:t>
                      </a:r>
                      <a:endParaRPr sz="1800">
                        <a:latin typeface="Roboto"/>
                        <a:ea typeface="Roboto"/>
                        <a:cs typeface="Roboto"/>
                        <a:sym typeface="Roboto"/>
                      </a:endParaRPr>
                    </a:p>
                  </a:txBody>
                  <a:tcPr marT="19050" marB="19050"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g21a482f2172_0_3"/>
          <p:cNvSpPr txBox="1"/>
          <p:nvPr>
            <p:ph type="title"/>
          </p:nvPr>
        </p:nvSpPr>
        <p:spPr>
          <a:xfrm>
            <a:off x="656023"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Introductory training agenda - in-person</a:t>
            </a:r>
            <a:endParaRPr/>
          </a:p>
        </p:txBody>
      </p:sp>
      <p:graphicFrame>
        <p:nvGraphicFramePr>
          <p:cNvPr id="560" name="Google Shape;560;g21a482f2172_0_3"/>
          <p:cNvGraphicFramePr/>
          <p:nvPr/>
        </p:nvGraphicFramePr>
        <p:xfrm>
          <a:off x="2202600" y="1907400"/>
          <a:ext cx="3000000" cy="3000000"/>
        </p:xfrm>
        <a:graphic>
          <a:graphicData uri="http://schemas.openxmlformats.org/drawingml/2006/table">
            <a:tbl>
              <a:tblPr>
                <a:noFill/>
                <a:tableStyleId>{5880B1B1-86E9-439C-A40D-25968AC53AEF}</a:tableStyleId>
              </a:tblPr>
              <a:tblGrid>
                <a:gridCol w="5723150"/>
                <a:gridCol w="1356650"/>
              </a:tblGrid>
              <a:tr h="200025">
                <a:tc>
                  <a:txBody>
                    <a:bodyPr/>
                    <a:lstStyle/>
                    <a:p>
                      <a:pPr indent="0" lvl="0" marL="0" rtl="0" algn="l">
                        <a:lnSpc>
                          <a:spcPct val="115000"/>
                        </a:lnSpc>
                        <a:spcBef>
                          <a:spcPts val="0"/>
                        </a:spcBef>
                        <a:spcAft>
                          <a:spcPts val="0"/>
                        </a:spcAft>
                        <a:buNone/>
                      </a:pPr>
                      <a:r>
                        <a:rPr lang="en-US">
                          <a:latin typeface="Roboto"/>
                          <a:ea typeface="Roboto"/>
                          <a:cs typeface="Roboto"/>
                          <a:sym typeface="Roboto"/>
                        </a:rPr>
                        <a:t>Welcome and Intros</a:t>
                      </a:r>
                      <a:endParaRPr>
                        <a:latin typeface="Roboto"/>
                        <a:ea typeface="Roboto"/>
                        <a:cs typeface="Roboto"/>
                        <a:sym typeface="Roboto"/>
                      </a:endParaRPr>
                    </a:p>
                  </a:txBody>
                  <a:tcPr marT="91425" marB="91425"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a:latin typeface="Roboto"/>
                          <a:ea typeface="Roboto"/>
                          <a:cs typeface="Roboto"/>
                          <a:sym typeface="Roboto"/>
                        </a:rPr>
                        <a:t>40 mins</a:t>
                      </a:r>
                      <a:endParaRPr>
                        <a:latin typeface="Roboto"/>
                        <a:ea typeface="Roboto"/>
                        <a:cs typeface="Roboto"/>
                        <a:sym typeface="Roboto"/>
                      </a:endParaRPr>
                    </a:p>
                  </a:txBody>
                  <a:tcPr marT="91425" marB="91425"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tcPr>
                </a:tc>
              </a:tr>
              <a:tr h="371475">
                <a:tc>
                  <a:txBody>
                    <a:bodyPr/>
                    <a:lstStyle/>
                    <a:p>
                      <a:pPr indent="0" lvl="0" marL="0" rtl="0" algn="l">
                        <a:lnSpc>
                          <a:spcPct val="115000"/>
                        </a:lnSpc>
                        <a:spcBef>
                          <a:spcPts val="0"/>
                        </a:spcBef>
                        <a:spcAft>
                          <a:spcPts val="0"/>
                        </a:spcAft>
                        <a:buNone/>
                      </a:pPr>
                      <a:r>
                        <a:rPr lang="en-US">
                          <a:latin typeface="Roboto"/>
                          <a:ea typeface="Roboto"/>
                          <a:cs typeface="Roboto"/>
                          <a:sym typeface="Roboto"/>
                        </a:rPr>
                        <a:t>Objectives and Expectations</a:t>
                      </a:r>
                      <a:endParaRPr>
                        <a:latin typeface="Roboto"/>
                        <a:ea typeface="Roboto"/>
                        <a:cs typeface="Roboto"/>
                        <a:sym typeface="Roboto"/>
                      </a:endParaRPr>
                    </a:p>
                  </a:txBody>
                  <a:tcPr marT="91425" marB="91425"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a:latin typeface="Roboto"/>
                          <a:ea typeface="Roboto"/>
                          <a:cs typeface="Roboto"/>
                          <a:sym typeface="Roboto"/>
                        </a:rPr>
                        <a:t>20 mins</a:t>
                      </a:r>
                      <a:endParaRPr>
                        <a:latin typeface="Roboto"/>
                        <a:ea typeface="Roboto"/>
                        <a:cs typeface="Roboto"/>
                        <a:sym typeface="Roboto"/>
                      </a:endParaRPr>
                    </a:p>
                  </a:txBody>
                  <a:tcPr marT="91425" marB="91425"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US">
                          <a:latin typeface="Roboto"/>
                          <a:ea typeface="Roboto"/>
                          <a:cs typeface="Roboto"/>
                          <a:sym typeface="Roboto"/>
                        </a:rPr>
                        <a:t>Defining Prevention in CPHA</a:t>
                      </a:r>
                      <a:endParaRPr>
                        <a:latin typeface="Roboto"/>
                        <a:ea typeface="Roboto"/>
                        <a:cs typeface="Roboto"/>
                        <a:sym typeface="Roboto"/>
                      </a:endParaRPr>
                    </a:p>
                  </a:txBody>
                  <a:tcPr marT="91425" marB="91425"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a:latin typeface="Roboto"/>
                          <a:ea typeface="Roboto"/>
                          <a:cs typeface="Roboto"/>
                          <a:sym typeface="Roboto"/>
                        </a:rPr>
                        <a:t>75 mins</a:t>
                      </a:r>
                      <a:endParaRPr>
                        <a:latin typeface="Roboto"/>
                        <a:ea typeface="Roboto"/>
                        <a:cs typeface="Roboto"/>
                        <a:sym typeface="Roboto"/>
                      </a:endParaRPr>
                    </a:p>
                  </a:txBody>
                  <a:tcPr marT="91425" marB="91425"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US">
                          <a:latin typeface="Roboto"/>
                          <a:ea typeface="Roboto"/>
                          <a:cs typeface="Roboto"/>
                          <a:sym typeface="Roboto"/>
                        </a:rPr>
                        <a:t>Break</a:t>
                      </a:r>
                      <a:endParaRPr>
                        <a:latin typeface="Roboto"/>
                        <a:ea typeface="Roboto"/>
                        <a:cs typeface="Roboto"/>
                        <a:sym typeface="Roboto"/>
                      </a:endParaRPr>
                    </a:p>
                  </a:txBody>
                  <a:tcPr marT="91425" marB="91425"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rgbClr val="9E9E9E"/>
                    </a:solidFill>
                  </a:tcPr>
                </a:tc>
                <a:tc>
                  <a:txBody>
                    <a:bodyPr/>
                    <a:lstStyle/>
                    <a:p>
                      <a:pPr indent="0" lvl="0" marL="0" rtl="0" algn="l">
                        <a:lnSpc>
                          <a:spcPct val="115000"/>
                        </a:lnSpc>
                        <a:spcBef>
                          <a:spcPts val="0"/>
                        </a:spcBef>
                        <a:spcAft>
                          <a:spcPts val="0"/>
                        </a:spcAft>
                        <a:buNone/>
                      </a:pPr>
                      <a:r>
                        <a:rPr lang="en-US">
                          <a:latin typeface="Roboto"/>
                          <a:ea typeface="Roboto"/>
                          <a:cs typeface="Roboto"/>
                          <a:sym typeface="Roboto"/>
                        </a:rPr>
                        <a:t>15 mins</a:t>
                      </a:r>
                      <a:endParaRPr>
                        <a:latin typeface="Roboto"/>
                        <a:ea typeface="Roboto"/>
                        <a:cs typeface="Roboto"/>
                        <a:sym typeface="Roboto"/>
                      </a:endParaRPr>
                    </a:p>
                  </a:txBody>
                  <a:tcPr marT="91425" marB="91425"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rgbClr val="9E9E9E"/>
                    </a:solidFill>
                  </a:tcPr>
                </a:tc>
              </a:tr>
              <a:tr h="200025">
                <a:tc>
                  <a:txBody>
                    <a:bodyPr/>
                    <a:lstStyle/>
                    <a:p>
                      <a:pPr indent="0" lvl="0" marL="0" rtl="0" algn="l">
                        <a:lnSpc>
                          <a:spcPct val="115000"/>
                        </a:lnSpc>
                        <a:spcBef>
                          <a:spcPts val="0"/>
                        </a:spcBef>
                        <a:spcAft>
                          <a:spcPts val="0"/>
                        </a:spcAft>
                        <a:buNone/>
                      </a:pPr>
                      <a:r>
                        <a:rPr lang="en-US">
                          <a:latin typeface="Roboto"/>
                          <a:ea typeface="Roboto"/>
                          <a:cs typeface="Roboto"/>
                          <a:sym typeface="Roboto"/>
                        </a:rPr>
                        <a:t>Prevention Guiding Principles</a:t>
                      </a:r>
                      <a:endParaRPr>
                        <a:latin typeface="Roboto"/>
                        <a:ea typeface="Roboto"/>
                        <a:cs typeface="Roboto"/>
                        <a:sym typeface="Roboto"/>
                      </a:endParaRPr>
                    </a:p>
                  </a:txBody>
                  <a:tcPr marT="91425" marB="91425"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a:latin typeface="Roboto"/>
                          <a:ea typeface="Roboto"/>
                          <a:cs typeface="Roboto"/>
                          <a:sym typeface="Roboto"/>
                        </a:rPr>
                        <a:t>50 mins</a:t>
                      </a:r>
                      <a:endParaRPr>
                        <a:latin typeface="Roboto"/>
                        <a:ea typeface="Roboto"/>
                        <a:cs typeface="Roboto"/>
                        <a:sym typeface="Roboto"/>
                      </a:endParaRPr>
                    </a:p>
                  </a:txBody>
                  <a:tcPr marT="91425" marB="91425"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tcPr>
                </a:tc>
              </a:tr>
              <a:tr h="438150">
                <a:tc>
                  <a:txBody>
                    <a:bodyPr/>
                    <a:lstStyle/>
                    <a:p>
                      <a:pPr indent="0" lvl="0" marL="0" rtl="0" algn="l">
                        <a:lnSpc>
                          <a:spcPct val="115000"/>
                        </a:lnSpc>
                        <a:spcBef>
                          <a:spcPts val="0"/>
                        </a:spcBef>
                        <a:spcAft>
                          <a:spcPts val="0"/>
                        </a:spcAft>
                        <a:buNone/>
                      </a:pPr>
                      <a:r>
                        <a:rPr lang="en-US">
                          <a:latin typeface="Roboto"/>
                          <a:ea typeface="Roboto"/>
                          <a:cs typeface="Roboto"/>
                          <a:sym typeface="Roboto"/>
                        </a:rPr>
                        <a:t>Integrating Prevention into Programme Management Cycle (I)</a:t>
                      </a:r>
                      <a:endParaRPr>
                        <a:latin typeface="Roboto"/>
                        <a:ea typeface="Roboto"/>
                        <a:cs typeface="Roboto"/>
                        <a:sym typeface="Roboto"/>
                      </a:endParaRPr>
                    </a:p>
                  </a:txBody>
                  <a:tcPr marT="91425" marB="91425"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a:latin typeface="Roboto"/>
                          <a:ea typeface="Roboto"/>
                          <a:cs typeface="Roboto"/>
                          <a:sym typeface="Roboto"/>
                        </a:rPr>
                        <a:t>40 mins</a:t>
                      </a:r>
                      <a:endParaRPr>
                        <a:latin typeface="Roboto"/>
                        <a:ea typeface="Roboto"/>
                        <a:cs typeface="Roboto"/>
                        <a:sym typeface="Roboto"/>
                      </a:endParaRPr>
                    </a:p>
                  </a:txBody>
                  <a:tcPr marT="91425" marB="91425"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US">
                          <a:latin typeface="Roboto"/>
                          <a:ea typeface="Roboto"/>
                          <a:cs typeface="Roboto"/>
                          <a:sym typeface="Roboto"/>
                        </a:rPr>
                        <a:t>Break</a:t>
                      </a:r>
                      <a:endParaRPr>
                        <a:latin typeface="Roboto"/>
                        <a:ea typeface="Roboto"/>
                        <a:cs typeface="Roboto"/>
                        <a:sym typeface="Roboto"/>
                      </a:endParaRPr>
                    </a:p>
                  </a:txBody>
                  <a:tcPr marT="91425" marB="91425"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rgbClr val="9E9E9E"/>
                    </a:solidFill>
                  </a:tcPr>
                </a:tc>
                <a:tc>
                  <a:txBody>
                    <a:bodyPr/>
                    <a:lstStyle/>
                    <a:p>
                      <a:pPr indent="0" lvl="0" marL="0" rtl="0" algn="l">
                        <a:lnSpc>
                          <a:spcPct val="115000"/>
                        </a:lnSpc>
                        <a:spcBef>
                          <a:spcPts val="0"/>
                        </a:spcBef>
                        <a:spcAft>
                          <a:spcPts val="0"/>
                        </a:spcAft>
                        <a:buNone/>
                      </a:pPr>
                      <a:r>
                        <a:rPr lang="en-US">
                          <a:latin typeface="Roboto"/>
                          <a:ea typeface="Roboto"/>
                          <a:cs typeface="Roboto"/>
                          <a:sym typeface="Roboto"/>
                        </a:rPr>
                        <a:t>60 mins</a:t>
                      </a:r>
                      <a:endParaRPr>
                        <a:latin typeface="Roboto"/>
                        <a:ea typeface="Roboto"/>
                        <a:cs typeface="Roboto"/>
                        <a:sym typeface="Roboto"/>
                      </a:endParaRPr>
                    </a:p>
                  </a:txBody>
                  <a:tcPr marT="91425" marB="91425"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rgbClr val="9E9E9E"/>
                    </a:solidFill>
                  </a:tcPr>
                </a:tc>
              </a:tr>
              <a:tr h="438150">
                <a:tc>
                  <a:txBody>
                    <a:bodyPr/>
                    <a:lstStyle/>
                    <a:p>
                      <a:pPr indent="0" lvl="0" marL="0" rtl="0" algn="l">
                        <a:lnSpc>
                          <a:spcPct val="115000"/>
                        </a:lnSpc>
                        <a:spcBef>
                          <a:spcPts val="0"/>
                        </a:spcBef>
                        <a:spcAft>
                          <a:spcPts val="0"/>
                        </a:spcAft>
                        <a:buNone/>
                      </a:pPr>
                      <a:r>
                        <a:rPr lang="en-US">
                          <a:latin typeface="Roboto"/>
                          <a:ea typeface="Roboto"/>
                          <a:cs typeface="Roboto"/>
                          <a:sym typeface="Roboto"/>
                        </a:rPr>
                        <a:t>Integrating Prevention into Programme Management Cycle (II)</a:t>
                      </a:r>
                      <a:endParaRPr>
                        <a:latin typeface="Roboto"/>
                        <a:ea typeface="Roboto"/>
                        <a:cs typeface="Roboto"/>
                        <a:sym typeface="Roboto"/>
                      </a:endParaRPr>
                    </a:p>
                  </a:txBody>
                  <a:tcPr marT="91425" marB="91425"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a:latin typeface="Roboto"/>
                          <a:ea typeface="Roboto"/>
                          <a:cs typeface="Roboto"/>
                          <a:sym typeface="Roboto"/>
                        </a:rPr>
                        <a:t>90 mins</a:t>
                      </a:r>
                      <a:endParaRPr>
                        <a:latin typeface="Roboto"/>
                        <a:ea typeface="Roboto"/>
                        <a:cs typeface="Roboto"/>
                        <a:sym typeface="Roboto"/>
                      </a:endParaRPr>
                    </a:p>
                  </a:txBody>
                  <a:tcPr marT="91425" marB="91425"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US">
                          <a:latin typeface="Roboto"/>
                          <a:ea typeface="Roboto"/>
                          <a:cs typeface="Roboto"/>
                          <a:sym typeface="Roboto"/>
                        </a:rPr>
                        <a:t>Break</a:t>
                      </a:r>
                      <a:endParaRPr>
                        <a:latin typeface="Roboto"/>
                        <a:ea typeface="Roboto"/>
                        <a:cs typeface="Roboto"/>
                        <a:sym typeface="Roboto"/>
                      </a:endParaRPr>
                    </a:p>
                  </a:txBody>
                  <a:tcPr marT="91425" marB="91425"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rgbClr val="9E9E9E"/>
                    </a:solidFill>
                  </a:tcPr>
                </a:tc>
                <a:tc>
                  <a:txBody>
                    <a:bodyPr/>
                    <a:lstStyle/>
                    <a:p>
                      <a:pPr indent="0" lvl="0" marL="0" rtl="0" algn="l">
                        <a:lnSpc>
                          <a:spcPct val="115000"/>
                        </a:lnSpc>
                        <a:spcBef>
                          <a:spcPts val="0"/>
                        </a:spcBef>
                        <a:spcAft>
                          <a:spcPts val="0"/>
                        </a:spcAft>
                        <a:buNone/>
                      </a:pPr>
                      <a:r>
                        <a:rPr lang="en-US">
                          <a:latin typeface="Roboto"/>
                          <a:ea typeface="Roboto"/>
                          <a:cs typeface="Roboto"/>
                          <a:sym typeface="Roboto"/>
                        </a:rPr>
                        <a:t>15 mins</a:t>
                      </a:r>
                      <a:endParaRPr>
                        <a:latin typeface="Roboto"/>
                        <a:ea typeface="Roboto"/>
                        <a:cs typeface="Roboto"/>
                        <a:sym typeface="Roboto"/>
                      </a:endParaRPr>
                    </a:p>
                  </a:txBody>
                  <a:tcPr marT="91425" marB="91425"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solidFill>
                      <a:srgbClr val="9E9E9E"/>
                    </a:solidFill>
                  </a:tcPr>
                </a:tc>
              </a:tr>
              <a:tr h="438150">
                <a:tc>
                  <a:txBody>
                    <a:bodyPr/>
                    <a:lstStyle/>
                    <a:p>
                      <a:pPr indent="0" lvl="0" marL="0" rtl="0" algn="l">
                        <a:lnSpc>
                          <a:spcPct val="115000"/>
                        </a:lnSpc>
                        <a:spcBef>
                          <a:spcPts val="0"/>
                        </a:spcBef>
                        <a:spcAft>
                          <a:spcPts val="0"/>
                        </a:spcAft>
                        <a:buNone/>
                      </a:pPr>
                      <a:r>
                        <a:rPr lang="en-US">
                          <a:latin typeface="Roboto"/>
                          <a:ea typeface="Roboto"/>
                          <a:cs typeface="Roboto"/>
                          <a:sym typeface="Roboto"/>
                        </a:rPr>
                        <a:t>Challenges and Opportunities for prevention programming in CPHA</a:t>
                      </a:r>
                      <a:endParaRPr>
                        <a:latin typeface="Roboto"/>
                        <a:ea typeface="Roboto"/>
                        <a:cs typeface="Roboto"/>
                        <a:sym typeface="Roboto"/>
                      </a:endParaRPr>
                    </a:p>
                  </a:txBody>
                  <a:tcPr marT="91425" marB="91425"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a:latin typeface="Roboto"/>
                          <a:ea typeface="Roboto"/>
                          <a:cs typeface="Roboto"/>
                          <a:sym typeface="Roboto"/>
                        </a:rPr>
                        <a:t>60 mins</a:t>
                      </a:r>
                      <a:endParaRPr>
                        <a:latin typeface="Roboto"/>
                        <a:ea typeface="Roboto"/>
                        <a:cs typeface="Roboto"/>
                        <a:sym typeface="Roboto"/>
                      </a:endParaRPr>
                    </a:p>
                  </a:txBody>
                  <a:tcPr marT="91425" marB="91425"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US">
                          <a:latin typeface="Roboto"/>
                          <a:ea typeface="Roboto"/>
                          <a:cs typeface="Roboto"/>
                          <a:sym typeface="Roboto"/>
                        </a:rPr>
                        <a:t>Conclusions and Evaluation</a:t>
                      </a:r>
                      <a:endParaRPr>
                        <a:latin typeface="Roboto"/>
                        <a:ea typeface="Roboto"/>
                        <a:cs typeface="Roboto"/>
                        <a:sym typeface="Roboto"/>
                      </a:endParaRPr>
                    </a:p>
                  </a:txBody>
                  <a:tcPr marT="91425" marB="91425"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a:latin typeface="Roboto"/>
                          <a:ea typeface="Roboto"/>
                          <a:cs typeface="Roboto"/>
                          <a:sym typeface="Roboto"/>
                        </a:rPr>
                        <a:t>30 mins</a:t>
                      </a:r>
                      <a:endParaRPr>
                        <a:latin typeface="Roboto"/>
                        <a:ea typeface="Roboto"/>
                        <a:cs typeface="Roboto"/>
                        <a:sym typeface="Roboto"/>
                      </a:endParaRPr>
                    </a:p>
                  </a:txBody>
                  <a:tcPr marT="91425" marB="91425" marR="28575" marL="28575" anchor="b">
                    <a:lnL cap="flat" cmpd="sng" w="8650">
                      <a:solidFill>
                        <a:srgbClr val="000000"/>
                      </a:solidFill>
                      <a:prstDash val="solid"/>
                      <a:round/>
                      <a:headEnd len="sm" w="sm" type="none"/>
                      <a:tailEnd len="sm" w="sm" type="none"/>
                    </a:lnL>
                    <a:lnR cap="flat" cmpd="sng" w="8650">
                      <a:solidFill>
                        <a:srgbClr val="000000"/>
                      </a:solidFill>
                      <a:prstDash val="solid"/>
                      <a:round/>
                      <a:headEnd len="sm" w="sm" type="none"/>
                      <a:tailEnd len="sm" w="sm" type="none"/>
                    </a:lnR>
                    <a:lnT cap="flat" cmpd="sng" w="8650">
                      <a:solidFill>
                        <a:srgbClr val="000000"/>
                      </a:solidFill>
                      <a:prstDash val="solid"/>
                      <a:round/>
                      <a:headEnd len="sm" w="sm" type="none"/>
                      <a:tailEnd len="sm" w="sm" type="none"/>
                    </a:lnT>
                    <a:lnB cap="flat" cmpd="sng" w="8650">
                      <a:solidFill>
                        <a:srgbClr val="000000"/>
                      </a:solidFill>
                      <a:prstDash val="solid"/>
                      <a:round/>
                      <a:headEnd len="sm" w="sm" type="none"/>
                      <a:tailEnd len="sm" w="sm" type="none"/>
                    </a:lnB>
                  </a:tcP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g218b30375e6_0_7"/>
          <p:cNvSpPr txBox="1"/>
          <p:nvPr>
            <p:ph type="title"/>
          </p:nvPr>
        </p:nvSpPr>
        <p:spPr>
          <a:xfrm>
            <a:off x="656023"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In-depth training agenda - remote</a:t>
            </a:r>
            <a:endParaRPr/>
          </a:p>
        </p:txBody>
      </p:sp>
      <p:graphicFrame>
        <p:nvGraphicFramePr>
          <p:cNvPr id="567" name="Google Shape;567;g218b30375e6_0_7"/>
          <p:cNvGraphicFramePr/>
          <p:nvPr/>
        </p:nvGraphicFramePr>
        <p:xfrm>
          <a:off x="1136163" y="2040775"/>
          <a:ext cx="3000000" cy="3000000"/>
        </p:xfrm>
        <a:graphic>
          <a:graphicData uri="http://schemas.openxmlformats.org/drawingml/2006/table">
            <a:tbl>
              <a:tblPr>
                <a:noFill/>
                <a:tableStyleId>{5880B1B1-86E9-439C-A40D-25968AC53AEF}</a:tableStyleId>
              </a:tblPr>
              <a:tblGrid>
                <a:gridCol w="2479925"/>
                <a:gridCol w="2467825"/>
                <a:gridCol w="2467825"/>
                <a:gridCol w="2504100"/>
              </a:tblGrid>
              <a:tr h="526525">
                <a:tc>
                  <a:txBody>
                    <a:bodyPr/>
                    <a:lstStyle/>
                    <a:p>
                      <a:pPr indent="0" lvl="0" marL="0" rtl="0" algn="ctr">
                        <a:lnSpc>
                          <a:spcPct val="115000"/>
                        </a:lnSpc>
                        <a:spcBef>
                          <a:spcPts val="0"/>
                        </a:spcBef>
                        <a:spcAft>
                          <a:spcPts val="0"/>
                        </a:spcAft>
                        <a:buNone/>
                      </a:pPr>
                      <a:r>
                        <a:rPr b="1" lang="en-US" sz="1600">
                          <a:solidFill>
                            <a:schemeClr val="lt1"/>
                          </a:solidFill>
                          <a:latin typeface="Roboto"/>
                          <a:ea typeface="Roboto"/>
                          <a:cs typeface="Roboto"/>
                          <a:sym typeface="Roboto"/>
                        </a:rPr>
                        <a:t>Session 1</a:t>
                      </a:r>
                      <a:endParaRPr b="1" sz="1600">
                        <a:solidFill>
                          <a:schemeClr val="lt1"/>
                        </a:solidFill>
                        <a:latin typeface="Roboto"/>
                        <a:ea typeface="Roboto"/>
                        <a:cs typeface="Roboto"/>
                        <a:sym typeface="Roboto"/>
                      </a:endParaRPr>
                    </a:p>
                  </a:txBody>
                  <a:tcPr marT="91425" marB="91425" marR="28575" marL="28575" anchor="ctr">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solidFill>
                      <a:srgbClr val="405E79"/>
                    </a:solidFill>
                  </a:tcPr>
                </a:tc>
                <a:tc>
                  <a:txBody>
                    <a:bodyPr/>
                    <a:lstStyle/>
                    <a:p>
                      <a:pPr indent="0" lvl="0" marL="0" rtl="0" algn="ctr">
                        <a:lnSpc>
                          <a:spcPct val="115000"/>
                        </a:lnSpc>
                        <a:spcBef>
                          <a:spcPts val="0"/>
                        </a:spcBef>
                        <a:spcAft>
                          <a:spcPts val="0"/>
                        </a:spcAft>
                        <a:buNone/>
                      </a:pPr>
                      <a:r>
                        <a:rPr b="1" lang="en-US" sz="1600">
                          <a:solidFill>
                            <a:schemeClr val="lt1"/>
                          </a:solidFill>
                          <a:latin typeface="Roboto"/>
                          <a:ea typeface="Roboto"/>
                          <a:cs typeface="Roboto"/>
                          <a:sym typeface="Roboto"/>
                        </a:rPr>
                        <a:t>Session 2</a:t>
                      </a:r>
                      <a:endParaRPr b="1" sz="1600">
                        <a:solidFill>
                          <a:schemeClr val="lt1"/>
                        </a:solidFill>
                        <a:latin typeface="Roboto"/>
                        <a:ea typeface="Roboto"/>
                        <a:cs typeface="Roboto"/>
                        <a:sym typeface="Roboto"/>
                      </a:endParaRPr>
                    </a:p>
                  </a:txBody>
                  <a:tcPr marT="91425" marB="91425" marR="28575" marL="28575" anchor="ctr">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solidFill>
                      <a:srgbClr val="405E79"/>
                    </a:solidFill>
                  </a:tcPr>
                </a:tc>
                <a:tc>
                  <a:txBody>
                    <a:bodyPr/>
                    <a:lstStyle/>
                    <a:p>
                      <a:pPr indent="0" lvl="0" marL="0" rtl="0" algn="ctr">
                        <a:lnSpc>
                          <a:spcPct val="115000"/>
                        </a:lnSpc>
                        <a:spcBef>
                          <a:spcPts val="0"/>
                        </a:spcBef>
                        <a:spcAft>
                          <a:spcPts val="0"/>
                        </a:spcAft>
                        <a:buNone/>
                      </a:pPr>
                      <a:r>
                        <a:rPr b="1" lang="en-US" sz="1600">
                          <a:solidFill>
                            <a:schemeClr val="lt1"/>
                          </a:solidFill>
                          <a:latin typeface="Roboto"/>
                          <a:ea typeface="Roboto"/>
                          <a:cs typeface="Roboto"/>
                          <a:sym typeface="Roboto"/>
                        </a:rPr>
                        <a:t>Session 3</a:t>
                      </a:r>
                      <a:endParaRPr b="1" sz="1600">
                        <a:solidFill>
                          <a:schemeClr val="lt1"/>
                        </a:solidFill>
                        <a:latin typeface="Roboto"/>
                        <a:ea typeface="Roboto"/>
                        <a:cs typeface="Roboto"/>
                        <a:sym typeface="Roboto"/>
                      </a:endParaRPr>
                    </a:p>
                  </a:txBody>
                  <a:tcPr marT="91425" marB="91425" marR="28575" marL="28575" anchor="ctr">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solidFill>
                      <a:srgbClr val="405E79"/>
                    </a:solidFill>
                  </a:tcPr>
                </a:tc>
                <a:tc>
                  <a:txBody>
                    <a:bodyPr/>
                    <a:lstStyle/>
                    <a:p>
                      <a:pPr indent="0" lvl="0" marL="0" rtl="0" algn="ctr">
                        <a:lnSpc>
                          <a:spcPct val="115000"/>
                        </a:lnSpc>
                        <a:spcBef>
                          <a:spcPts val="0"/>
                        </a:spcBef>
                        <a:spcAft>
                          <a:spcPts val="0"/>
                        </a:spcAft>
                        <a:buNone/>
                      </a:pPr>
                      <a:r>
                        <a:rPr b="1" lang="en-US" sz="1600">
                          <a:solidFill>
                            <a:schemeClr val="lt1"/>
                          </a:solidFill>
                          <a:latin typeface="Roboto"/>
                          <a:ea typeface="Roboto"/>
                          <a:cs typeface="Roboto"/>
                          <a:sym typeface="Roboto"/>
                        </a:rPr>
                        <a:t>Session 4</a:t>
                      </a:r>
                      <a:endParaRPr b="1" sz="1600">
                        <a:solidFill>
                          <a:schemeClr val="lt1"/>
                        </a:solidFill>
                        <a:latin typeface="Roboto"/>
                        <a:ea typeface="Roboto"/>
                        <a:cs typeface="Roboto"/>
                        <a:sym typeface="Roboto"/>
                      </a:endParaRPr>
                    </a:p>
                  </a:txBody>
                  <a:tcPr marT="91425" marB="91425" marR="28575" marL="28575" anchor="ctr">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solidFill>
                      <a:srgbClr val="405E79"/>
                    </a:solidFill>
                  </a:tcPr>
                </a:tc>
              </a:tr>
              <a:tr h="829400">
                <a:tc>
                  <a:txBody>
                    <a:bodyPr/>
                    <a:lstStyle/>
                    <a:p>
                      <a:pPr indent="0" lvl="0" marL="0" rtl="0" algn="ctr">
                        <a:lnSpc>
                          <a:spcPct val="115000"/>
                        </a:lnSpc>
                        <a:spcBef>
                          <a:spcPts val="0"/>
                        </a:spcBef>
                        <a:spcAft>
                          <a:spcPts val="0"/>
                        </a:spcAft>
                        <a:buNone/>
                      </a:pPr>
                      <a:r>
                        <a:rPr lang="en-US" sz="1600">
                          <a:latin typeface="Roboto"/>
                          <a:ea typeface="Roboto"/>
                          <a:cs typeface="Roboto"/>
                          <a:sym typeface="Roboto"/>
                        </a:rPr>
                        <a:t>Welcome and introductions (60)</a:t>
                      </a:r>
                      <a:endParaRPr sz="1600">
                        <a:latin typeface="Roboto"/>
                        <a:ea typeface="Roboto"/>
                        <a:cs typeface="Roboto"/>
                        <a:sym typeface="Roboto"/>
                      </a:endParaRPr>
                    </a:p>
                  </a:txBody>
                  <a:tcPr marT="91425" marB="91425" marR="28575" marL="28575" anchor="ctr">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600">
                          <a:latin typeface="Roboto"/>
                          <a:ea typeface="Roboto"/>
                          <a:cs typeface="Roboto"/>
                          <a:sym typeface="Roboto"/>
                        </a:rPr>
                        <a:t>Step 1: Preparedness (90’)</a:t>
                      </a:r>
                      <a:endParaRPr sz="1600">
                        <a:latin typeface="Roboto"/>
                        <a:ea typeface="Roboto"/>
                        <a:cs typeface="Roboto"/>
                        <a:sym typeface="Roboto"/>
                      </a:endParaRPr>
                    </a:p>
                  </a:txBody>
                  <a:tcPr marT="91425" marB="91425" marR="28575" marL="28575" anchor="ctr">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600">
                          <a:latin typeface="Roboto"/>
                          <a:ea typeface="Roboto"/>
                          <a:cs typeface="Roboto"/>
                          <a:sym typeface="Roboto"/>
                        </a:rPr>
                        <a:t>Step 3: Design and planning (160’)</a:t>
                      </a:r>
                      <a:endParaRPr sz="1600">
                        <a:latin typeface="Roboto"/>
                        <a:ea typeface="Roboto"/>
                        <a:cs typeface="Roboto"/>
                        <a:sym typeface="Roboto"/>
                      </a:endParaRPr>
                    </a:p>
                  </a:txBody>
                  <a:tcPr marT="91425" marB="91425" marR="28575" marL="28575" anchor="ctr">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600">
                          <a:latin typeface="Roboto"/>
                          <a:ea typeface="Roboto"/>
                          <a:cs typeface="Roboto"/>
                          <a:sym typeface="Roboto"/>
                        </a:rPr>
                        <a:t>Step 5: Evaluation and learning (80’)</a:t>
                      </a:r>
                      <a:endParaRPr sz="1600">
                        <a:latin typeface="Roboto"/>
                        <a:ea typeface="Roboto"/>
                        <a:cs typeface="Roboto"/>
                        <a:sym typeface="Roboto"/>
                      </a:endParaRPr>
                    </a:p>
                  </a:txBody>
                  <a:tcPr marT="91425" marB="91425" marR="28575" marL="28575" anchor="ctr">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435175">
                <a:tc>
                  <a:txBody>
                    <a:bodyPr/>
                    <a:lstStyle/>
                    <a:p>
                      <a:pPr indent="0" lvl="0" marL="0" rtl="0" algn="ctr">
                        <a:lnSpc>
                          <a:spcPct val="115000"/>
                        </a:lnSpc>
                        <a:spcBef>
                          <a:spcPts val="0"/>
                        </a:spcBef>
                        <a:spcAft>
                          <a:spcPts val="0"/>
                        </a:spcAft>
                        <a:buNone/>
                      </a:pPr>
                      <a:r>
                        <a:rPr lang="en-US" sz="1600">
                          <a:latin typeface="Roboto"/>
                          <a:ea typeface="Roboto"/>
                          <a:cs typeface="Roboto"/>
                          <a:sym typeface="Roboto"/>
                        </a:rPr>
                        <a:t>Intro to the framework (45’)</a:t>
                      </a:r>
                      <a:endParaRPr sz="1600">
                        <a:latin typeface="Roboto"/>
                        <a:ea typeface="Roboto"/>
                        <a:cs typeface="Roboto"/>
                        <a:sym typeface="Roboto"/>
                      </a:endParaRPr>
                    </a:p>
                  </a:txBody>
                  <a:tcPr marT="91425" marB="91425" marR="28575" marL="28575" anchor="ctr">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600">
                          <a:latin typeface="Roboto"/>
                          <a:ea typeface="Roboto"/>
                          <a:cs typeface="Roboto"/>
                          <a:sym typeface="Roboto"/>
                        </a:rPr>
                        <a:t>Step 2: Needs assessment and situation analysis (120’)</a:t>
                      </a:r>
                      <a:endParaRPr sz="1600">
                        <a:latin typeface="Roboto"/>
                        <a:ea typeface="Roboto"/>
                        <a:cs typeface="Roboto"/>
                        <a:sym typeface="Roboto"/>
                      </a:endParaRPr>
                    </a:p>
                  </a:txBody>
                  <a:tcPr marT="91425" marB="91425" marR="28575" marL="28575" anchor="ctr">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600">
                          <a:latin typeface="Roboto"/>
                          <a:ea typeface="Roboto"/>
                          <a:cs typeface="Roboto"/>
                          <a:sym typeface="Roboto"/>
                        </a:rPr>
                        <a:t>Step 4: Implementation and monitoring (60’)</a:t>
                      </a:r>
                      <a:endParaRPr sz="1600">
                        <a:latin typeface="Roboto"/>
                        <a:ea typeface="Roboto"/>
                        <a:cs typeface="Roboto"/>
                        <a:sym typeface="Roboto"/>
                      </a:endParaRPr>
                    </a:p>
                  </a:txBody>
                  <a:tcPr marT="91425" marB="91425" marR="28575" marL="28575" anchor="ctr">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600">
                          <a:latin typeface="Roboto"/>
                          <a:ea typeface="Roboto"/>
                          <a:cs typeface="Roboto"/>
                          <a:sym typeface="Roboto"/>
                        </a:rPr>
                        <a:t>Thematic example: Applying the framework for prevention of family separation (75’)</a:t>
                      </a:r>
                      <a:endParaRPr sz="1600">
                        <a:latin typeface="Roboto"/>
                        <a:ea typeface="Roboto"/>
                        <a:cs typeface="Roboto"/>
                        <a:sym typeface="Roboto"/>
                      </a:endParaRPr>
                    </a:p>
                  </a:txBody>
                  <a:tcPr marT="91425" marB="91425" marR="28575" marL="28575" anchor="ctr">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829400">
                <a:tc>
                  <a:txBody>
                    <a:bodyPr/>
                    <a:lstStyle/>
                    <a:p>
                      <a:pPr indent="0" lvl="0" marL="0" rtl="0" algn="ctr">
                        <a:lnSpc>
                          <a:spcPct val="115000"/>
                        </a:lnSpc>
                        <a:spcBef>
                          <a:spcPts val="0"/>
                        </a:spcBef>
                        <a:spcAft>
                          <a:spcPts val="0"/>
                        </a:spcAft>
                        <a:buNone/>
                      </a:pPr>
                      <a:r>
                        <a:rPr lang="en-US" sz="1600">
                          <a:latin typeface="Roboto"/>
                          <a:ea typeface="Roboto"/>
                          <a:cs typeface="Roboto"/>
                          <a:sym typeface="Roboto"/>
                        </a:rPr>
                        <a:t>Defining prevention in CPHA (60)</a:t>
                      </a:r>
                      <a:endParaRPr sz="1600">
                        <a:latin typeface="Roboto"/>
                        <a:ea typeface="Roboto"/>
                        <a:cs typeface="Roboto"/>
                        <a:sym typeface="Roboto"/>
                      </a:endParaRPr>
                    </a:p>
                  </a:txBody>
                  <a:tcPr marT="91425" marB="91425" marR="28575" marL="28575" anchor="ctr">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p>
                  </a:txBody>
                  <a:tcPr marT="91425" marB="91425" marR="28575" marL="28575" anchor="ctr">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p>
                  </a:txBody>
                  <a:tcPr marT="91425" marB="91425" marR="28575" marL="28575" anchor="ctr">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600">
                          <a:latin typeface="Roboto"/>
                          <a:ea typeface="Roboto"/>
                          <a:cs typeface="Roboto"/>
                          <a:sym typeface="Roboto"/>
                        </a:rPr>
                        <a:t>Challenges and opportunities (90’)</a:t>
                      </a:r>
                      <a:endParaRPr sz="1600">
                        <a:latin typeface="Roboto"/>
                        <a:ea typeface="Roboto"/>
                        <a:cs typeface="Roboto"/>
                        <a:sym typeface="Roboto"/>
                      </a:endParaRPr>
                    </a:p>
                  </a:txBody>
                  <a:tcPr marT="91425" marB="91425" marR="28575" marL="28575" anchor="ctr">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829400">
                <a:tc>
                  <a:txBody>
                    <a:bodyPr/>
                    <a:lstStyle/>
                    <a:p>
                      <a:pPr indent="0" lvl="0" marL="0" rtl="0" algn="ctr">
                        <a:lnSpc>
                          <a:spcPct val="115000"/>
                        </a:lnSpc>
                        <a:spcBef>
                          <a:spcPts val="0"/>
                        </a:spcBef>
                        <a:spcAft>
                          <a:spcPts val="0"/>
                        </a:spcAft>
                        <a:buNone/>
                      </a:pPr>
                      <a:r>
                        <a:rPr lang="en-US" sz="1600">
                          <a:latin typeface="Roboto"/>
                          <a:ea typeface="Roboto"/>
                          <a:cs typeface="Roboto"/>
                          <a:sym typeface="Roboto"/>
                        </a:rPr>
                        <a:t>Guiding Principles for prevention (15’)</a:t>
                      </a:r>
                      <a:endParaRPr sz="1600">
                        <a:latin typeface="Roboto"/>
                        <a:ea typeface="Roboto"/>
                        <a:cs typeface="Roboto"/>
                        <a:sym typeface="Roboto"/>
                      </a:endParaRPr>
                    </a:p>
                  </a:txBody>
                  <a:tcPr marT="91425" marB="91425" marR="28575" marL="28575" anchor="ctr">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p>
                  </a:txBody>
                  <a:tcPr marT="91425" marB="91425" marR="28575" marL="28575" anchor="ctr">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sz="1600"/>
                    </a:p>
                  </a:txBody>
                  <a:tcPr marT="91425" marB="91425" marR="28575" marL="28575" anchor="ctr">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600"/>
                        <a:t>Learning review (45’)</a:t>
                      </a:r>
                      <a:endParaRPr sz="1600"/>
                    </a:p>
                  </a:txBody>
                  <a:tcPr marT="91425" marB="91425" marR="28575" marL="28575" anchor="ctr">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21502735804_0_30"/>
          <p:cNvSpPr txBox="1"/>
          <p:nvPr>
            <p:ph idx="3" type="body"/>
          </p:nvPr>
        </p:nvSpPr>
        <p:spPr>
          <a:xfrm>
            <a:off x="284417" y="528638"/>
            <a:ext cx="2970900" cy="479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a:t>Levels of prevention</a:t>
            </a:r>
            <a:endParaRPr/>
          </a:p>
        </p:txBody>
      </p:sp>
      <p:pic>
        <p:nvPicPr>
          <p:cNvPr id="255" name="Google Shape;255;g21502735804_0_30"/>
          <p:cNvPicPr preferRelativeResize="0"/>
          <p:nvPr/>
        </p:nvPicPr>
        <p:blipFill>
          <a:blip r:embed="rId3">
            <a:alphaModFix/>
          </a:blip>
          <a:stretch>
            <a:fillRect/>
          </a:stretch>
        </p:blipFill>
        <p:spPr>
          <a:xfrm>
            <a:off x="3869750" y="-29800"/>
            <a:ext cx="6279854"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g21a482f2172_0_11"/>
          <p:cNvSpPr txBox="1"/>
          <p:nvPr>
            <p:ph type="title"/>
          </p:nvPr>
        </p:nvSpPr>
        <p:spPr>
          <a:xfrm>
            <a:off x="656023"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In-depth training agenda - in-person</a:t>
            </a:r>
            <a:endParaRPr/>
          </a:p>
        </p:txBody>
      </p:sp>
      <p:graphicFrame>
        <p:nvGraphicFramePr>
          <p:cNvPr id="574" name="Google Shape;574;g21a482f2172_0_11"/>
          <p:cNvGraphicFramePr/>
          <p:nvPr/>
        </p:nvGraphicFramePr>
        <p:xfrm>
          <a:off x="739500" y="1437400"/>
          <a:ext cx="3000000" cy="3000000"/>
        </p:xfrm>
        <a:graphic>
          <a:graphicData uri="http://schemas.openxmlformats.org/drawingml/2006/table">
            <a:tbl>
              <a:tblPr>
                <a:noFill/>
                <a:tableStyleId>{5880B1B1-86E9-439C-A40D-25968AC53AEF}</a:tableStyleId>
              </a:tblPr>
              <a:tblGrid>
                <a:gridCol w="3582650"/>
                <a:gridCol w="3565175"/>
                <a:gridCol w="3565175"/>
              </a:tblGrid>
              <a:tr h="190500">
                <a:tc>
                  <a:txBody>
                    <a:bodyPr/>
                    <a:lstStyle/>
                    <a:p>
                      <a:pPr indent="0" lvl="0" marL="0" rtl="0" algn="ctr">
                        <a:lnSpc>
                          <a:spcPct val="115000"/>
                        </a:lnSpc>
                        <a:spcBef>
                          <a:spcPts val="0"/>
                        </a:spcBef>
                        <a:spcAft>
                          <a:spcPts val="0"/>
                        </a:spcAft>
                        <a:buNone/>
                      </a:pPr>
                      <a:r>
                        <a:rPr b="1" lang="en-US">
                          <a:solidFill>
                            <a:schemeClr val="lt1"/>
                          </a:solidFill>
                          <a:latin typeface="Roboto"/>
                          <a:ea typeface="Roboto"/>
                          <a:cs typeface="Roboto"/>
                          <a:sym typeface="Roboto"/>
                        </a:rPr>
                        <a:t>Day 1</a:t>
                      </a:r>
                      <a:endParaRPr b="1">
                        <a:solidFill>
                          <a:schemeClr val="lt1"/>
                        </a:solidFill>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solidFill>
                      <a:srgbClr val="405E79"/>
                    </a:solidFill>
                  </a:tcPr>
                </a:tc>
                <a:tc>
                  <a:txBody>
                    <a:bodyPr/>
                    <a:lstStyle/>
                    <a:p>
                      <a:pPr indent="0" lvl="0" marL="0" rtl="0" algn="ctr">
                        <a:lnSpc>
                          <a:spcPct val="115000"/>
                        </a:lnSpc>
                        <a:spcBef>
                          <a:spcPts val="0"/>
                        </a:spcBef>
                        <a:spcAft>
                          <a:spcPts val="0"/>
                        </a:spcAft>
                        <a:buNone/>
                      </a:pPr>
                      <a:r>
                        <a:rPr b="1" lang="en-US">
                          <a:solidFill>
                            <a:schemeClr val="lt1"/>
                          </a:solidFill>
                          <a:latin typeface="Roboto"/>
                          <a:ea typeface="Roboto"/>
                          <a:cs typeface="Roboto"/>
                          <a:sym typeface="Roboto"/>
                        </a:rPr>
                        <a:t>Day 2</a:t>
                      </a:r>
                      <a:endParaRPr b="1">
                        <a:solidFill>
                          <a:schemeClr val="lt1"/>
                        </a:solidFill>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solidFill>
                      <a:srgbClr val="405E79"/>
                    </a:solidFill>
                  </a:tcPr>
                </a:tc>
                <a:tc>
                  <a:txBody>
                    <a:bodyPr/>
                    <a:lstStyle/>
                    <a:p>
                      <a:pPr indent="0" lvl="0" marL="0" rtl="0" algn="ctr">
                        <a:lnSpc>
                          <a:spcPct val="115000"/>
                        </a:lnSpc>
                        <a:spcBef>
                          <a:spcPts val="0"/>
                        </a:spcBef>
                        <a:spcAft>
                          <a:spcPts val="0"/>
                        </a:spcAft>
                        <a:buNone/>
                      </a:pPr>
                      <a:r>
                        <a:rPr b="1" lang="en-US">
                          <a:solidFill>
                            <a:schemeClr val="lt1"/>
                          </a:solidFill>
                          <a:latin typeface="Roboto"/>
                          <a:ea typeface="Roboto"/>
                          <a:cs typeface="Roboto"/>
                          <a:sym typeface="Roboto"/>
                        </a:rPr>
                        <a:t>Day 3</a:t>
                      </a:r>
                      <a:endParaRPr b="1">
                        <a:solidFill>
                          <a:schemeClr val="lt1"/>
                        </a:solidFill>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solidFill>
                      <a:srgbClr val="405E79"/>
                    </a:solidFill>
                  </a:tcPr>
                </a:tc>
              </a:tr>
              <a:tr h="190500">
                <a:tc>
                  <a:txBody>
                    <a:bodyPr/>
                    <a:lstStyle/>
                    <a:p>
                      <a:pPr indent="0" lvl="0" marL="0" rtl="0" algn="ctr">
                        <a:lnSpc>
                          <a:spcPct val="115000"/>
                        </a:lnSpc>
                        <a:spcBef>
                          <a:spcPts val="0"/>
                        </a:spcBef>
                        <a:spcAft>
                          <a:spcPts val="0"/>
                        </a:spcAft>
                        <a:buNone/>
                      </a:pPr>
                      <a:r>
                        <a:rPr lang="en-US">
                          <a:latin typeface="Roboto"/>
                          <a:ea typeface="Roboto"/>
                          <a:cs typeface="Roboto"/>
                          <a:sym typeface="Roboto"/>
                        </a:rPr>
                        <a:t>Welcome and introductions (60')</a:t>
                      </a:r>
                      <a:endParaRPr>
                        <a:latin typeface="Roboto"/>
                        <a:ea typeface="Roboto"/>
                        <a:cs typeface="Roboto"/>
                        <a:sym typeface="Roboto"/>
                      </a:endParaRPr>
                    </a:p>
                    <a:p>
                      <a:pPr indent="0" lvl="0" marL="0" rtl="0" algn="ctr">
                        <a:lnSpc>
                          <a:spcPct val="115000"/>
                        </a:lnSpc>
                        <a:spcBef>
                          <a:spcPts val="0"/>
                        </a:spcBef>
                        <a:spcAft>
                          <a:spcPts val="0"/>
                        </a:spcAft>
                        <a:buNone/>
                      </a:pPr>
                      <a:r>
                        <a:t/>
                      </a:r>
                      <a:endParaRPr>
                        <a:latin typeface="Roboto"/>
                        <a:ea typeface="Roboto"/>
                        <a:cs typeface="Roboto"/>
                        <a:sym typeface="Roboto"/>
                      </a:endParaRPr>
                    </a:p>
                    <a:p>
                      <a:pPr indent="0" lvl="0" marL="0" rtl="0" algn="ctr">
                        <a:lnSpc>
                          <a:spcPct val="115000"/>
                        </a:lnSpc>
                        <a:spcBef>
                          <a:spcPts val="0"/>
                        </a:spcBef>
                        <a:spcAft>
                          <a:spcPts val="0"/>
                        </a:spcAft>
                        <a:buNone/>
                      </a:pPr>
                      <a:r>
                        <a:rPr lang="en-US">
                          <a:latin typeface="Roboto"/>
                          <a:ea typeface="Roboto"/>
                          <a:cs typeface="Roboto"/>
                          <a:sym typeface="Roboto"/>
                        </a:rPr>
                        <a:t>Intro to the framework (45')</a:t>
                      </a:r>
                      <a:endParaRPr>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latin typeface="Roboto"/>
                          <a:ea typeface="Roboto"/>
                          <a:cs typeface="Roboto"/>
                          <a:sym typeface="Roboto"/>
                        </a:rPr>
                        <a:t>Recap (30')</a:t>
                      </a:r>
                      <a:endParaRPr>
                        <a:latin typeface="Roboto"/>
                        <a:ea typeface="Roboto"/>
                        <a:cs typeface="Roboto"/>
                        <a:sym typeface="Roboto"/>
                      </a:endParaRPr>
                    </a:p>
                    <a:p>
                      <a:pPr indent="0" lvl="0" marL="0" rtl="0" algn="ctr">
                        <a:lnSpc>
                          <a:spcPct val="115000"/>
                        </a:lnSpc>
                        <a:spcBef>
                          <a:spcPts val="0"/>
                        </a:spcBef>
                        <a:spcAft>
                          <a:spcPts val="0"/>
                        </a:spcAft>
                        <a:buNone/>
                      </a:pPr>
                      <a:r>
                        <a:t/>
                      </a:r>
                      <a:endParaRPr>
                        <a:latin typeface="Roboto"/>
                        <a:ea typeface="Roboto"/>
                        <a:cs typeface="Roboto"/>
                        <a:sym typeface="Roboto"/>
                      </a:endParaRPr>
                    </a:p>
                    <a:p>
                      <a:pPr indent="0" lvl="0" marL="0" rtl="0" algn="ctr">
                        <a:lnSpc>
                          <a:spcPct val="115000"/>
                        </a:lnSpc>
                        <a:spcBef>
                          <a:spcPts val="0"/>
                        </a:spcBef>
                        <a:spcAft>
                          <a:spcPts val="0"/>
                        </a:spcAft>
                        <a:buNone/>
                      </a:pPr>
                      <a:r>
                        <a:rPr lang="en-US">
                          <a:latin typeface="Roboto"/>
                          <a:ea typeface="Roboto"/>
                          <a:cs typeface="Roboto"/>
                          <a:sym typeface="Roboto"/>
                        </a:rPr>
                        <a:t>Step 2: Needs assessment and situation analysis (120')</a:t>
                      </a:r>
                      <a:endParaRPr>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latin typeface="Roboto"/>
                          <a:ea typeface="Roboto"/>
                          <a:cs typeface="Roboto"/>
                          <a:sym typeface="Roboto"/>
                        </a:rPr>
                        <a:t>Recap (30')</a:t>
                      </a:r>
                      <a:endParaRPr>
                        <a:latin typeface="Roboto"/>
                        <a:ea typeface="Roboto"/>
                        <a:cs typeface="Roboto"/>
                        <a:sym typeface="Roboto"/>
                      </a:endParaRPr>
                    </a:p>
                    <a:p>
                      <a:pPr indent="0" lvl="0" marL="0" rtl="0" algn="ctr">
                        <a:lnSpc>
                          <a:spcPct val="115000"/>
                        </a:lnSpc>
                        <a:spcBef>
                          <a:spcPts val="0"/>
                        </a:spcBef>
                        <a:spcAft>
                          <a:spcPts val="0"/>
                        </a:spcAft>
                        <a:buNone/>
                      </a:pPr>
                      <a:r>
                        <a:t/>
                      </a:r>
                      <a:endParaRPr>
                        <a:latin typeface="Roboto"/>
                        <a:ea typeface="Roboto"/>
                        <a:cs typeface="Roboto"/>
                        <a:sym typeface="Roboto"/>
                      </a:endParaRPr>
                    </a:p>
                    <a:p>
                      <a:pPr indent="0" lvl="0" marL="0" rtl="0" algn="ctr">
                        <a:lnSpc>
                          <a:spcPct val="115000"/>
                        </a:lnSpc>
                        <a:spcBef>
                          <a:spcPts val="0"/>
                        </a:spcBef>
                        <a:spcAft>
                          <a:spcPts val="0"/>
                        </a:spcAft>
                        <a:buNone/>
                      </a:pPr>
                      <a:r>
                        <a:rPr lang="en-US">
                          <a:latin typeface="Roboto"/>
                          <a:ea typeface="Roboto"/>
                          <a:cs typeface="Roboto"/>
                          <a:sym typeface="Roboto"/>
                        </a:rPr>
                        <a:t>Step 5: Evaluation and learning (80')</a:t>
                      </a:r>
                      <a:endParaRPr>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90500">
                <a:tc>
                  <a:txBody>
                    <a:bodyPr/>
                    <a:lstStyle/>
                    <a:p>
                      <a:pPr indent="0" lvl="0" marL="0" rtl="0" algn="ctr">
                        <a:lnSpc>
                          <a:spcPct val="115000"/>
                        </a:lnSpc>
                        <a:spcBef>
                          <a:spcPts val="0"/>
                        </a:spcBef>
                        <a:spcAft>
                          <a:spcPts val="0"/>
                        </a:spcAft>
                        <a:buNone/>
                      </a:pPr>
                      <a:r>
                        <a:rPr lang="en-US">
                          <a:latin typeface="Roboto"/>
                          <a:ea typeface="Roboto"/>
                          <a:cs typeface="Roboto"/>
                          <a:sym typeface="Roboto"/>
                        </a:rPr>
                        <a:t>Break</a:t>
                      </a:r>
                      <a:endParaRPr>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solidFill>
                      <a:srgbClr val="9E9E9E"/>
                    </a:solidFill>
                  </a:tcPr>
                </a:tc>
                <a:tc>
                  <a:txBody>
                    <a:bodyPr/>
                    <a:lstStyle/>
                    <a:p>
                      <a:pPr indent="0" lvl="0" marL="0" rtl="0" algn="ctr">
                        <a:lnSpc>
                          <a:spcPct val="115000"/>
                        </a:lnSpc>
                        <a:spcBef>
                          <a:spcPts val="0"/>
                        </a:spcBef>
                        <a:spcAft>
                          <a:spcPts val="0"/>
                        </a:spcAft>
                        <a:buNone/>
                      </a:pPr>
                      <a:r>
                        <a:rPr lang="en-US">
                          <a:latin typeface="Roboto"/>
                          <a:ea typeface="Roboto"/>
                          <a:cs typeface="Roboto"/>
                          <a:sym typeface="Roboto"/>
                        </a:rPr>
                        <a:t>Break</a:t>
                      </a:r>
                      <a:endParaRPr>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solidFill>
                      <a:srgbClr val="9E9E9E"/>
                    </a:solidFill>
                  </a:tcPr>
                </a:tc>
                <a:tc>
                  <a:txBody>
                    <a:bodyPr/>
                    <a:lstStyle/>
                    <a:p>
                      <a:pPr indent="0" lvl="0" marL="0" rtl="0" algn="ctr">
                        <a:lnSpc>
                          <a:spcPct val="115000"/>
                        </a:lnSpc>
                        <a:spcBef>
                          <a:spcPts val="0"/>
                        </a:spcBef>
                        <a:spcAft>
                          <a:spcPts val="0"/>
                        </a:spcAft>
                        <a:buNone/>
                      </a:pPr>
                      <a:r>
                        <a:rPr lang="en-US">
                          <a:latin typeface="Roboto"/>
                          <a:ea typeface="Roboto"/>
                          <a:cs typeface="Roboto"/>
                          <a:sym typeface="Roboto"/>
                        </a:rPr>
                        <a:t>Break</a:t>
                      </a:r>
                      <a:endParaRPr>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solidFill>
                      <a:srgbClr val="9E9E9E"/>
                    </a:solidFill>
                  </a:tcPr>
                </a:tc>
              </a:tr>
              <a:tr h="485775">
                <a:tc>
                  <a:txBody>
                    <a:bodyPr/>
                    <a:lstStyle/>
                    <a:p>
                      <a:pPr indent="0" lvl="0" marL="0" rtl="0" algn="ctr">
                        <a:lnSpc>
                          <a:spcPct val="115000"/>
                        </a:lnSpc>
                        <a:spcBef>
                          <a:spcPts val="0"/>
                        </a:spcBef>
                        <a:spcAft>
                          <a:spcPts val="0"/>
                        </a:spcAft>
                        <a:buNone/>
                      </a:pPr>
                      <a:r>
                        <a:rPr lang="en-US">
                          <a:latin typeface="Roboto"/>
                          <a:ea typeface="Roboto"/>
                          <a:cs typeface="Roboto"/>
                          <a:sym typeface="Roboto"/>
                        </a:rPr>
                        <a:t>Defining prevention in CPHA (60)</a:t>
                      </a:r>
                      <a:endParaRPr>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latin typeface="Roboto"/>
                          <a:ea typeface="Roboto"/>
                          <a:cs typeface="Roboto"/>
                          <a:sym typeface="Roboto"/>
                        </a:rPr>
                        <a:t>Step 3: Design and planning (60')</a:t>
                      </a:r>
                      <a:endParaRPr>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latin typeface="Roboto"/>
                          <a:ea typeface="Roboto"/>
                          <a:cs typeface="Roboto"/>
                          <a:sym typeface="Roboto"/>
                        </a:rPr>
                        <a:t>Thematic example: Applying the framework for prevention of family separation (75')</a:t>
                      </a:r>
                      <a:endParaRPr>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90500">
                <a:tc>
                  <a:txBody>
                    <a:bodyPr/>
                    <a:lstStyle/>
                    <a:p>
                      <a:pPr indent="0" lvl="0" marL="0" rtl="0" algn="ctr">
                        <a:lnSpc>
                          <a:spcPct val="115000"/>
                        </a:lnSpc>
                        <a:spcBef>
                          <a:spcPts val="0"/>
                        </a:spcBef>
                        <a:spcAft>
                          <a:spcPts val="0"/>
                        </a:spcAft>
                        <a:buNone/>
                      </a:pPr>
                      <a:r>
                        <a:rPr lang="en-US">
                          <a:latin typeface="Roboto"/>
                          <a:ea typeface="Roboto"/>
                          <a:cs typeface="Roboto"/>
                          <a:sym typeface="Roboto"/>
                        </a:rPr>
                        <a:t>Lunch</a:t>
                      </a:r>
                      <a:endParaRPr>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solidFill>
                      <a:srgbClr val="9E9E9E"/>
                    </a:solidFill>
                  </a:tcPr>
                </a:tc>
                <a:tc>
                  <a:txBody>
                    <a:bodyPr/>
                    <a:lstStyle/>
                    <a:p>
                      <a:pPr indent="0" lvl="0" marL="0" rtl="0" algn="ctr">
                        <a:lnSpc>
                          <a:spcPct val="115000"/>
                        </a:lnSpc>
                        <a:spcBef>
                          <a:spcPts val="0"/>
                        </a:spcBef>
                        <a:spcAft>
                          <a:spcPts val="0"/>
                        </a:spcAft>
                        <a:buNone/>
                      </a:pPr>
                      <a:r>
                        <a:rPr lang="en-US">
                          <a:latin typeface="Roboto"/>
                          <a:ea typeface="Roboto"/>
                          <a:cs typeface="Roboto"/>
                          <a:sym typeface="Roboto"/>
                        </a:rPr>
                        <a:t>Lunch</a:t>
                      </a:r>
                      <a:endParaRPr>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solidFill>
                      <a:srgbClr val="9E9E9E"/>
                    </a:solidFill>
                  </a:tcPr>
                </a:tc>
                <a:tc>
                  <a:txBody>
                    <a:bodyPr/>
                    <a:lstStyle/>
                    <a:p>
                      <a:pPr indent="0" lvl="0" marL="0" rtl="0" algn="ctr">
                        <a:lnSpc>
                          <a:spcPct val="115000"/>
                        </a:lnSpc>
                        <a:spcBef>
                          <a:spcPts val="0"/>
                        </a:spcBef>
                        <a:spcAft>
                          <a:spcPts val="0"/>
                        </a:spcAft>
                        <a:buNone/>
                      </a:pPr>
                      <a:r>
                        <a:rPr lang="en-US">
                          <a:latin typeface="Roboto"/>
                          <a:ea typeface="Roboto"/>
                          <a:cs typeface="Roboto"/>
                          <a:sym typeface="Roboto"/>
                        </a:rPr>
                        <a:t>Lunch</a:t>
                      </a:r>
                      <a:endParaRPr>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solidFill>
                      <a:srgbClr val="9E9E9E"/>
                    </a:solidFill>
                  </a:tcPr>
                </a:tc>
              </a:tr>
              <a:tr h="333375">
                <a:tc>
                  <a:txBody>
                    <a:bodyPr/>
                    <a:lstStyle/>
                    <a:p>
                      <a:pPr indent="0" lvl="0" marL="0" rtl="0" algn="ctr">
                        <a:lnSpc>
                          <a:spcPct val="115000"/>
                        </a:lnSpc>
                        <a:spcBef>
                          <a:spcPts val="0"/>
                        </a:spcBef>
                        <a:spcAft>
                          <a:spcPts val="0"/>
                        </a:spcAft>
                        <a:buNone/>
                      </a:pPr>
                      <a:r>
                        <a:rPr lang="en-US">
                          <a:latin typeface="Roboto"/>
                          <a:ea typeface="Roboto"/>
                          <a:cs typeface="Roboto"/>
                          <a:sym typeface="Roboto"/>
                        </a:rPr>
                        <a:t>Guiding Principles for prevention (15')</a:t>
                      </a:r>
                      <a:endParaRPr>
                        <a:latin typeface="Roboto"/>
                        <a:ea typeface="Roboto"/>
                        <a:cs typeface="Roboto"/>
                        <a:sym typeface="Roboto"/>
                      </a:endParaRPr>
                    </a:p>
                    <a:p>
                      <a:pPr indent="0" lvl="0" marL="0" rtl="0" algn="ctr">
                        <a:lnSpc>
                          <a:spcPct val="115000"/>
                        </a:lnSpc>
                        <a:spcBef>
                          <a:spcPts val="0"/>
                        </a:spcBef>
                        <a:spcAft>
                          <a:spcPts val="0"/>
                        </a:spcAft>
                        <a:buNone/>
                      </a:pPr>
                      <a:r>
                        <a:t/>
                      </a:r>
                      <a:endParaRPr>
                        <a:latin typeface="Roboto"/>
                        <a:ea typeface="Roboto"/>
                        <a:cs typeface="Roboto"/>
                        <a:sym typeface="Roboto"/>
                      </a:endParaRPr>
                    </a:p>
                    <a:p>
                      <a:pPr indent="0" lvl="0" marL="0" rtl="0" algn="ctr">
                        <a:lnSpc>
                          <a:spcPct val="115000"/>
                        </a:lnSpc>
                        <a:spcBef>
                          <a:spcPts val="0"/>
                        </a:spcBef>
                        <a:spcAft>
                          <a:spcPts val="0"/>
                        </a:spcAft>
                        <a:buNone/>
                      </a:pPr>
                      <a:r>
                        <a:rPr lang="en-US">
                          <a:latin typeface="Roboto"/>
                          <a:ea typeface="Roboto"/>
                          <a:cs typeface="Roboto"/>
                          <a:sym typeface="Roboto"/>
                        </a:rPr>
                        <a:t>Step 1: Preparedness (90')</a:t>
                      </a:r>
                      <a:endParaRPr>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latin typeface="Roboto"/>
                          <a:ea typeface="Roboto"/>
                          <a:cs typeface="Roboto"/>
                          <a:sym typeface="Roboto"/>
                        </a:rPr>
                        <a:t>Step 3: Design and planning cont. (100')</a:t>
                      </a:r>
                      <a:endParaRPr>
                        <a:latin typeface="Roboto"/>
                        <a:ea typeface="Roboto"/>
                        <a:cs typeface="Roboto"/>
                        <a:sym typeface="Roboto"/>
                      </a:endParaRPr>
                    </a:p>
                    <a:p>
                      <a:pPr indent="0" lvl="0" marL="0" rtl="0" algn="ctr">
                        <a:lnSpc>
                          <a:spcPct val="115000"/>
                        </a:lnSpc>
                        <a:spcBef>
                          <a:spcPts val="0"/>
                        </a:spcBef>
                        <a:spcAft>
                          <a:spcPts val="0"/>
                        </a:spcAft>
                        <a:buNone/>
                      </a:pPr>
                      <a:r>
                        <a:t/>
                      </a:r>
                      <a:endParaRPr>
                        <a:latin typeface="Roboto"/>
                        <a:ea typeface="Roboto"/>
                        <a:cs typeface="Roboto"/>
                        <a:sym typeface="Roboto"/>
                      </a:endParaRPr>
                    </a:p>
                    <a:p>
                      <a:pPr indent="0" lvl="0" marL="0" rtl="0" algn="ctr">
                        <a:lnSpc>
                          <a:spcPct val="115000"/>
                        </a:lnSpc>
                        <a:spcBef>
                          <a:spcPts val="0"/>
                        </a:spcBef>
                        <a:spcAft>
                          <a:spcPts val="0"/>
                        </a:spcAft>
                        <a:buNone/>
                      </a:pPr>
                      <a:r>
                        <a:t/>
                      </a:r>
                      <a:endParaRPr>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latin typeface="Roboto"/>
                          <a:ea typeface="Roboto"/>
                          <a:cs typeface="Roboto"/>
                          <a:sym typeface="Roboto"/>
                        </a:rPr>
                        <a:t>Challenges and opportunities (90')</a:t>
                      </a:r>
                      <a:endParaRPr>
                        <a:latin typeface="Roboto"/>
                        <a:ea typeface="Roboto"/>
                        <a:cs typeface="Roboto"/>
                        <a:sym typeface="Roboto"/>
                      </a:endParaRPr>
                    </a:p>
                    <a:p>
                      <a:pPr indent="0" lvl="0" marL="0" rtl="0" algn="ctr">
                        <a:lnSpc>
                          <a:spcPct val="115000"/>
                        </a:lnSpc>
                        <a:spcBef>
                          <a:spcPts val="0"/>
                        </a:spcBef>
                        <a:spcAft>
                          <a:spcPts val="0"/>
                        </a:spcAft>
                        <a:buNone/>
                      </a:pPr>
                      <a:r>
                        <a:t/>
                      </a:r>
                      <a:endParaRPr>
                        <a:latin typeface="Roboto"/>
                        <a:ea typeface="Roboto"/>
                        <a:cs typeface="Roboto"/>
                        <a:sym typeface="Roboto"/>
                      </a:endParaRPr>
                    </a:p>
                    <a:p>
                      <a:pPr indent="0" lvl="0" marL="0" rtl="0" algn="ctr">
                        <a:lnSpc>
                          <a:spcPct val="115000"/>
                        </a:lnSpc>
                        <a:spcBef>
                          <a:spcPts val="0"/>
                        </a:spcBef>
                        <a:spcAft>
                          <a:spcPts val="0"/>
                        </a:spcAft>
                        <a:buNone/>
                      </a:pPr>
                      <a:r>
                        <a:t/>
                      </a:r>
                      <a:endParaRPr>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190500">
                <a:tc>
                  <a:txBody>
                    <a:bodyPr/>
                    <a:lstStyle/>
                    <a:p>
                      <a:pPr indent="0" lvl="0" marL="0" rtl="0" algn="ctr">
                        <a:lnSpc>
                          <a:spcPct val="115000"/>
                        </a:lnSpc>
                        <a:spcBef>
                          <a:spcPts val="0"/>
                        </a:spcBef>
                        <a:spcAft>
                          <a:spcPts val="0"/>
                        </a:spcAft>
                        <a:buNone/>
                      </a:pPr>
                      <a:r>
                        <a:rPr lang="en-US">
                          <a:latin typeface="Roboto"/>
                          <a:ea typeface="Roboto"/>
                          <a:cs typeface="Roboto"/>
                          <a:sym typeface="Roboto"/>
                        </a:rPr>
                        <a:t>Break</a:t>
                      </a:r>
                      <a:endParaRPr>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solidFill>
                      <a:srgbClr val="9E9E9E"/>
                    </a:solidFill>
                  </a:tcPr>
                </a:tc>
                <a:tc>
                  <a:txBody>
                    <a:bodyPr/>
                    <a:lstStyle/>
                    <a:p>
                      <a:pPr indent="0" lvl="0" marL="0" rtl="0" algn="ctr">
                        <a:lnSpc>
                          <a:spcPct val="115000"/>
                        </a:lnSpc>
                        <a:spcBef>
                          <a:spcPts val="0"/>
                        </a:spcBef>
                        <a:spcAft>
                          <a:spcPts val="0"/>
                        </a:spcAft>
                        <a:buNone/>
                      </a:pPr>
                      <a:r>
                        <a:rPr lang="en-US">
                          <a:latin typeface="Roboto"/>
                          <a:ea typeface="Roboto"/>
                          <a:cs typeface="Roboto"/>
                          <a:sym typeface="Roboto"/>
                        </a:rPr>
                        <a:t>Break</a:t>
                      </a:r>
                      <a:endParaRPr>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solidFill>
                      <a:srgbClr val="9E9E9E"/>
                    </a:solidFill>
                  </a:tcPr>
                </a:tc>
                <a:tc>
                  <a:txBody>
                    <a:bodyPr/>
                    <a:lstStyle/>
                    <a:p>
                      <a:pPr indent="0" lvl="0" marL="0" rtl="0" algn="ctr">
                        <a:lnSpc>
                          <a:spcPct val="115000"/>
                        </a:lnSpc>
                        <a:spcBef>
                          <a:spcPts val="0"/>
                        </a:spcBef>
                        <a:spcAft>
                          <a:spcPts val="0"/>
                        </a:spcAft>
                        <a:buNone/>
                      </a:pPr>
                      <a:r>
                        <a:rPr lang="en-US">
                          <a:latin typeface="Roboto"/>
                          <a:ea typeface="Roboto"/>
                          <a:cs typeface="Roboto"/>
                          <a:sym typeface="Roboto"/>
                        </a:rPr>
                        <a:t>Break</a:t>
                      </a:r>
                      <a:endParaRPr>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solidFill>
                      <a:srgbClr val="9E9E9E"/>
                    </a:solidFill>
                  </a:tcPr>
                </a:tc>
              </a:tr>
              <a:tr h="333375">
                <a:tc>
                  <a:txBody>
                    <a:bodyPr/>
                    <a:lstStyle/>
                    <a:p>
                      <a:pPr indent="0" lvl="0" marL="0" rtl="0" algn="ctr">
                        <a:lnSpc>
                          <a:spcPct val="115000"/>
                        </a:lnSpc>
                        <a:spcBef>
                          <a:spcPts val="0"/>
                        </a:spcBef>
                        <a:spcAft>
                          <a:spcPts val="0"/>
                        </a:spcAft>
                        <a:buNone/>
                      </a:pPr>
                      <a:r>
                        <a:t/>
                      </a:r>
                      <a:endParaRPr>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latin typeface="Roboto"/>
                          <a:ea typeface="Roboto"/>
                          <a:cs typeface="Roboto"/>
                          <a:sym typeface="Roboto"/>
                        </a:rPr>
                        <a:t>Step 4: Implementation and monitoring (60')</a:t>
                      </a:r>
                      <a:endParaRPr>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latin typeface="Roboto"/>
                          <a:ea typeface="Roboto"/>
                          <a:cs typeface="Roboto"/>
                          <a:sym typeface="Roboto"/>
                        </a:rPr>
                        <a:t>Course evaluation and closing (45')</a:t>
                      </a:r>
                      <a:endParaRPr>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r h="396200">
                <a:tc>
                  <a:txBody>
                    <a:bodyPr/>
                    <a:lstStyle/>
                    <a:p>
                      <a:pPr indent="0" lvl="0" marL="0" rtl="0" algn="ctr">
                        <a:lnSpc>
                          <a:spcPct val="115000"/>
                        </a:lnSpc>
                        <a:spcBef>
                          <a:spcPts val="0"/>
                        </a:spcBef>
                        <a:spcAft>
                          <a:spcPts val="0"/>
                        </a:spcAft>
                        <a:buNone/>
                      </a:pPr>
                      <a:r>
                        <a:rPr lang="en-US">
                          <a:latin typeface="Roboto"/>
                          <a:ea typeface="Roboto"/>
                          <a:cs typeface="Roboto"/>
                          <a:sym typeface="Roboto"/>
                        </a:rPr>
                        <a:t>Review of day 1 (30')</a:t>
                      </a:r>
                      <a:endParaRPr>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latin typeface="Roboto"/>
                          <a:ea typeface="Roboto"/>
                          <a:cs typeface="Roboto"/>
                          <a:sym typeface="Roboto"/>
                        </a:rPr>
                        <a:t>Review of day 2 (15')</a:t>
                      </a:r>
                      <a:endParaRPr>
                        <a:latin typeface="Roboto"/>
                        <a:ea typeface="Roboto"/>
                        <a:cs typeface="Roboto"/>
                        <a:sym typeface="Roboto"/>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a:p>
                  </a:txBody>
                  <a:tcPr marT="91425" marB="91425" marR="28575" marL="28575" anchor="b">
                    <a:lnL cap="flat" cmpd="sng" w="8650">
                      <a:solidFill>
                        <a:srgbClr val="CCCCCC"/>
                      </a:solidFill>
                      <a:prstDash val="solid"/>
                      <a:round/>
                      <a:headEnd len="sm" w="sm" type="none"/>
                      <a:tailEnd len="sm" w="sm" type="none"/>
                    </a:lnL>
                    <a:lnR cap="flat" cmpd="sng" w="8650">
                      <a:solidFill>
                        <a:srgbClr val="CCCCCC"/>
                      </a:solidFill>
                      <a:prstDash val="solid"/>
                      <a:round/>
                      <a:headEnd len="sm" w="sm" type="none"/>
                      <a:tailEnd len="sm" w="sm" type="none"/>
                    </a:lnR>
                    <a:lnT cap="flat" cmpd="sng" w="8650">
                      <a:solidFill>
                        <a:srgbClr val="CCCCCC"/>
                      </a:solidFill>
                      <a:prstDash val="solid"/>
                      <a:round/>
                      <a:headEnd len="sm" w="sm" type="none"/>
                      <a:tailEnd len="sm" w="sm" type="none"/>
                    </a:lnT>
                    <a:lnB cap="flat" cmpd="sng" w="8650">
                      <a:solidFill>
                        <a:srgbClr val="CCCCCC"/>
                      </a:solidFill>
                      <a:prstDash val="solid"/>
                      <a:round/>
                      <a:headEnd len="sm" w="sm" type="none"/>
                      <a:tailEnd len="sm" w="sm" type="none"/>
                    </a:lnB>
                  </a:tcPr>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g218b30375e6_0_14"/>
          <p:cNvSpPr txBox="1"/>
          <p:nvPr>
            <p:ph type="title"/>
          </p:nvPr>
        </p:nvSpPr>
        <p:spPr>
          <a:xfrm>
            <a:off x="656023"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Target audiences</a:t>
            </a:r>
            <a:endParaRPr/>
          </a:p>
        </p:txBody>
      </p:sp>
      <p:sp>
        <p:nvSpPr>
          <p:cNvPr id="581" name="Google Shape;581;g218b30375e6_0_14"/>
          <p:cNvSpPr txBox="1"/>
          <p:nvPr>
            <p:ph idx="1" type="body"/>
          </p:nvPr>
        </p:nvSpPr>
        <p:spPr>
          <a:xfrm>
            <a:off x="656023" y="1971675"/>
            <a:ext cx="5250600" cy="571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Introductory training</a:t>
            </a:r>
            <a:endParaRPr/>
          </a:p>
        </p:txBody>
      </p:sp>
      <p:sp>
        <p:nvSpPr>
          <p:cNvPr id="582" name="Google Shape;582;g218b30375e6_0_14"/>
          <p:cNvSpPr txBox="1"/>
          <p:nvPr>
            <p:ph idx="2" type="body"/>
          </p:nvPr>
        </p:nvSpPr>
        <p:spPr>
          <a:xfrm>
            <a:off x="656023" y="2614600"/>
            <a:ext cx="5250600" cy="3729000"/>
          </a:xfrm>
          <a:prstGeom prst="rect">
            <a:avLst/>
          </a:prstGeom>
        </p:spPr>
        <p:txBody>
          <a:bodyPr anchorCtr="0" anchor="t" bIns="45700" lIns="91425" spcFirstLastPara="1" rIns="91425" wrap="square" tIns="45700">
            <a:normAutofit/>
          </a:bodyPr>
          <a:lstStyle/>
          <a:p>
            <a:pPr indent="-406400" lvl="0" marL="457200" rtl="0" algn="l">
              <a:lnSpc>
                <a:spcPct val="115000"/>
              </a:lnSpc>
              <a:spcBef>
                <a:spcPts val="1000"/>
              </a:spcBef>
              <a:spcAft>
                <a:spcPts val="0"/>
              </a:spcAft>
              <a:buSzPts val="2800"/>
              <a:buChar char="•"/>
            </a:pPr>
            <a:r>
              <a:rPr lang="en-US"/>
              <a:t>M</a:t>
            </a:r>
            <a:r>
              <a:rPr lang="en-US"/>
              <a:t>id level </a:t>
            </a:r>
            <a:endParaRPr/>
          </a:p>
          <a:p>
            <a:pPr indent="-406400" lvl="0" marL="457200" rtl="0" algn="l">
              <a:lnSpc>
                <a:spcPct val="115000"/>
              </a:lnSpc>
              <a:spcBef>
                <a:spcPts val="0"/>
              </a:spcBef>
              <a:spcAft>
                <a:spcPts val="0"/>
              </a:spcAft>
              <a:buSzPts val="2800"/>
              <a:buChar char="•"/>
            </a:pPr>
            <a:r>
              <a:rPr lang="en-US"/>
              <a:t>CPHA practitioners</a:t>
            </a:r>
            <a:endParaRPr/>
          </a:p>
          <a:p>
            <a:pPr indent="-406400" lvl="0" marL="457200" rtl="0" algn="l">
              <a:lnSpc>
                <a:spcPct val="115000"/>
              </a:lnSpc>
              <a:spcBef>
                <a:spcPts val="0"/>
              </a:spcBef>
              <a:spcAft>
                <a:spcPts val="0"/>
              </a:spcAft>
              <a:buSzPts val="2800"/>
              <a:buChar char="•"/>
            </a:pPr>
            <a:r>
              <a:rPr lang="en-US"/>
              <a:t>Want introductory knowledge   </a:t>
            </a:r>
            <a:endParaRPr/>
          </a:p>
        </p:txBody>
      </p:sp>
      <p:sp>
        <p:nvSpPr>
          <p:cNvPr id="583" name="Google Shape;583;g218b30375e6_0_14"/>
          <p:cNvSpPr txBox="1"/>
          <p:nvPr>
            <p:ph idx="1" type="body"/>
          </p:nvPr>
        </p:nvSpPr>
        <p:spPr>
          <a:xfrm>
            <a:off x="6107148" y="1971675"/>
            <a:ext cx="5250600" cy="571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In-depth</a:t>
            </a:r>
            <a:r>
              <a:rPr lang="en-US"/>
              <a:t> training</a:t>
            </a:r>
            <a:endParaRPr/>
          </a:p>
        </p:txBody>
      </p:sp>
      <p:sp>
        <p:nvSpPr>
          <p:cNvPr id="584" name="Google Shape;584;g218b30375e6_0_14"/>
          <p:cNvSpPr txBox="1"/>
          <p:nvPr>
            <p:ph idx="2" type="body"/>
          </p:nvPr>
        </p:nvSpPr>
        <p:spPr>
          <a:xfrm>
            <a:off x="6237073" y="2723700"/>
            <a:ext cx="5250600" cy="3729000"/>
          </a:xfrm>
          <a:prstGeom prst="rect">
            <a:avLst/>
          </a:prstGeom>
        </p:spPr>
        <p:txBody>
          <a:bodyPr anchorCtr="0" anchor="t" bIns="45700" lIns="91425" spcFirstLastPara="1" rIns="91425" wrap="square" tIns="45700">
            <a:normAutofit lnSpcReduction="10000"/>
          </a:bodyPr>
          <a:lstStyle/>
          <a:p>
            <a:pPr indent="-406400" lvl="0" marL="457200" rtl="0" algn="l">
              <a:lnSpc>
                <a:spcPct val="115000"/>
              </a:lnSpc>
              <a:spcBef>
                <a:spcPts val="1000"/>
              </a:spcBef>
              <a:spcAft>
                <a:spcPts val="0"/>
              </a:spcAft>
              <a:buSzPts val="2800"/>
              <a:buChar char="•"/>
            </a:pPr>
            <a:r>
              <a:rPr lang="en-US"/>
              <a:t>Mid to senior level </a:t>
            </a:r>
            <a:endParaRPr/>
          </a:p>
          <a:p>
            <a:pPr indent="-406400" lvl="0" marL="457200" rtl="0" algn="l">
              <a:lnSpc>
                <a:spcPct val="115000"/>
              </a:lnSpc>
              <a:spcBef>
                <a:spcPts val="0"/>
              </a:spcBef>
              <a:spcAft>
                <a:spcPts val="0"/>
              </a:spcAft>
              <a:buSzPts val="2800"/>
              <a:buChar char="•"/>
            </a:pPr>
            <a:r>
              <a:rPr lang="en-US"/>
              <a:t>CPHA practitioners</a:t>
            </a:r>
            <a:endParaRPr/>
          </a:p>
          <a:p>
            <a:pPr indent="-406400" lvl="0" marL="457200" rtl="0" algn="l">
              <a:lnSpc>
                <a:spcPct val="115000"/>
              </a:lnSpc>
              <a:spcBef>
                <a:spcPts val="0"/>
              </a:spcBef>
              <a:spcAft>
                <a:spcPts val="0"/>
              </a:spcAft>
              <a:buSzPts val="2800"/>
              <a:buChar char="•"/>
            </a:pPr>
            <a:r>
              <a:rPr lang="en-US"/>
              <a:t>Want stronger knowledge and skills</a:t>
            </a:r>
            <a:endParaRPr/>
          </a:p>
          <a:p>
            <a:pPr indent="-406400" lvl="0" marL="457200" rtl="0" algn="l">
              <a:lnSpc>
                <a:spcPct val="115000"/>
              </a:lnSpc>
              <a:spcBef>
                <a:spcPts val="0"/>
              </a:spcBef>
              <a:spcAft>
                <a:spcPts val="0"/>
              </a:spcAft>
              <a:buSzPts val="2800"/>
              <a:buChar char="•"/>
            </a:pPr>
            <a:r>
              <a:rPr lang="en-US"/>
              <a:t>Role in </a:t>
            </a:r>
            <a:r>
              <a:rPr lang="en-US"/>
              <a:t>capacity</a:t>
            </a:r>
            <a:r>
              <a:rPr lang="en-US"/>
              <a:t> strengthening of others</a:t>
            </a:r>
            <a:endParaRPr/>
          </a:p>
          <a:p>
            <a:pPr indent="-406400" lvl="0" marL="457200" rtl="0" algn="l">
              <a:lnSpc>
                <a:spcPct val="115000"/>
              </a:lnSpc>
              <a:spcBef>
                <a:spcPts val="0"/>
              </a:spcBef>
              <a:spcAft>
                <a:spcPts val="0"/>
              </a:spcAft>
              <a:buSzPts val="2800"/>
              <a:buChar char="•"/>
            </a:pPr>
            <a:r>
              <a:rPr lang="en-US"/>
              <a:t>Role in advocating for prevention programming</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217de64c89f_0_12"/>
          <p:cNvSpPr txBox="1"/>
          <p:nvPr>
            <p:ph type="title"/>
          </p:nvPr>
        </p:nvSpPr>
        <p:spPr>
          <a:xfrm>
            <a:off x="656022" y="365125"/>
            <a:ext cx="10820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Helvetica Neue"/>
              <a:buNone/>
            </a:pPr>
            <a:r>
              <a:rPr lang="en-US"/>
              <a:t>Implementing the Prevention framework</a:t>
            </a:r>
            <a:endParaRPr/>
          </a:p>
        </p:txBody>
      </p:sp>
      <p:sp>
        <p:nvSpPr>
          <p:cNvPr id="590" name="Google Shape;590;g217de64c89f_0_12"/>
          <p:cNvSpPr txBox="1"/>
          <p:nvPr>
            <p:ph idx="1" type="body"/>
          </p:nvPr>
        </p:nvSpPr>
        <p:spPr>
          <a:xfrm>
            <a:off x="656022" y="1690688"/>
            <a:ext cx="10820100" cy="4287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accent3"/>
              </a:buClr>
              <a:buSzPts val="2800"/>
              <a:buNone/>
            </a:pPr>
            <a:r>
              <a:rPr lang="en-US"/>
              <a:t>By the end of the session, you will be able to:</a:t>
            </a:r>
            <a:endParaRPr/>
          </a:p>
        </p:txBody>
      </p:sp>
      <p:sp>
        <p:nvSpPr>
          <p:cNvPr id="591" name="Google Shape;591;g217de64c89f_0_12"/>
          <p:cNvSpPr txBox="1"/>
          <p:nvPr>
            <p:ph idx="2" type="body"/>
          </p:nvPr>
        </p:nvSpPr>
        <p:spPr>
          <a:xfrm>
            <a:off x="656021" y="2333625"/>
            <a:ext cx="10820100" cy="3729000"/>
          </a:xfrm>
          <a:prstGeom prst="rect">
            <a:avLst/>
          </a:prstGeom>
          <a:noFill/>
          <a:ln>
            <a:noFill/>
          </a:ln>
        </p:spPr>
        <p:txBody>
          <a:bodyPr anchorCtr="0" anchor="t" bIns="45700" lIns="91425" spcFirstLastPara="1" rIns="91425" wrap="square" tIns="45700">
            <a:normAutofit/>
          </a:bodyPr>
          <a:lstStyle/>
          <a:p>
            <a:pPr indent="-406400" lvl="0" marL="457200" marR="0" rtl="0" algn="l">
              <a:lnSpc>
                <a:spcPct val="115000"/>
              </a:lnSpc>
              <a:spcBef>
                <a:spcPts val="0"/>
              </a:spcBef>
              <a:spcAft>
                <a:spcPts val="0"/>
              </a:spcAft>
              <a:buSzPts val="2800"/>
              <a:buChar char="•"/>
            </a:pPr>
            <a:r>
              <a:rPr lang="en-US"/>
              <a:t>Consider their next steps for implementing the framework</a:t>
            </a:r>
            <a:endParaRPr/>
          </a:p>
          <a:p>
            <a:pPr indent="-406400" lvl="0" marL="457200" marR="0" rtl="0" algn="l">
              <a:lnSpc>
                <a:spcPct val="115000"/>
              </a:lnSpc>
              <a:spcBef>
                <a:spcPts val="0"/>
              </a:spcBef>
              <a:spcAft>
                <a:spcPts val="0"/>
              </a:spcAft>
              <a:buSzPts val="2800"/>
              <a:buChar char="•"/>
            </a:pPr>
            <a:r>
              <a:rPr lang="en-US"/>
              <a:t>Identify potential obstacles and discuss mitigation measures</a:t>
            </a:r>
            <a:endParaRPr/>
          </a:p>
          <a:p>
            <a:pPr indent="-406400" lvl="0" marL="457200" marR="0" rtl="0" algn="l">
              <a:lnSpc>
                <a:spcPct val="115000"/>
              </a:lnSpc>
              <a:spcBef>
                <a:spcPts val="0"/>
              </a:spcBef>
              <a:spcAft>
                <a:spcPts val="0"/>
              </a:spcAft>
              <a:buSzPts val="2800"/>
              <a:buChar char="•"/>
            </a:pPr>
            <a:r>
              <a:rPr lang="en-US"/>
              <a:t>Identify the support required for their next steps and relate this to what is available from the Alliance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g217de64c89f_0_38"/>
          <p:cNvSpPr txBox="1"/>
          <p:nvPr>
            <p:ph type="title"/>
          </p:nvPr>
        </p:nvSpPr>
        <p:spPr>
          <a:xfrm>
            <a:off x="656023"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RACI diagrams</a:t>
            </a:r>
            <a:endParaRPr/>
          </a:p>
        </p:txBody>
      </p:sp>
      <p:graphicFrame>
        <p:nvGraphicFramePr>
          <p:cNvPr id="598" name="Google Shape;598;g217de64c89f_0_38"/>
          <p:cNvGraphicFramePr/>
          <p:nvPr/>
        </p:nvGraphicFramePr>
        <p:xfrm>
          <a:off x="952500" y="2476500"/>
          <a:ext cx="3000000" cy="3000000"/>
        </p:xfrm>
        <a:graphic>
          <a:graphicData uri="http://schemas.openxmlformats.org/drawingml/2006/table">
            <a:tbl>
              <a:tblPr>
                <a:noFill/>
                <a:tableStyleId>{1F34DBB8-FEDD-461B-9790-06748E2332EC}</a:tableStyleId>
              </a:tblPr>
              <a:tblGrid>
                <a:gridCol w="2057400"/>
                <a:gridCol w="2057400"/>
                <a:gridCol w="2057400"/>
                <a:gridCol w="2057400"/>
                <a:gridCol w="2057400"/>
              </a:tblGrid>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rPr b="1" lang="en-US"/>
                        <a:t>Project Manager</a:t>
                      </a:r>
                      <a:endParaRPr b="1"/>
                    </a:p>
                  </a:txBody>
                  <a:tcPr marT="91425" marB="91425" marR="91425" marL="91425"/>
                </a:tc>
                <a:tc>
                  <a:txBody>
                    <a:bodyPr/>
                    <a:lstStyle/>
                    <a:p>
                      <a:pPr indent="0" lvl="0" marL="0" rtl="0" algn="ctr">
                        <a:spcBef>
                          <a:spcPts val="0"/>
                        </a:spcBef>
                        <a:spcAft>
                          <a:spcPts val="0"/>
                        </a:spcAft>
                        <a:buNone/>
                      </a:pPr>
                      <a:r>
                        <a:rPr b="1" lang="en-US"/>
                        <a:t>CP Officer</a:t>
                      </a:r>
                      <a:endParaRPr b="1"/>
                    </a:p>
                  </a:txBody>
                  <a:tcPr marT="91425" marB="91425" marR="91425" marL="91425"/>
                </a:tc>
                <a:tc>
                  <a:txBody>
                    <a:bodyPr/>
                    <a:lstStyle/>
                    <a:p>
                      <a:pPr indent="0" lvl="0" marL="0" rtl="0" algn="ctr">
                        <a:spcBef>
                          <a:spcPts val="0"/>
                        </a:spcBef>
                        <a:spcAft>
                          <a:spcPts val="0"/>
                        </a:spcAft>
                        <a:buNone/>
                      </a:pPr>
                      <a:r>
                        <a:rPr b="1" lang="en-US"/>
                        <a:t>Global CP Adviser</a:t>
                      </a:r>
                      <a:endParaRPr b="1"/>
                    </a:p>
                  </a:txBody>
                  <a:tcPr marT="91425" marB="91425" marR="91425" marL="91425"/>
                </a:tc>
                <a:tc>
                  <a:txBody>
                    <a:bodyPr/>
                    <a:lstStyle/>
                    <a:p>
                      <a:pPr indent="0" lvl="0" marL="0" rtl="0" algn="ctr">
                        <a:spcBef>
                          <a:spcPts val="0"/>
                        </a:spcBef>
                        <a:spcAft>
                          <a:spcPts val="0"/>
                        </a:spcAft>
                        <a:buNone/>
                      </a:pPr>
                      <a:r>
                        <a:rPr b="1" lang="en-US"/>
                        <a:t>Country Director</a:t>
                      </a:r>
                      <a:endParaRPr b="1"/>
                    </a:p>
                  </a:txBody>
                  <a:tcPr marT="91425" marB="91425" marR="91425" marL="91425"/>
                </a:tc>
              </a:tr>
              <a:tr h="381000">
                <a:tc>
                  <a:txBody>
                    <a:bodyPr/>
                    <a:lstStyle/>
                    <a:p>
                      <a:pPr indent="0" lvl="0" marL="0" rtl="0" algn="l">
                        <a:spcBef>
                          <a:spcPts val="0"/>
                        </a:spcBef>
                        <a:spcAft>
                          <a:spcPts val="0"/>
                        </a:spcAft>
                        <a:buNone/>
                      </a:pPr>
                      <a:r>
                        <a:rPr lang="en-US"/>
                        <a:t>Draft </a:t>
                      </a:r>
                      <a:r>
                        <a:rPr lang="en-US"/>
                        <a:t>report </a:t>
                      </a:r>
                      <a:r>
                        <a:rPr lang="en-US"/>
                        <a:t>narrative</a:t>
                      </a:r>
                      <a:endParaRPr/>
                    </a:p>
                  </a:txBody>
                  <a:tcPr marT="91425" marB="91425" marR="91425" marL="91425"/>
                </a:tc>
                <a:tc>
                  <a:txBody>
                    <a:bodyPr/>
                    <a:lstStyle/>
                    <a:p>
                      <a:pPr indent="0" lvl="0" marL="0" rtl="0" algn="ctr">
                        <a:spcBef>
                          <a:spcPts val="0"/>
                        </a:spcBef>
                        <a:spcAft>
                          <a:spcPts val="0"/>
                        </a:spcAft>
                        <a:buNone/>
                      </a:pPr>
                      <a:r>
                        <a:rPr lang="en-US"/>
                        <a:t>R</a:t>
                      </a:r>
                      <a:endParaRPr/>
                    </a:p>
                  </a:txBody>
                  <a:tcPr marT="91425" marB="91425" marR="91425" marL="91425"/>
                </a:tc>
                <a:tc>
                  <a:txBody>
                    <a:bodyPr/>
                    <a:lstStyle/>
                    <a:p>
                      <a:pPr indent="0" lvl="0" marL="0" rtl="0" algn="ctr">
                        <a:spcBef>
                          <a:spcPts val="0"/>
                        </a:spcBef>
                        <a:spcAft>
                          <a:spcPts val="0"/>
                        </a:spcAft>
                        <a:buNone/>
                      </a:pPr>
                      <a:r>
                        <a:rPr lang="en-US"/>
                        <a:t>C</a:t>
                      </a:r>
                      <a:endParaRPr/>
                    </a:p>
                  </a:txBody>
                  <a:tcPr marT="91425" marB="91425" marR="91425" marL="91425"/>
                </a:tc>
                <a:tc>
                  <a:txBody>
                    <a:bodyPr/>
                    <a:lstStyle/>
                    <a:p>
                      <a:pPr indent="0" lvl="0" marL="0" rtl="0" algn="ctr">
                        <a:spcBef>
                          <a:spcPts val="0"/>
                        </a:spcBef>
                        <a:spcAft>
                          <a:spcPts val="0"/>
                        </a:spcAft>
                        <a:buNone/>
                      </a:pPr>
                      <a:r>
                        <a:rPr lang="en-US"/>
                        <a:t>C</a:t>
                      </a:r>
                      <a:endParaRPr/>
                    </a:p>
                  </a:txBody>
                  <a:tcPr marT="91425" marB="91425" marR="91425" marL="91425"/>
                </a:tc>
                <a:tc>
                  <a:txBody>
                    <a:bodyPr/>
                    <a:lstStyle/>
                    <a:p>
                      <a:pPr indent="0" lvl="0" marL="0" rtl="0" algn="ctr">
                        <a:spcBef>
                          <a:spcPts val="0"/>
                        </a:spcBef>
                        <a:spcAft>
                          <a:spcPts val="0"/>
                        </a:spcAft>
                        <a:buNone/>
                      </a:pPr>
                      <a:r>
                        <a:rPr lang="en-US"/>
                        <a:t>A</a:t>
                      </a:r>
                      <a:endParaRPr/>
                    </a:p>
                  </a:txBody>
                  <a:tcPr marT="91425" marB="91425" marR="91425" marL="91425"/>
                </a:tc>
              </a:tr>
              <a:tr h="381000">
                <a:tc>
                  <a:txBody>
                    <a:bodyPr/>
                    <a:lstStyle/>
                    <a:p>
                      <a:pPr indent="0" lvl="0" marL="0" rtl="0" algn="l">
                        <a:spcBef>
                          <a:spcPts val="0"/>
                        </a:spcBef>
                        <a:spcAft>
                          <a:spcPts val="0"/>
                        </a:spcAft>
                        <a:buNone/>
                      </a:pPr>
                      <a:r>
                        <a:rPr lang="en-US"/>
                        <a:t>Develop budget</a:t>
                      </a:r>
                      <a:endParaRPr/>
                    </a:p>
                  </a:txBody>
                  <a:tcPr marT="91425" marB="91425" marR="91425" marL="91425"/>
                </a:tc>
                <a:tc>
                  <a:txBody>
                    <a:bodyPr/>
                    <a:lstStyle/>
                    <a:p>
                      <a:pPr indent="0" lvl="0" marL="0" rtl="0" algn="ctr">
                        <a:spcBef>
                          <a:spcPts val="0"/>
                        </a:spcBef>
                        <a:spcAft>
                          <a:spcPts val="0"/>
                        </a:spcAft>
                        <a:buNone/>
                      </a:pPr>
                      <a:r>
                        <a:rPr lang="en-US"/>
                        <a:t>R</a:t>
                      </a:r>
                      <a:endParaRPr/>
                    </a:p>
                  </a:txBody>
                  <a:tcPr marT="91425" marB="91425" marR="91425" marL="91425"/>
                </a:tc>
                <a:tc>
                  <a:txBody>
                    <a:bodyPr/>
                    <a:lstStyle/>
                    <a:p>
                      <a:pPr indent="0" lvl="0" marL="0" rtl="0" algn="ctr">
                        <a:spcBef>
                          <a:spcPts val="0"/>
                        </a:spcBef>
                        <a:spcAft>
                          <a:spcPts val="0"/>
                        </a:spcAft>
                        <a:buNone/>
                      </a:pPr>
                      <a:r>
                        <a:rPr lang="en-US"/>
                        <a:t>I</a:t>
                      </a:r>
                      <a:endParaRPr/>
                    </a:p>
                  </a:txBody>
                  <a:tcPr marT="91425" marB="91425" marR="91425" marL="91425"/>
                </a:tc>
                <a:tc>
                  <a:txBody>
                    <a:bodyPr/>
                    <a:lstStyle/>
                    <a:p>
                      <a:pPr indent="0" lvl="0" marL="0" rtl="0" algn="ctr">
                        <a:spcBef>
                          <a:spcPts val="0"/>
                        </a:spcBef>
                        <a:spcAft>
                          <a:spcPts val="0"/>
                        </a:spcAft>
                        <a:buNone/>
                      </a:pPr>
                      <a:r>
                        <a:rPr lang="en-US"/>
                        <a:t>C</a:t>
                      </a:r>
                      <a:endParaRPr/>
                    </a:p>
                  </a:txBody>
                  <a:tcPr marT="91425" marB="91425" marR="91425" marL="91425"/>
                </a:tc>
                <a:tc>
                  <a:txBody>
                    <a:bodyPr/>
                    <a:lstStyle/>
                    <a:p>
                      <a:pPr indent="0" lvl="0" marL="0" rtl="0" algn="ctr">
                        <a:spcBef>
                          <a:spcPts val="0"/>
                        </a:spcBef>
                        <a:spcAft>
                          <a:spcPts val="0"/>
                        </a:spcAft>
                        <a:buNone/>
                      </a:pPr>
                      <a:r>
                        <a:rPr lang="en-US"/>
                        <a:t>A</a:t>
                      </a:r>
                      <a:endParaRPr/>
                    </a:p>
                  </a:txBody>
                  <a:tcPr marT="91425" marB="91425" marR="91425" marL="91425"/>
                </a:tc>
              </a:tr>
              <a:tr h="381000">
                <a:tc>
                  <a:txBody>
                    <a:bodyPr/>
                    <a:lstStyle/>
                    <a:p>
                      <a:pPr indent="0" lvl="0" marL="0" rtl="0" algn="l">
                        <a:spcBef>
                          <a:spcPts val="0"/>
                        </a:spcBef>
                        <a:spcAft>
                          <a:spcPts val="0"/>
                        </a:spcAft>
                        <a:buNone/>
                      </a:pPr>
                      <a:r>
                        <a:rPr lang="en-US"/>
                        <a:t>Design questionnaire</a:t>
                      </a:r>
                      <a:endParaRPr/>
                    </a:p>
                  </a:txBody>
                  <a:tcPr marT="91425" marB="91425" marR="91425" marL="91425"/>
                </a:tc>
                <a:tc>
                  <a:txBody>
                    <a:bodyPr/>
                    <a:lstStyle/>
                    <a:p>
                      <a:pPr indent="0" lvl="0" marL="0" rtl="0" algn="ctr">
                        <a:spcBef>
                          <a:spcPts val="0"/>
                        </a:spcBef>
                        <a:spcAft>
                          <a:spcPts val="0"/>
                        </a:spcAft>
                        <a:buNone/>
                      </a:pPr>
                      <a:r>
                        <a:rPr lang="en-US"/>
                        <a:t>R</a:t>
                      </a:r>
                      <a:endParaRPr/>
                    </a:p>
                  </a:txBody>
                  <a:tcPr marT="91425" marB="91425" marR="91425" marL="91425"/>
                </a:tc>
                <a:tc>
                  <a:txBody>
                    <a:bodyPr/>
                    <a:lstStyle/>
                    <a:p>
                      <a:pPr indent="0" lvl="0" marL="0" rtl="0" algn="ctr">
                        <a:spcBef>
                          <a:spcPts val="0"/>
                        </a:spcBef>
                        <a:spcAft>
                          <a:spcPts val="0"/>
                        </a:spcAft>
                        <a:buNone/>
                      </a:pPr>
                      <a:r>
                        <a:rPr lang="en-US"/>
                        <a:t>C</a:t>
                      </a:r>
                      <a:endParaRPr/>
                    </a:p>
                  </a:txBody>
                  <a:tcPr marT="91425" marB="91425" marR="91425" marL="91425"/>
                </a:tc>
                <a:tc>
                  <a:txBody>
                    <a:bodyPr/>
                    <a:lstStyle/>
                    <a:p>
                      <a:pPr indent="0" lvl="0" marL="0" rtl="0" algn="ctr">
                        <a:spcBef>
                          <a:spcPts val="0"/>
                        </a:spcBef>
                        <a:spcAft>
                          <a:spcPts val="0"/>
                        </a:spcAft>
                        <a:buNone/>
                      </a:pPr>
                      <a:r>
                        <a:rPr lang="en-US"/>
                        <a:t>C</a:t>
                      </a:r>
                      <a:endParaRPr/>
                    </a:p>
                  </a:txBody>
                  <a:tcPr marT="91425" marB="91425" marR="91425" marL="91425"/>
                </a:tc>
                <a:tc>
                  <a:txBody>
                    <a:bodyPr/>
                    <a:lstStyle/>
                    <a:p>
                      <a:pPr indent="0" lvl="0" marL="0" rtl="0" algn="ctr">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US"/>
                        <a:t>Schedule FGDs</a:t>
                      </a:r>
                      <a:endParaRPr/>
                    </a:p>
                  </a:txBody>
                  <a:tcPr marT="91425" marB="91425" marR="91425" marL="91425"/>
                </a:tc>
                <a:tc>
                  <a:txBody>
                    <a:bodyPr/>
                    <a:lstStyle/>
                    <a:p>
                      <a:pPr indent="0" lvl="0" marL="0" rtl="0" algn="ctr">
                        <a:spcBef>
                          <a:spcPts val="0"/>
                        </a:spcBef>
                        <a:spcAft>
                          <a:spcPts val="0"/>
                        </a:spcAft>
                        <a:buNone/>
                      </a:pPr>
                      <a:r>
                        <a:rPr lang="en-US"/>
                        <a:t>A</a:t>
                      </a:r>
                      <a:endParaRPr/>
                    </a:p>
                  </a:txBody>
                  <a:tcPr marT="91425" marB="91425" marR="91425" marL="91425"/>
                </a:tc>
                <a:tc>
                  <a:txBody>
                    <a:bodyPr/>
                    <a:lstStyle/>
                    <a:p>
                      <a:pPr indent="0" lvl="0" marL="0" rtl="0" algn="ctr">
                        <a:spcBef>
                          <a:spcPts val="0"/>
                        </a:spcBef>
                        <a:spcAft>
                          <a:spcPts val="0"/>
                        </a:spcAft>
                        <a:buNone/>
                      </a:pPr>
                      <a:r>
                        <a:rPr lang="en-US"/>
                        <a:t>R</a:t>
                      </a:r>
                      <a:endParaRPr/>
                    </a:p>
                  </a:txBody>
                  <a:tcPr marT="91425" marB="91425" marR="91425" marL="91425"/>
                </a:tc>
                <a:tc>
                  <a:txBody>
                    <a:bodyPr/>
                    <a:lstStyle/>
                    <a:p>
                      <a:pPr indent="0" lvl="0" marL="0" rtl="0" algn="ctr">
                        <a:spcBef>
                          <a:spcPts val="0"/>
                        </a:spcBef>
                        <a:spcAft>
                          <a:spcPts val="0"/>
                        </a:spcAft>
                        <a:buNone/>
                      </a:pPr>
                      <a:r>
                        <a:rPr lang="en-US"/>
                        <a:t>C</a:t>
                      </a:r>
                      <a:endParaRPr/>
                    </a:p>
                  </a:txBody>
                  <a:tcPr marT="91425" marB="91425" marR="91425" marL="91425"/>
                </a:tc>
                <a:tc>
                  <a:txBody>
                    <a:bodyPr/>
                    <a:lstStyle/>
                    <a:p>
                      <a:pPr indent="0" lvl="0" marL="0" rtl="0" algn="ctr">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21502735804_0_18"/>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Helvetica Neue"/>
              <a:buNone/>
            </a:pPr>
            <a:r>
              <a:rPr lang="en-US"/>
              <a:t>Introduction to the framework</a:t>
            </a:r>
            <a:endParaRPr/>
          </a:p>
        </p:txBody>
      </p:sp>
      <p:sp>
        <p:nvSpPr>
          <p:cNvPr id="261" name="Google Shape;261;g21502735804_0_18"/>
          <p:cNvSpPr txBox="1"/>
          <p:nvPr>
            <p:ph idx="1" type="body"/>
          </p:nvPr>
        </p:nvSpPr>
        <p:spPr>
          <a:xfrm>
            <a:off x="656023" y="1690688"/>
            <a:ext cx="10820100" cy="500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3"/>
              </a:buClr>
              <a:buSzPts val="2800"/>
              <a:buNone/>
            </a:pPr>
            <a:r>
              <a:rPr lang="en-US"/>
              <a:t>By the end of the session, you will be able to:</a:t>
            </a:r>
            <a:endParaRPr/>
          </a:p>
        </p:txBody>
      </p:sp>
      <p:sp>
        <p:nvSpPr>
          <p:cNvPr id="262" name="Google Shape;262;g21502735804_0_18"/>
          <p:cNvSpPr txBox="1"/>
          <p:nvPr>
            <p:ph idx="2" type="body"/>
          </p:nvPr>
        </p:nvSpPr>
        <p:spPr>
          <a:xfrm>
            <a:off x="656022" y="2333626"/>
            <a:ext cx="10820100" cy="3771900"/>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0"/>
              </a:spcBef>
              <a:spcAft>
                <a:spcPts val="0"/>
              </a:spcAft>
              <a:buSzPts val="2800"/>
              <a:buChar char="•"/>
            </a:pPr>
            <a:r>
              <a:rPr lang="en-US"/>
              <a:t>Describe how and why the Primary Prevention Framework for CPHA was developed</a:t>
            </a:r>
            <a:endParaRPr/>
          </a:p>
          <a:p>
            <a:pPr indent="0" lvl="0" marL="457200" rtl="0" algn="l">
              <a:lnSpc>
                <a:spcPct val="90000"/>
              </a:lnSpc>
              <a:spcBef>
                <a:spcPts val="0"/>
              </a:spcBef>
              <a:spcAft>
                <a:spcPts val="0"/>
              </a:spcAft>
              <a:buNone/>
            </a:pPr>
            <a:r>
              <a:t/>
            </a:r>
            <a:endParaRPr/>
          </a:p>
          <a:p>
            <a:pPr indent="-406400" lvl="0" marL="457200" rtl="0" algn="l">
              <a:lnSpc>
                <a:spcPct val="90000"/>
              </a:lnSpc>
              <a:spcBef>
                <a:spcPts val="0"/>
              </a:spcBef>
              <a:spcAft>
                <a:spcPts val="0"/>
              </a:spcAft>
              <a:buSzPts val="2800"/>
              <a:buChar char="•"/>
            </a:pPr>
            <a:r>
              <a:rPr lang="en-US"/>
              <a:t>Recall the key findings of the desk review which informed the framework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g21502735804_0_12"/>
          <p:cNvPicPr preferRelativeResize="0"/>
          <p:nvPr/>
        </p:nvPicPr>
        <p:blipFill>
          <a:blip r:embed="rId3">
            <a:alphaModFix/>
          </a:blip>
          <a:stretch>
            <a:fillRect/>
          </a:stretch>
        </p:blipFill>
        <p:spPr>
          <a:xfrm>
            <a:off x="4649325" y="2237400"/>
            <a:ext cx="4066850" cy="3927574"/>
          </a:xfrm>
          <a:prstGeom prst="rect">
            <a:avLst/>
          </a:prstGeom>
          <a:noFill/>
          <a:ln>
            <a:noFill/>
          </a:ln>
        </p:spPr>
      </p:pic>
      <p:pic>
        <p:nvPicPr>
          <p:cNvPr id="268" name="Google Shape;268;g21502735804_0_12"/>
          <p:cNvPicPr preferRelativeResize="0"/>
          <p:nvPr/>
        </p:nvPicPr>
        <p:blipFill>
          <a:blip r:embed="rId4">
            <a:alphaModFix/>
          </a:blip>
          <a:stretch>
            <a:fillRect/>
          </a:stretch>
        </p:blipFill>
        <p:spPr>
          <a:xfrm>
            <a:off x="152400" y="0"/>
            <a:ext cx="5941799" cy="2473225"/>
          </a:xfrm>
          <a:prstGeom prst="rect">
            <a:avLst/>
          </a:prstGeom>
          <a:noFill/>
          <a:ln>
            <a:noFill/>
          </a:ln>
        </p:spPr>
      </p:pic>
      <p:pic>
        <p:nvPicPr>
          <p:cNvPr id="269" name="Google Shape;269;g21502735804_0_12"/>
          <p:cNvPicPr preferRelativeResize="0"/>
          <p:nvPr/>
        </p:nvPicPr>
        <p:blipFill>
          <a:blip r:embed="rId5">
            <a:alphaModFix/>
          </a:blip>
          <a:stretch>
            <a:fillRect/>
          </a:stretch>
        </p:blipFill>
        <p:spPr>
          <a:xfrm>
            <a:off x="1643428" y="2134600"/>
            <a:ext cx="3248950" cy="4723400"/>
          </a:xfrm>
          <a:prstGeom prst="rect">
            <a:avLst/>
          </a:prstGeom>
          <a:noFill/>
          <a:ln>
            <a:noFill/>
          </a:ln>
        </p:spPr>
      </p:pic>
      <p:pic>
        <p:nvPicPr>
          <p:cNvPr id="270" name="Google Shape;270;g21502735804_0_12"/>
          <p:cNvPicPr preferRelativeResize="0"/>
          <p:nvPr/>
        </p:nvPicPr>
        <p:blipFill>
          <a:blip r:embed="rId6">
            <a:alphaModFix/>
          </a:blip>
          <a:stretch>
            <a:fillRect/>
          </a:stretch>
        </p:blipFill>
        <p:spPr>
          <a:xfrm>
            <a:off x="8566778" y="308423"/>
            <a:ext cx="3379347" cy="47233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g21502735804_0_50"/>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5"/>
              </a:buClr>
              <a:buSzPts val="3600"/>
              <a:buFont typeface="Helvetica Neue"/>
              <a:buNone/>
            </a:pPr>
            <a:r>
              <a:rPr lang="en-US"/>
              <a:t>Guiding principles for prevention</a:t>
            </a:r>
            <a:endParaRPr/>
          </a:p>
        </p:txBody>
      </p:sp>
      <p:sp>
        <p:nvSpPr>
          <p:cNvPr id="276" name="Google Shape;276;g21502735804_0_50"/>
          <p:cNvSpPr txBox="1"/>
          <p:nvPr>
            <p:ph idx="1" type="body"/>
          </p:nvPr>
        </p:nvSpPr>
        <p:spPr>
          <a:xfrm>
            <a:off x="656022" y="1690688"/>
            <a:ext cx="10820100" cy="571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6"/>
              </a:buClr>
              <a:buSzPts val="2800"/>
              <a:buNone/>
            </a:pPr>
            <a:r>
              <a:rPr lang="en-US"/>
              <a:t>By the end of the session, you will be able to:</a:t>
            </a:r>
            <a:endParaRPr/>
          </a:p>
        </p:txBody>
      </p:sp>
      <p:sp>
        <p:nvSpPr>
          <p:cNvPr id="277" name="Google Shape;277;g21502735804_0_50"/>
          <p:cNvSpPr txBox="1"/>
          <p:nvPr>
            <p:ph idx="2" type="body"/>
          </p:nvPr>
        </p:nvSpPr>
        <p:spPr>
          <a:xfrm>
            <a:off x="656021" y="2333624"/>
            <a:ext cx="10820100" cy="3729000"/>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0"/>
              </a:spcBef>
              <a:spcAft>
                <a:spcPts val="0"/>
              </a:spcAft>
              <a:buSzPts val="2800"/>
              <a:buChar char="•"/>
            </a:pPr>
            <a:r>
              <a:rPr lang="en-US"/>
              <a:t>Describe the eight principles for effective primary prevention interventions         </a:t>
            </a:r>
            <a:r>
              <a:rPr lang="en-US" sz="850">
                <a:solidFill>
                  <a:srgbClr val="000000"/>
                </a:solidFill>
                <a:highlight>
                  <a:srgbClr val="FFFFFF"/>
                </a:highlight>
                <a:latin typeface="Times New Roman"/>
                <a:ea typeface="Times New Roman"/>
                <a:cs typeface="Times New Roman"/>
                <a:sym typeface="Times New Roman"/>
              </a:rPr>
              <a:t>      </a:t>
            </a:r>
            <a:endParaRPr/>
          </a:p>
          <a:p>
            <a:pPr indent="-50800" lvl="0" marL="228600" rtl="0" algn="l">
              <a:lnSpc>
                <a:spcPct val="90000"/>
              </a:lnSpc>
              <a:spcBef>
                <a:spcPts val="0"/>
              </a:spcBef>
              <a:spcAft>
                <a:spcPts val="0"/>
              </a:spcAft>
              <a:buClr>
                <a:schemeClr val="accent6"/>
              </a:buClr>
              <a:buSzPts val="28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21502735804_0_58"/>
          <p:cNvSpPr txBox="1"/>
          <p:nvPr>
            <p:ph type="title"/>
          </p:nvPr>
        </p:nvSpPr>
        <p:spPr>
          <a:xfrm>
            <a:off x="656023"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Helvetica Neue"/>
              <a:buNone/>
            </a:pPr>
            <a:r>
              <a:t/>
            </a:r>
            <a:endParaRPr/>
          </a:p>
        </p:txBody>
      </p:sp>
      <p:pic>
        <p:nvPicPr>
          <p:cNvPr id="283" name="Google Shape;283;g21502735804_0_58"/>
          <p:cNvPicPr preferRelativeResize="0"/>
          <p:nvPr/>
        </p:nvPicPr>
        <p:blipFill>
          <a:blip r:embed="rId3">
            <a:alphaModFix/>
          </a:blip>
          <a:stretch>
            <a:fillRect/>
          </a:stretch>
        </p:blipFill>
        <p:spPr>
          <a:xfrm>
            <a:off x="335013" y="191852"/>
            <a:ext cx="11521987" cy="63404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2017-12-20T18:51:03Z</dcterms:created>
  <dc:creator>Colleen Fitzgerald</dc:creator>
</cp:coreProperties>
</file>