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12192000" cy="6858000"/>
  <p:notesSz cx="6858000" cy="9144000"/>
  <p:embeddedFontLst>
    <p:embeddedFont>
      <p:font typeface="Calibri" panose="020F0502020204030204" pitchFamily="34" charset="0"/>
      <p:regular r:id="rId27"/>
      <p:bold r:id="rId28"/>
      <p:italic r:id="rId29"/>
      <p:boldItalic r:id="rId30"/>
    </p:embeddedFont>
    <p:embeddedFont>
      <p:font typeface="Helvetica Neue" panose="020B0604020202020204"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5" roundtripDataSignature="AMtx7mgn3TR9HMjqVhQ9FGwLWZeYfmaQG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19F8BBE-652C-43DF-8702-4F2C54623241}">
  <a:tblStyle styleId="{F19F8BBE-652C-43DF-8702-4F2C54623241}"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customschemas.google.com/relationships/presentationmetadata" Target="meta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Photo: World Vison Canada (https://www.worldvision.ca/stories/education/girls-education-facts-and-how-to-help) </a:t>
            </a:r>
            <a:endParaRPr/>
          </a:p>
        </p:txBody>
      </p:sp>
      <p:sp>
        <p:nvSpPr>
          <p:cNvPr id="309" name="Google Shape;309;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b="0">
                <a:solidFill>
                  <a:schemeClr val="dk1"/>
                </a:solidFill>
                <a:latin typeface="Calibri"/>
                <a:ea typeface="Calibri"/>
                <a:cs typeface="Calibri"/>
                <a:sym typeface="Calibri"/>
              </a:rPr>
              <a:t>Photo credit: http://www.ipsnews.net/</a:t>
            </a:r>
            <a:endParaRPr/>
          </a:p>
        </p:txBody>
      </p:sp>
      <p:sp>
        <p:nvSpPr>
          <p:cNvPr id="319" name="Google Shape;319;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7" name="Google Shape;32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4" name="Google Shape;334;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0" name="Google Shape;34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Adapt as necessary according to participants </a:t>
            </a:r>
            <a:endParaRPr/>
          </a:p>
        </p:txBody>
      </p:sp>
      <p:sp>
        <p:nvSpPr>
          <p:cNvPr id="346" name="Google Shape;346;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Adapt as necessary according to participants </a:t>
            </a:r>
            <a:endParaRPr/>
          </a:p>
        </p:txBody>
      </p:sp>
      <p:sp>
        <p:nvSpPr>
          <p:cNvPr id="356" name="Google Shape;356;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a:solidFill>
                  <a:schemeClr val="dk1"/>
                </a:solidFill>
                <a:latin typeface="Calibri"/>
                <a:ea typeface="Calibri"/>
                <a:cs typeface="Calibri"/>
                <a:sym typeface="Calibri"/>
              </a:rPr>
              <a:t>Explain that creating opportunities to reach children in child labour can include: </a:t>
            </a:r>
            <a:endParaRPr/>
          </a:p>
          <a:p>
            <a:pPr marL="171450" lvl="0"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Working closely with others during design and implementation to identify measures to improve reach. including gatekeepers and other important local actors such as</a:t>
            </a:r>
            <a:r>
              <a:rPr lang="en-GB" sz="1200" b="1">
                <a:solidFill>
                  <a:schemeClr val="dk1"/>
                </a:solidFill>
                <a:latin typeface="Calibri"/>
                <a:ea typeface="Calibri"/>
                <a:cs typeface="Calibri"/>
                <a:sym typeface="Calibri"/>
              </a:rPr>
              <a:t> </a:t>
            </a:r>
            <a:r>
              <a:rPr lang="en-GB" sz="1200">
                <a:solidFill>
                  <a:schemeClr val="dk1"/>
                </a:solidFill>
                <a:latin typeface="Calibri"/>
                <a:ea typeface="Calibri"/>
                <a:cs typeface="Calibri"/>
                <a:sym typeface="Calibri"/>
              </a:rPr>
              <a:t>local and religious leaders or “local champions” who can help develop strategies, raise awareness, sensitise and shift community attitudes about child labour/WFCL and to promote access to education and local organisations who support children and adolescents, including services specifically for at-risk girls and survivors of SGBV. </a:t>
            </a:r>
            <a:endParaRPr/>
          </a:p>
          <a:p>
            <a:pPr marL="171450" lvl="0"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Consult with children and adolescents in child labour and their caregivers on their needs and priorities, the types of services and activities they find helpful including with girls and female caregivers to identify gender specific barriers which prevent access. Establishing feedback mechanisms can help working children to confidentially report barriers, risks and safeguarding concerns. </a:t>
            </a:r>
            <a:endParaRPr/>
          </a:p>
          <a:p>
            <a:pPr marL="171450" lvl="0"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Including child labour and its risk factors in targeting and eligibility criteria, expand or adjust criteria where programmes exclude highly vulnerable families with children in child labour such as accepting referrals from other actors, adapting criteria in collaboration with community actors. </a:t>
            </a:r>
            <a:endParaRPr/>
          </a:p>
          <a:p>
            <a:pPr marL="171450" lvl="0"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Extending outreach to at-risk children and their families including, those outside regular target areas, or working in highly affected communities, or where they are isolated for other reasons, and not able or allowed to attend regular services, for instance hard-to-reach boys and girls, home-bound girls, children working in fields or on the streets. </a:t>
            </a:r>
            <a:endParaRPr/>
          </a:p>
          <a:p>
            <a:pPr marL="171450" lvl="0"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Develop flexible timing and locations of services for instance in locations where working children live and work, or in other places that are accessible and known to children in child labour such as spaces in the community or drop-in centres or through mobile approaches in locations where children work. </a:t>
            </a:r>
            <a:endParaRPr/>
          </a:p>
          <a:p>
            <a:pPr marL="171450" lvl="0"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Also ensure flexible schedules and timings make services more accessible, with availability during work breaks, outside regular work hours or on weekend days. </a:t>
            </a:r>
            <a:endParaRPr/>
          </a:p>
          <a:p>
            <a:pPr marL="171450" lvl="0"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Adapt content, activities and services to the needs of children in child labour which are inclusive, gender and age responsive. Recognise that children in child labour will have considerably different life experiences than other children, they may be more mature, have different skills and different needs and interests. Higher participant-to-facilitator ratios or special adaptations for girls may be needed. </a:t>
            </a:r>
            <a:endParaRPr/>
          </a:p>
          <a:p>
            <a:pPr marL="171450" lvl="0"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Make sure you provide tailored information to children in child labour, their families and communities, make sure it is accurate, safe and confidential, and provides information on services and how working children can access them. Base it on needs and gaps, and counter misinformation and harmful social norms about child labour. Use child-friendly and inclusive methodologies and preferred information channels for children in child labour. </a:t>
            </a:r>
            <a:endParaRPr/>
          </a:p>
          <a:p>
            <a:pPr marL="0" lvl="0" indent="0" algn="l" rtl="0">
              <a:spcBef>
                <a:spcPts val="0"/>
              </a:spcBef>
              <a:spcAft>
                <a:spcPts val="0"/>
              </a:spcAft>
              <a:buNone/>
            </a:pPr>
            <a:endParaRPr/>
          </a:p>
          <a:p>
            <a:pPr marL="0" lvl="0" indent="0" algn="l" rtl="0">
              <a:spcBef>
                <a:spcPts val="0"/>
              </a:spcBef>
              <a:spcAft>
                <a:spcPts val="0"/>
              </a:spcAft>
              <a:buNone/>
            </a:pPr>
            <a:r>
              <a:rPr lang="en-GB"/>
              <a:t>Photo credit: https://www.unicef.org/education/emergencies</a:t>
            </a:r>
            <a:endParaRPr/>
          </a:p>
        </p:txBody>
      </p:sp>
      <p:sp>
        <p:nvSpPr>
          <p:cNvPr id="366" name="Google Shape;366;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Building trust can start at the beginning of implementation, during the recruitment of volunteers and staff who are from the same community as working children or who share similar experiences, speak the same language, and so can act as role models for children in child labour. </a:t>
            </a:r>
            <a:endParaRPr/>
          </a:p>
          <a:p>
            <a:pPr marL="171450" marR="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It’s important to build rapport with working children by spending time in the places where they work prior to engaging with them to provide services. </a:t>
            </a:r>
            <a:endParaRPr/>
          </a:p>
          <a:p>
            <a:pPr marL="171450" marR="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It’s important to show commitment to working children and their families and to helping them meet their basic needs. </a:t>
            </a:r>
            <a:endParaRPr/>
          </a:p>
          <a:p>
            <a:pPr marL="171450" marR="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Be patient and reliable and provide regular contact and support. At the same time, be careful to manage expectations and careful not to overcommit to services that cannot be provided. </a:t>
            </a:r>
            <a:endParaRPr/>
          </a:p>
          <a:p>
            <a:pPr marL="171450" marR="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Start small aim for minimal but consistent contact with working children and their attendance in activities and services. </a:t>
            </a:r>
            <a:endParaRPr/>
          </a:p>
          <a:p>
            <a:pPr marL="171450" marR="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Plan for engagement with particularly (adolescent) girls’ and their caregivers such as homebound children, in order to include them in activities or services. </a:t>
            </a:r>
            <a:endParaRPr/>
          </a:p>
          <a:p>
            <a:pPr marL="171450" marR="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Involve case workers and their supervisors in planning any engaging children who are in the WFCL and living and working in potentially illicit or dangerous environments. </a:t>
            </a:r>
            <a:endParaRPr/>
          </a:p>
          <a:p>
            <a:pPr marL="171450" marR="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Always consider the personal safety of staff and volunteers and never put them at risk of harm.</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GB"/>
              <a:t>Photo credit: https://www.workstyle.io/</a:t>
            </a:r>
            <a:endParaRPr/>
          </a:p>
        </p:txBody>
      </p:sp>
      <p:sp>
        <p:nvSpPr>
          <p:cNvPr id="375" name="Google Shape;375;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sz="1200">
                <a:solidFill>
                  <a:schemeClr val="dk1"/>
                </a:solidFill>
                <a:latin typeface="Calibri"/>
                <a:ea typeface="Calibri"/>
                <a:cs typeface="Calibri"/>
                <a:sym typeface="Calibri"/>
              </a:rPr>
              <a:t>Start by identifying gender-specific risks and barriers faced by adolescents, particularly girls. </a:t>
            </a:r>
            <a:endParaRPr/>
          </a:p>
          <a:p>
            <a:pPr marL="171450" marR="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Develop strategies to address the barriers and negative coping mechanisms which prevent working adolescents’ access and participation in humanitarian services and activities.</a:t>
            </a:r>
            <a:endParaRPr/>
          </a:p>
          <a:p>
            <a:pPr marL="171450" marR="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Isolation, social cohesion and integration, exclusion, stigma, and self-esteem are all significant concerns which should be considered during programme design. </a:t>
            </a:r>
            <a:endParaRPr/>
          </a:p>
          <a:p>
            <a:pPr marL="171450" marR="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Engage working adolescents in the design and implementation, monitoring and evaluation of programmes and activities. Support them to join positive peer networks and take part in peer-to-peer learning approaches. </a:t>
            </a:r>
            <a:endParaRPr/>
          </a:p>
          <a:p>
            <a:pPr marL="171450" marR="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Supporting adolescents in roles where they can initiate and lead activities in the community or which build awareness of child labour risks, build peace, or build self-esteem and social support networks can help prevent child labour and support reintegration and rehabilitation. We must also recognise they have different needs and interests with a greater desire for learning and earning in the period where they transition to adulthood. </a:t>
            </a:r>
            <a:endParaRPr/>
          </a:p>
          <a:p>
            <a:pPr marL="171450" marR="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For older adolescents who are above the minimum age for work, opportunities to access to age appropriate and safe livelihoods opportunities or develop employability skills, such as communicating with employers, preparing for CVs or job interviews, or developing life skills and engaging in positive peer group activities are much more important. Tailored learning opportunities often for children with significant learning gaps are also important for adolescents such informal learning, vocational training and apprenticeship opportunities.</a:t>
            </a:r>
            <a:endParaRPr/>
          </a:p>
          <a:p>
            <a:pPr marL="171450" marR="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Measures such as supporting adolescents to meaningfully participate in decision-making about the services and support they receive, and in their recovery from child labour/WFCL through services such as case management, care and living arrangements, livelihoods and technical training. </a:t>
            </a:r>
            <a:endParaRPr/>
          </a:p>
          <a:p>
            <a:pPr marL="171450" marR="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Considering age-appropriateness for older and younger adolescents which recognises that children nearer the top end of adolescence may want services delivered differently to younger adolescents or using safe and trusted community spaces for both boys and girls.</a:t>
            </a:r>
            <a:endParaRPr/>
          </a:p>
          <a:p>
            <a:pPr marL="171450" lvl="0" indent="-95250" algn="l" rtl="0">
              <a:spcBef>
                <a:spcPts val="0"/>
              </a:spcBef>
              <a:spcAft>
                <a:spcPts val="0"/>
              </a:spcAft>
              <a:buClr>
                <a:schemeClr val="dk1"/>
              </a:buClr>
              <a:buSzPts val="1200"/>
              <a:buFont typeface="Arial"/>
              <a:buNone/>
            </a:pPr>
            <a:endParaRPr/>
          </a:p>
          <a:p>
            <a:pPr marL="171450" lvl="0" indent="-171450" algn="l" rtl="0">
              <a:spcBef>
                <a:spcPts val="0"/>
              </a:spcBef>
              <a:spcAft>
                <a:spcPts val="0"/>
              </a:spcAft>
              <a:buClr>
                <a:schemeClr val="dk1"/>
              </a:buClr>
              <a:buSzPts val="1200"/>
              <a:buFont typeface="Arial"/>
              <a:buChar char="•"/>
            </a:pPr>
            <a:r>
              <a:rPr lang="en-GB"/>
              <a:t>Photo credit: https://blogs.unicef.org/evidence-for-action/digging-deeper-with-data-child-labour-and-learning/</a:t>
            </a:r>
            <a:endParaRPr/>
          </a:p>
        </p:txBody>
      </p:sp>
      <p:sp>
        <p:nvSpPr>
          <p:cNvPr id="384" name="Google Shape;384;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2" name="Google Shape;23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An important part of this is identifying the gender-specific risks and barriers faced by adolescent girls, for example restrictions imposed upon them by their parents or husbands, or their roles in domestic work, caregiving, or commercial sexual exploitation. </a:t>
            </a:r>
            <a:endParaRPr/>
          </a:p>
          <a:p>
            <a:pPr marL="171450" marR="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Building relationships and trust with girls’ families is key, such as through engagement with parents, caregivers, adult family members, in-laws, husbands, or other gatekeepers to highlight the benefits of girls’ participation and address the risks and concerns they raise about their participation, putting in place mitigations measures to facilitate their participation. </a:t>
            </a:r>
            <a:endParaRPr/>
          </a:p>
          <a:p>
            <a:pPr marL="171450" marR="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Work with adolescent girls themselves and female role models in the community to design strategies to address harmful social and gender norms, help set an example, provide mentoring, social networks, and peer support to adolescent girls. </a:t>
            </a:r>
            <a:endParaRPr/>
          </a:p>
          <a:p>
            <a:pPr marL="171450" marR="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Adolescent girls and young mothers may often need flexible services or access to childcare, or other caregiving services for elderly or disabled family members to enable their participation where they are significant caregivers within the household. </a:t>
            </a:r>
            <a:endParaRPr/>
          </a:p>
          <a:p>
            <a:pPr marL="171450" marR="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Meeting their gender and age-specific needs and interests may involve engaging them in socio-emotional learning and other skills through life skills, vocational skills, peer-to-peer education and leadership, opportunities to monitor and address their own protection needs, economic empowerment, for example through livelihoods opportunities, small businesses, or financial literacy, or supporting their health through SRHR and MHM information and materials and nutrition information.</a:t>
            </a:r>
            <a:endParaRPr/>
          </a:p>
          <a:p>
            <a:pPr marL="171450" marR="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Finally, at-risk girls often face social isolation and increased risks to sexual and gender-based violence, which should be urgently addressed through risk identification and mitigation around girl’s personal safety and their economic empowerment and control by others, traditional gender roles and male dominance. Tackling discrimination against adolescent girls (formerly) in WFCL and engaging with boys and men as partners and allies in promoting gender equality for adolescent girls, including on access to education, prevention of child labour/WFCL and SGBV.</a:t>
            </a:r>
            <a:r>
              <a:rPr lang="en-GB"/>
              <a:t>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GB"/>
              <a:t>Photo credit: https://www.ilo.org/ipec/Campaignandadvocacy/WDACL/WorldDay2009/lang--en/index.htm </a:t>
            </a:r>
            <a:endParaRPr/>
          </a:p>
        </p:txBody>
      </p:sp>
      <p:sp>
        <p:nvSpPr>
          <p:cNvPr id="393" name="Google Shape;393;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Adapt as necessary according to participants </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402" name="Google Shape;402;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0" name="Google Shape;410;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Adapt as necessary according to participants </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411" name="Google Shape;411;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9" name="Google Shape;419;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0" name="Google Shape;420;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8" name="Google Shape;428;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There are a wide variety of potential points of contact and ways in which children in or at-risk of child labour can be identified in humanitarian contexts, which cross sectors and systems. </a:t>
            </a:r>
            <a:endParaRPr/>
          </a:p>
          <a:p>
            <a:pPr marL="171450" lvl="0"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It is important there are coordinated multi-sector referral pathways with clear entry points, criteria, roles and responsibilities, guidelines to protect confidentiality and safety of children wherever they are identified, including special measures for WFCL and GBV such as child protection case management. </a:t>
            </a:r>
            <a:endParaRPr/>
          </a:p>
          <a:p>
            <a:pPr marL="171450" lvl="0"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Humanitarian actors should be aware of the warning signs of child labour and its worst forms, understand the risks and make safe referrals to appropriate services. </a:t>
            </a:r>
            <a:endParaRPr/>
          </a:p>
          <a:p>
            <a:pPr marL="171450" lvl="0"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Opportunities can be created to support and reach children in or at-risk of child labour through adapting broad humanitarian programmes, building trust with children, families and affected communities, and providing tailored support to adolescent girls and boys. </a:t>
            </a:r>
            <a:endParaRPr/>
          </a:p>
          <a:p>
            <a:pPr marL="171450" lvl="0" indent="-95250" algn="l" rtl="0">
              <a:spcBef>
                <a:spcPts val="0"/>
              </a:spcBef>
              <a:spcAft>
                <a:spcPts val="0"/>
              </a:spcAft>
              <a:buClr>
                <a:schemeClr val="dk1"/>
              </a:buClr>
              <a:buSzPts val="1200"/>
              <a:buFont typeface="Arial"/>
              <a:buNone/>
            </a:pPr>
            <a:endParaRPr/>
          </a:p>
        </p:txBody>
      </p:sp>
      <p:sp>
        <p:nvSpPr>
          <p:cNvPr id="429" name="Google Shape;429;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24</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sz="1200"/>
          </a:p>
        </p:txBody>
      </p:sp>
      <p:sp>
        <p:nvSpPr>
          <p:cNvPr id="239" name="Google Shape;239;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7" name="Google Shape;24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0" name="Google Shape;27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5" name="Google Shape;27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2000"/>
          </a:p>
          <a:p>
            <a:pPr marL="0" lvl="0" indent="0" algn="l" rtl="0">
              <a:spcBef>
                <a:spcPts val="0"/>
              </a:spcBef>
              <a:spcAft>
                <a:spcPts val="0"/>
              </a:spcAft>
              <a:buNone/>
            </a:pPr>
            <a:endParaRPr/>
          </a:p>
        </p:txBody>
      </p:sp>
      <p:sp>
        <p:nvSpPr>
          <p:cNvPr id="284" name="Google Shape;284;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2" name="Google Shape;29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9" name="Google Shape;29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
        <p:cNvGrpSpPr/>
        <p:nvPr/>
      </p:nvGrpSpPr>
      <p:grpSpPr>
        <a:xfrm>
          <a:off x="0" y="0"/>
          <a:ext cx="0" cy="0"/>
          <a:chOff x="0" y="0"/>
          <a:chExt cx="0" cy="0"/>
        </a:xfrm>
      </p:grpSpPr>
      <p:sp>
        <p:nvSpPr>
          <p:cNvPr id="13" name="Google Shape;13;p26"/>
          <p:cNvSpPr txBox="1">
            <a:spLocks noGrp="1"/>
          </p:cNvSpPr>
          <p:nvPr>
            <p:ph type="title"/>
          </p:nvPr>
        </p:nvSpPr>
        <p:spPr>
          <a:xfrm>
            <a:off x="6712238" y="4570639"/>
            <a:ext cx="488921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405E79"/>
              </a:buClr>
              <a:buSzPts val="4000"/>
              <a:buFont typeface="Helvetica Neue"/>
              <a:buNone/>
              <a:defRPr sz="4000" b="1">
                <a:solidFill>
                  <a:srgbClr val="405E7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4" name="Google Shape;14;p26"/>
          <p:cNvPicPr preferRelativeResize="0"/>
          <p:nvPr/>
        </p:nvPicPr>
        <p:blipFill rotWithShape="1">
          <a:blip r:embed="rId2">
            <a:alphaModFix/>
          </a:blip>
          <a:srcRect l="30622" t="-2" r="34584"/>
          <a:stretch/>
        </p:blipFill>
        <p:spPr>
          <a:xfrm>
            <a:off x="0" y="14990"/>
            <a:ext cx="4242216" cy="6858000"/>
          </a:xfrm>
          <a:prstGeom prst="rect">
            <a:avLst/>
          </a:prstGeom>
          <a:noFill/>
          <a:ln>
            <a:noFill/>
          </a:ln>
        </p:spPr>
      </p:pic>
      <p:cxnSp>
        <p:nvCxnSpPr>
          <p:cNvPr id="15" name="Google Shape;15;p26"/>
          <p:cNvCxnSpPr/>
          <p:nvPr/>
        </p:nvCxnSpPr>
        <p:spPr>
          <a:xfrm>
            <a:off x="4737140" y="6016980"/>
            <a:ext cx="7454860" cy="0"/>
          </a:xfrm>
          <a:prstGeom prst="straightConnector1">
            <a:avLst/>
          </a:prstGeom>
          <a:noFill/>
          <a:ln w="9525" cap="flat" cmpd="sng">
            <a:solidFill>
              <a:srgbClr val="405E79"/>
            </a:solidFill>
            <a:prstDash val="solid"/>
            <a:miter lim="800000"/>
            <a:headEnd type="none" w="sm" len="sm"/>
            <a:tailEnd type="none" w="sm" len="sm"/>
          </a:ln>
        </p:spPr>
      </p:cxnSp>
      <p:pic>
        <p:nvPicPr>
          <p:cNvPr id="16" name="Google Shape;16;p26"/>
          <p:cNvPicPr preferRelativeResize="0"/>
          <p:nvPr/>
        </p:nvPicPr>
        <p:blipFill rotWithShape="1">
          <a:blip r:embed="rId3">
            <a:alphaModFix/>
          </a:blip>
          <a:srcRect/>
          <a:stretch/>
        </p:blipFill>
        <p:spPr>
          <a:xfrm>
            <a:off x="4603790" y="3746756"/>
            <a:ext cx="1956048" cy="202866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mp; Text - Blue">
  <p:cSld name="Title &amp; Text - Blue">
    <p:spTree>
      <p:nvGrpSpPr>
        <p:cNvPr id="1" name="Shape 73"/>
        <p:cNvGrpSpPr/>
        <p:nvPr/>
      </p:nvGrpSpPr>
      <p:grpSpPr>
        <a:xfrm>
          <a:off x="0" y="0"/>
          <a:ext cx="0" cy="0"/>
          <a:chOff x="0" y="0"/>
          <a:chExt cx="0" cy="0"/>
        </a:xfrm>
      </p:grpSpPr>
      <p:sp>
        <p:nvSpPr>
          <p:cNvPr id="74" name="Google Shape;74;p35"/>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3600"/>
              <a:buFont typeface="Helvetica Neue"/>
              <a:buNone/>
              <a:defRPr sz="36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75" name="Google Shape;75;p35"/>
          <p:cNvCxnSpPr/>
          <p:nvPr/>
        </p:nvCxnSpPr>
        <p:spPr>
          <a:xfrm rot="10800000" flipH="1">
            <a:off x="656024" y="1635973"/>
            <a:ext cx="10820189" cy="33878"/>
          </a:xfrm>
          <a:prstGeom prst="straightConnector1">
            <a:avLst/>
          </a:prstGeom>
          <a:noFill/>
          <a:ln w="9525" cap="flat" cmpd="sng">
            <a:solidFill>
              <a:srgbClr val="036794"/>
            </a:solidFill>
            <a:prstDash val="solid"/>
            <a:miter lim="800000"/>
            <a:headEnd type="none" w="sm" len="sm"/>
            <a:tailEnd type="none" w="sm" len="sm"/>
          </a:ln>
        </p:spPr>
      </p:cxnSp>
      <p:sp>
        <p:nvSpPr>
          <p:cNvPr id="76" name="Google Shape;76;p35"/>
          <p:cNvSpPr/>
          <p:nvPr/>
        </p:nvSpPr>
        <p:spPr>
          <a:xfrm>
            <a:off x="7858954" y="1589835"/>
            <a:ext cx="3617259" cy="92275"/>
          </a:xfrm>
          <a:prstGeom prst="rect">
            <a:avLst/>
          </a:prstGeom>
          <a:solidFill>
            <a:srgbClr val="0367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7" name="Google Shape;77;p35"/>
          <p:cNvSpPr txBox="1">
            <a:spLocks noGrp="1"/>
          </p:cNvSpPr>
          <p:nvPr>
            <p:ph type="body" idx="1"/>
          </p:nvPr>
        </p:nvSpPr>
        <p:spPr>
          <a:xfrm>
            <a:off x="656022" y="1971675"/>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800"/>
              <a:buNone/>
              <a:defRPr b="1">
                <a:solidFill>
                  <a:schemeClr val="accent3"/>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35"/>
          <p:cNvSpPr txBox="1">
            <a:spLocks noGrp="1"/>
          </p:cNvSpPr>
          <p:nvPr>
            <p:ph type="body" idx="2"/>
          </p:nvPr>
        </p:nvSpPr>
        <p:spPr>
          <a:xfrm>
            <a:off x="656021" y="2614613"/>
            <a:ext cx="10820015" cy="37719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3"/>
              </a:buClr>
              <a:buSzPts val="2800"/>
              <a:buChar char="•"/>
              <a:defRPr>
                <a:solidFill>
                  <a:schemeClr val="dk1"/>
                </a:solidFill>
              </a:defRPr>
            </a:lvl1pPr>
            <a:lvl2pPr marL="914400" lvl="1" indent="-381000" algn="l">
              <a:lnSpc>
                <a:spcPct val="90000"/>
              </a:lnSpc>
              <a:spcBef>
                <a:spcPts val="500"/>
              </a:spcBef>
              <a:spcAft>
                <a:spcPts val="0"/>
              </a:spcAft>
              <a:buClr>
                <a:schemeClr val="accent3"/>
              </a:buClr>
              <a:buSzPts val="2400"/>
              <a:buChar char="•"/>
              <a:defRPr>
                <a:solidFill>
                  <a:schemeClr val="dk1"/>
                </a:solidFill>
              </a:defRPr>
            </a:lvl2pPr>
            <a:lvl3pPr marL="1371600" lvl="2" indent="-355600" algn="l">
              <a:lnSpc>
                <a:spcPct val="90000"/>
              </a:lnSpc>
              <a:spcBef>
                <a:spcPts val="500"/>
              </a:spcBef>
              <a:spcAft>
                <a:spcPts val="0"/>
              </a:spcAft>
              <a:buClr>
                <a:schemeClr val="accent3"/>
              </a:buClr>
              <a:buSzPts val="2000"/>
              <a:buChar char="•"/>
              <a:defRPr>
                <a:solidFill>
                  <a:schemeClr val="dk1"/>
                </a:solidFill>
              </a:defRPr>
            </a:lvl3pPr>
            <a:lvl4pPr marL="1828800" lvl="3" indent="-342900" algn="l">
              <a:lnSpc>
                <a:spcPct val="90000"/>
              </a:lnSpc>
              <a:spcBef>
                <a:spcPts val="500"/>
              </a:spcBef>
              <a:spcAft>
                <a:spcPts val="0"/>
              </a:spcAft>
              <a:buClr>
                <a:schemeClr val="accent3"/>
              </a:buClr>
              <a:buSzPts val="1800"/>
              <a:buChar char="•"/>
              <a:defRPr>
                <a:solidFill>
                  <a:schemeClr val="dk1"/>
                </a:solidFill>
              </a:defRPr>
            </a:lvl4pPr>
            <a:lvl5pPr marL="2286000" lvl="4" indent="-342900" algn="l">
              <a:lnSpc>
                <a:spcPct val="90000"/>
              </a:lnSpc>
              <a:spcBef>
                <a:spcPts val="500"/>
              </a:spcBef>
              <a:spcAft>
                <a:spcPts val="0"/>
              </a:spcAft>
              <a:buClr>
                <a:schemeClr val="accent3"/>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plit - Green">
  <p:cSld name="Split - Green">
    <p:spTree>
      <p:nvGrpSpPr>
        <p:cNvPr id="1" name="Shape 79"/>
        <p:cNvGrpSpPr/>
        <p:nvPr/>
      </p:nvGrpSpPr>
      <p:grpSpPr>
        <a:xfrm>
          <a:off x="0" y="0"/>
          <a:ext cx="0" cy="0"/>
          <a:chOff x="0" y="0"/>
          <a:chExt cx="0" cy="0"/>
        </a:xfrm>
      </p:grpSpPr>
      <p:sp>
        <p:nvSpPr>
          <p:cNvPr id="80" name="Google Shape;80;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1" name="Google Shape;81;p36"/>
          <p:cNvSpPr/>
          <p:nvPr/>
        </p:nvSpPr>
        <p:spPr>
          <a:xfrm>
            <a:off x="0" y="0"/>
            <a:ext cx="357254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16794"/>
              </a:solidFill>
              <a:latin typeface="Calibri"/>
              <a:ea typeface="Calibri"/>
              <a:cs typeface="Calibri"/>
              <a:sym typeface="Calibri"/>
            </a:endParaRPr>
          </a:p>
        </p:txBody>
      </p:sp>
      <p:pic>
        <p:nvPicPr>
          <p:cNvPr id="82" name="Google Shape;82;p36"/>
          <p:cNvPicPr preferRelativeResize="0"/>
          <p:nvPr/>
        </p:nvPicPr>
        <p:blipFill rotWithShape="1">
          <a:blip r:embed="rId2">
            <a:alphaModFix amt="20000"/>
          </a:blip>
          <a:srcRect l="4826" t="9031" r="39371" b="9030"/>
          <a:stretch/>
        </p:blipFill>
        <p:spPr>
          <a:xfrm>
            <a:off x="0" y="0"/>
            <a:ext cx="3572540" cy="6858000"/>
          </a:xfrm>
          <a:prstGeom prst="rect">
            <a:avLst/>
          </a:prstGeom>
          <a:noFill/>
          <a:ln>
            <a:noFill/>
          </a:ln>
        </p:spPr>
      </p:pic>
      <p:sp>
        <p:nvSpPr>
          <p:cNvPr id="83" name="Google Shape;83;p36"/>
          <p:cNvSpPr txBox="1">
            <a:spLocks noGrp="1"/>
          </p:cNvSpPr>
          <p:nvPr>
            <p:ph type="body" idx="1"/>
          </p:nvPr>
        </p:nvSpPr>
        <p:spPr>
          <a:xfrm>
            <a:off x="4100513" y="528638"/>
            <a:ext cx="7300912" cy="12715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3200"/>
              <a:buNone/>
              <a:defRPr sz="3200" b="1">
                <a:solidFill>
                  <a:schemeClr val="accent2"/>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36"/>
          <p:cNvSpPr txBox="1">
            <a:spLocks noGrp="1"/>
          </p:cNvSpPr>
          <p:nvPr>
            <p:ph type="body" idx="2"/>
          </p:nvPr>
        </p:nvSpPr>
        <p:spPr>
          <a:xfrm>
            <a:off x="4100513" y="2400300"/>
            <a:ext cx="7300912" cy="21288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4"/>
              </a:buClr>
              <a:buSzPts val="2800"/>
              <a:buChar char="•"/>
              <a:defRPr>
                <a:solidFill>
                  <a:schemeClr val="dk1"/>
                </a:solidFill>
              </a:defRPr>
            </a:lvl1pPr>
            <a:lvl2pPr marL="914400" lvl="1" indent="-381000" algn="l">
              <a:lnSpc>
                <a:spcPct val="90000"/>
              </a:lnSpc>
              <a:spcBef>
                <a:spcPts val="500"/>
              </a:spcBef>
              <a:spcAft>
                <a:spcPts val="0"/>
              </a:spcAft>
              <a:buClr>
                <a:schemeClr val="accent4"/>
              </a:buClr>
              <a:buSzPts val="2400"/>
              <a:buChar char="•"/>
              <a:defRPr>
                <a:solidFill>
                  <a:schemeClr val="dk1"/>
                </a:solidFill>
              </a:defRPr>
            </a:lvl2pPr>
            <a:lvl3pPr marL="1371600" lvl="2" indent="-355600" algn="l">
              <a:lnSpc>
                <a:spcPct val="90000"/>
              </a:lnSpc>
              <a:spcBef>
                <a:spcPts val="500"/>
              </a:spcBef>
              <a:spcAft>
                <a:spcPts val="0"/>
              </a:spcAft>
              <a:buClr>
                <a:schemeClr val="accent4"/>
              </a:buClr>
              <a:buSzPts val="2000"/>
              <a:buChar char="•"/>
              <a:defRPr>
                <a:solidFill>
                  <a:schemeClr val="dk1"/>
                </a:solidFill>
              </a:defRPr>
            </a:lvl3pPr>
            <a:lvl4pPr marL="1828800" lvl="3" indent="-342900" algn="l">
              <a:lnSpc>
                <a:spcPct val="90000"/>
              </a:lnSpc>
              <a:spcBef>
                <a:spcPts val="500"/>
              </a:spcBef>
              <a:spcAft>
                <a:spcPts val="0"/>
              </a:spcAft>
              <a:buClr>
                <a:schemeClr val="accent4"/>
              </a:buClr>
              <a:buSzPts val="1800"/>
              <a:buChar char="•"/>
              <a:defRPr>
                <a:solidFill>
                  <a:schemeClr val="dk1"/>
                </a:solidFill>
              </a:defRPr>
            </a:lvl4pPr>
            <a:lvl5pPr marL="2286000" lvl="4" indent="-342900" algn="l">
              <a:lnSpc>
                <a:spcPct val="90000"/>
              </a:lnSpc>
              <a:spcBef>
                <a:spcPts val="500"/>
              </a:spcBef>
              <a:spcAft>
                <a:spcPts val="0"/>
              </a:spcAft>
              <a:buClr>
                <a:schemeClr val="accent4"/>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36"/>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a:solidFill>
                  <a:schemeClr val="l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mp; Text - Green">
  <p:cSld name="Title &amp; Text - Green">
    <p:spTree>
      <p:nvGrpSpPr>
        <p:cNvPr id="1" name="Shape 86"/>
        <p:cNvGrpSpPr/>
        <p:nvPr/>
      </p:nvGrpSpPr>
      <p:grpSpPr>
        <a:xfrm>
          <a:off x="0" y="0"/>
          <a:ext cx="0" cy="0"/>
          <a:chOff x="0" y="0"/>
          <a:chExt cx="0" cy="0"/>
        </a:xfrm>
      </p:grpSpPr>
      <p:sp>
        <p:nvSpPr>
          <p:cNvPr id="87" name="Google Shape;87;p37"/>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3600"/>
              <a:buFont typeface="Helvetica Neue"/>
              <a:buNone/>
              <a:defRPr sz="3600" b="1">
                <a:solidFill>
                  <a:schemeClr val="accent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88" name="Google Shape;88;p37"/>
          <p:cNvCxnSpPr/>
          <p:nvPr/>
        </p:nvCxnSpPr>
        <p:spPr>
          <a:xfrm rot="10800000" flipH="1">
            <a:off x="656024" y="1635973"/>
            <a:ext cx="10820189" cy="33878"/>
          </a:xfrm>
          <a:prstGeom prst="straightConnector1">
            <a:avLst/>
          </a:prstGeom>
          <a:noFill/>
          <a:ln w="9525" cap="flat" cmpd="sng">
            <a:solidFill>
              <a:schemeClr val="accent4"/>
            </a:solidFill>
            <a:prstDash val="solid"/>
            <a:miter lim="800000"/>
            <a:headEnd type="none" w="sm" len="sm"/>
            <a:tailEnd type="none" w="sm" len="sm"/>
          </a:ln>
        </p:spPr>
      </p:cxnSp>
      <p:sp>
        <p:nvSpPr>
          <p:cNvPr id="89" name="Google Shape;89;p37"/>
          <p:cNvSpPr/>
          <p:nvPr/>
        </p:nvSpPr>
        <p:spPr>
          <a:xfrm>
            <a:off x="7858954" y="1589835"/>
            <a:ext cx="3617259" cy="92275"/>
          </a:xfrm>
          <a:prstGeom prst="rect">
            <a:avLst/>
          </a:prstGeom>
          <a:solidFill>
            <a:schemeClr val="accent4"/>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0" name="Google Shape;90;p37"/>
          <p:cNvSpPr txBox="1">
            <a:spLocks noGrp="1"/>
          </p:cNvSpPr>
          <p:nvPr>
            <p:ph type="body" idx="1"/>
          </p:nvPr>
        </p:nvSpPr>
        <p:spPr>
          <a:xfrm>
            <a:off x="656022" y="1971675"/>
            <a:ext cx="10820015" cy="4286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800"/>
              <a:buNone/>
              <a:defRPr b="1">
                <a:solidFill>
                  <a:schemeClr val="accent2"/>
                </a:solidFill>
              </a:defRPr>
            </a:lvl1pPr>
            <a:lvl2pPr marL="914400" lvl="1" indent="-381000" algn="l">
              <a:lnSpc>
                <a:spcPct val="90000"/>
              </a:lnSpc>
              <a:spcBef>
                <a:spcPts val="500"/>
              </a:spcBef>
              <a:spcAft>
                <a:spcPts val="0"/>
              </a:spcAft>
              <a:buClr>
                <a:schemeClr val="accent2"/>
              </a:buClr>
              <a:buSzPts val="2400"/>
              <a:buChar char="•"/>
              <a:defRPr/>
            </a:lvl2pPr>
            <a:lvl3pPr marL="1371600" lvl="2" indent="-355600" algn="l">
              <a:lnSpc>
                <a:spcPct val="90000"/>
              </a:lnSpc>
              <a:spcBef>
                <a:spcPts val="500"/>
              </a:spcBef>
              <a:spcAft>
                <a:spcPts val="0"/>
              </a:spcAft>
              <a:buClr>
                <a:schemeClr val="accent2"/>
              </a:buClr>
              <a:buSzPts val="2000"/>
              <a:buChar char="•"/>
              <a:defRPr/>
            </a:lvl3pPr>
            <a:lvl4pPr marL="1828800" lvl="3" indent="-342900" algn="l">
              <a:lnSpc>
                <a:spcPct val="90000"/>
              </a:lnSpc>
              <a:spcBef>
                <a:spcPts val="500"/>
              </a:spcBef>
              <a:spcAft>
                <a:spcPts val="0"/>
              </a:spcAft>
              <a:buClr>
                <a:schemeClr val="accent2"/>
              </a:buClr>
              <a:buSzPts val="1800"/>
              <a:buChar char="•"/>
              <a:defRPr/>
            </a:lvl4pPr>
            <a:lvl5pPr marL="2286000" lvl="4" indent="-342900" algn="l">
              <a:lnSpc>
                <a:spcPct val="90000"/>
              </a:lnSpc>
              <a:spcBef>
                <a:spcPts val="500"/>
              </a:spcBef>
              <a:spcAft>
                <a:spcPts val="0"/>
              </a:spcAft>
              <a:buClr>
                <a:schemeClr val="accent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37"/>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2"/>
              </a:buClr>
              <a:buSzPts val="2800"/>
              <a:buChar char="•"/>
              <a:defRPr>
                <a:solidFill>
                  <a:schemeClr val="dk1"/>
                </a:solidFill>
              </a:defRPr>
            </a:lvl1pPr>
            <a:lvl2pPr marL="914400" lvl="1" indent="-381000" algn="l">
              <a:lnSpc>
                <a:spcPct val="90000"/>
              </a:lnSpc>
              <a:spcBef>
                <a:spcPts val="500"/>
              </a:spcBef>
              <a:spcAft>
                <a:spcPts val="0"/>
              </a:spcAft>
              <a:buClr>
                <a:schemeClr val="accent2"/>
              </a:buClr>
              <a:buSzPts val="2400"/>
              <a:buChar char="•"/>
              <a:defRPr>
                <a:solidFill>
                  <a:schemeClr val="dk1"/>
                </a:solidFill>
              </a:defRPr>
            </a:lvl2pPr>
            <a:lvl3pPr marL="1371600" lvl="2" indent="-355600" algn="l">
              <a:lnSpc>
                <a:spcPct val="90000"/>
              </a:lnSpc>
              <a:spcBef>
                <a:spcPts val="500"/>
              </a:spcBef>
              <a:spcAft>
                <a:spcPts val="0"/>
              </a:spcAft>
              <a:buClr>
                <a:schemeClr val="accent2"/>
              </a:buClr>
              <a:buSzPts val="2000"/>
              <a:buChar char="•"/>
              <a:defRPr>
                <a:solidFill>
                  <a:schemeClr val="dk1"/>
                </a:solidFill>
              </a:defRPr>
            </a:lvl3pPr>
            <a:lvl4pPr marL="1828800" lvl="3" indent="-342900" algn="l">
              <a:lnSpc>
                <a:spcPct val="90000"/>
              </a:lnSpc>
              <a:spcBef>
                <a:spcPts val="500"/>
              </a:spcBef>
              <a:spcAft>
                <a:spcPts val="0"/>
              </a:spcAft>
              <a:buClr>
                <a:schemeClr val="accent2"/>
              </a:buClr>
              <a:buSzPts val="1800"/>
              <a:buChar char="•"/>
              <a:defRPr>
                <a:solidFill>
                  <a:schemeClr val="dk1"/>
                </a:solidFill>
              </a:defRPr>
            </a:lvl4pPr>
            <a:lvl5pPr marL="2286000" lvl="4" indent="-342900" algn="l">
              <a:lnSpc>
                <a:spcPct val="90000"/>
              </a:lnSpc>
              <a:spcBef>
                <a:spcPts val="500"/>
              </a:spcBef>
              <a:spcAft>
                <a:spcPts val="0"/>
              </a:spcAft>
              <a:buClr>
                <a:schemeClr val="accent2"/>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plit - Purple">
  <p:cSld name="Split - Purple">
    <p:spTree>
      <p:nvGrpSpPr>
        <p:cNvPr id="1" name="Shape 92"/>
        <p:cNvGrpSpPr/>
        <p:nvPr/>
      </p:nvGrpSpPr>
      <p:grpSpPr>
        <a:xfrm>
          <a:off x="0" y="0"/>
          <a:ext cx="0" cy="0"/>
          <a:chOff x="0" y="0"/>
          <a:chExt cx="0" cy="0"/>
        </a:xfrm>
      </p:grpSpPr>
      <p:sp>
        <p:nvSpPr>
          <p:cNvPr id="93" name="Google Shape;93;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4" name="Google Shape;94;p38"/>
          <p:cNvSpPr/>
          <p:nvPr/>
        </p:nvSpPr>
        <p:spPr>
          <a:xfrm>
            <a:off x="0" y="0"/>
            <a:ext cx="3572540" cy="6858000"/>
          </a:xfrm>
          <a:prstGeom prst="rect">
            <a:avLst/>
          </a:prstGeom>
          <a:solidFill>
            <a:srgbClr val="97467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16794"/>
              </a:solidFill>
              <a:latin typeface="Calibri"/>
              <a:ea typeface="Calibri"/>
              <a:cs typeface="Calibri"/>
              <a:sym typeface="Calibri"/>
            </a:endParaRPr>
          </a:p>
        </p:txBody>
      </p:sp>
      <p:pic>
        <p:nvPicPr>
          <p:cNvPr id="95" name="Google Shape;95;p38"/>
          <p:cNvPicPr preferRelativeResize="0"/>
          <p:nvPr/>
        </p:nvPicPr>
        <p:blipFill rotWithShape="1">
          <a:blip r:embed="rId2">
            <a:alphaModFix amt="20000"/>
          </a:blip>
          <a:srcRect l="4826" t="9031" r="39371" b="9030"/>
          <a:stretch/>
        </p:blipFill>
        <p:spPr>
          <a:xfrm>
            <a:off x="0" y="0"/>
            <a:ext cx="3572540" cy="6858000"/>
          </a:xfrm>
          <a:prstGeom prst="rect">
            <a:avLst/>
          </a:prstGeom>
          <a:noFill/>
          <a:ln>
            <a:noFill/>
          </a:ln>
        </p:spPr>
      </p:pic>
      <p:sp>
        <p:nvSpPr>
          <p:cNvPr id="96" name="Google Shape;96;p38"/>
          <p:cNvSpPr txBox="1">
            <a:spLocks noGrp="1"/>
          </p:cNvSpPr>
          <p:nvPr>
            <p:ph type="body" idx="1"/>
          </p:nvPr>
        </p:nvSpPr>
        <p:spPr>
          <a:xfrm>
            <a:off x="4100513" y="528638"/>
            <a:ext cx="7300912" cy="12715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6794"/>
              </a:buClr>
              <a:buSzPts val="3200"/>
              <a:buNone/>
              <a:defRPr sz="3200" b="1">
                <a:solidFill>
                  <a:srgbClr val="026794"/>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p38"/>
          <p:cNvSpPr txBox="1">
            <a:spLocks noGrp="1"/>
          </p:cNvSpPr>
          <p:nvPr>
            <p:ph type="body" idx="2"/>
          </p:nvPr>
        </p:nvSpPr>
        <p:spPr>
          <a:xfrm>
            <a:off x="4100513" y="2400300"/>
            <a:ext cx="7300912" cy="21288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1"/>
              </a:buClr>
              <a:buSzPts val="2800"/>
              <a:buChar char="•"/>
              <a:defRPr>
                <a:solidFill>
                  <a:schemeClr val="dk1"/>
                </a:solidFill>
              </a:defRPr>
            </a:lvl1pPr>
            <a:lvl2pPr marL="914400" lvl="1" indent="-381000" algn="l">
              <a:lnSpc>
                <a:spcPct val="90000"/>
              </a:lnSpc>
              <a:spcBef>
                <a:spcPts val="500"/>
              </a:spcBef>
              <a:spcAft>
                <a:spcPts val="0"/>
              </a:spcAft>
              <a:buClr>
                <a:schemeClr val="accent1"/>
              </a:buClr>
              <a:buSzPts val="2400"/>
              <a:buChar char="•"/>
              <a:defRPr>
                <a:solidFill>
                  <a:schemeClr val="dk1"/>
                </a:solidFill>
              </a:defRPr>
            </a:lvl2pPr>
            <a:lvl3pPr marL="1371600" lvl="2" indent="-355600" algn="l">
              <a:lnSpc>
                <a:spcPct val="90000"/>
              </a:lnSpc>
              <a:spcBef>
                <a:spcPts val="500"/>
              </a:spcBef>
              <a:spcAft>
                <a:spcPts val="0"/>
              </a:spcAft>
              <a:buClr>
                <a:schemeClr val="accent1"/>
              </a:buClr>
              <a:buSzPts val="2000"/>
              <a:buChar char="•"/>
              <a:defRPr>
                <a:solidFill>
                  <a:schemeClr val="dk1"/>
                </a:solidFill>
              </a:defRPr>
            </a:lvl3pPr>
            <a:lvl4pPr marL="1828800" lvl="3" indent="-342900" algn="l">
              <a:lnSpc>
                <a:spcPct val="90000"/>
              </a:lnSpc>
              <a:spcBef>
                <a:spcPts val="500"/>
              </a:spcBef>
              <a:spcAft>
                <a:spcPts val="0"/>
              </a:spcAft>
              <a:buClr>
                <a:schemeClr val="accent1"/>
              </a:buClr>
              <a:buSzPts val="1800"/>
              <a:buChar char="•"/>
              <a:defRPr>
                <a:solidFill>
                  <a:schemeClr val="dk1"/>
                </a:solidFill>
              </a:defRPr>
            </a:lvl4pPr>
            <a:lvl5pPr marL="2286000" lvl="4" indent="-342900" algn="l">
              <a:lnSpc>
                <a:spcPct val="90000"/>
              </a:lnSpc>
              <a:spcBef>
                <a:spcPts val="500"/>
              </a:spcBef>
              <a:spcAft>
                <a:spcPts val="0"/>
              </a:spcAft>
              <a:buClr>
                <a:schemeClr val="accent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38"/>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a:solidFill>
                  <a:schemeClr val="l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ver - Teal Background">
  <p:cSld name="Cover - Teal Background">
    <p:bg>
      <p:bgPr>
        <a:blipFill>
          <a:blip r:embed="rId2">
            <a:alphaModFix/>
          </a:blip>
          <a:stretch>
            <a:fillRect/>
          </a:stretch>
        </a:blipFill>
        <a:effectLst/>
      </p:bgPr>
    </p:bg>
    <p:spTree>
      <p:nvGrpSpPr>
        <p:cNvPr id="1" name="Shape 99"/>
        <p:cNvGrpSpPr/>
        <p:nvPr/>
      </p:nvGrpSpPr>
      <p:grpSpPr>
        <a:xfrm>
          <a:off x="0" y="0"/>
          <a:ext cx="0" cy="0"/>
          <a:chOff x="0" y="0"/>
          <a:chExt cx="0" cy="0"/>
        </a:xfrm>
      </p:grpSpPr>
      <p:sp>
        <p:nvSpPr>
          <p:cNvPr id="100" name="Google Shape;100;p39"/>
          <p:cNvSpPr/>
          <p:nvPr/>
        </p:nvSpPr>
        <p:spPr>
          <a:xfrm>
            <a:off x="0" y="0"/>
            <a:ext cx="12192000" cy="6858000"/>
          </a:xfrm>
          <a:prstGeom prst="rect">
            <a:avLst/>
          </a:prstGeom>
          <a:solidFill>
            <a:srgbClr val="35B2B4">
              <a:alpha val="7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1" name="Google Shape;101;p39"/>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39"/>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39"/>
          <p:cNvSpPr/>
          <p:nvPr/>
        </p:nvSpPr>
        <p:spPr>
          <a:xfrm>
            <a:off x="5083215" y="2704632"/>
            <a:ext cx="2025570" cy="11913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405E79"/>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ver - Green Background">
  <p:cSld name="Cover - Green Background">
    <p:bg>
      <p:bgPr>
        <a:blipFill>
          <a:blip r:embed="rId2">
            <a:alphaModFix/>
          </a:blip>
          <a:stretch>
            <a:fillRect/>
          </a:stretch>
        </a:blipFill>
        <a:effectLst/>
      </p:bgPr>
    </p:bg>
    <p:spTree>
      <p:nvGrpSpPr>
        <p:cNvPr id="1" name="Shape 104"/>
        <p:cNvGrpSpPr/>
        <p:nvPr/>
      </p:nvGrpSpPr>
      <p:grpSpPr>
        <a:xfrm>
          <a:off x="0" y="0"/>
          <a:ext cx="0" cy="0"/>
          <a:chOff x="0" y="0"/>
          <a:chExt cx="0" cy="0"/>
        </a:xfrm>
      </p:grpSpPr>
      <p:sp>
        <p:nvSpPr>
          <p:cNvPr id="105" name="Google Shape;105;p40"/>
          <p:cNvSpPr/>
          <p:nvPr/>
        </p:nvSpPr>
        <p:spPr>
          <a:xfrm>
            <a:off x="0" y="0"/>
            <a:ext cx="12192000" cy="6858000"/>
          </a:xfrm>
          <a:prstGeom prst="rect">
            <a:avLst/>
          </a:prstGeom>
          <a:solidFill>
            <a:srgbClr val="95CD7A">
              <a:alpha val="7294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6" name="Google Shape;106;p40"/>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40"/>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40"/>
          <p:cNvSpPr/>
          <p:nvPr/>
        </p:nvSpPr>
        <p:spPr>
          <a:xfrm>
            <a:off x="5083215" y="2704632"/>
            <a:ext cx="2025570" cy="11913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405E79"/>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plit - Teal">
  <p:cSld name="Split - Teal">
    <p:spTree>
      <p:nvGrpSpPr>
        <p:cNvPr id="1" name="Shape 109"/>
        <p:cNvGrpSpPr/>
        <p:nvPr/>
      </p:nvGrpSpPr>
      <p:grpSpPr>
        <a:xfrm>
          <a:off x="0" y="0"/>
          <a:ext cx="0" cy="0"/>
          <a:chOff x="0" y="0"/>
          <a:chExt cx="0" cy="0"/>
        </a:xfrm>
      </p:grpSpPr>
      <p:sp>
        <p:nvSpPr>
          <p:cNvPr id="110" name="Google Shape;110;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1" name="Google Shape;111;p41"/>
          <p:cNvSpPr/>
          <p:nvPr/>
        </p:nvSpPr>
        <p:spPr>
          <a:xfrm>
            <a:off x="0" y="0"/>
            <a:ext cx="357254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16794"/>
              </a:solidFill>
              <a:latin typeface="Calibri"/>
              <a:ea typeface="Calibri"/>
              <a:cs typeface="Calibri"/>
              <a:sym typeface="Calibri"/>
            </a:endParaRPr>
          </a:p>
        </p:txBody>
      </p:sp>
      <p:pic>
        <p:nvPicPr>
          <p:cNvPr id="112" name="Google Shape;112;p41"/>
          <p:cNvPicPr preferRelativeResize="0"/>
          <p:nvPr/>
        </p:nvPicPr>
        <p:blipFill rotWithShape="1">
          <a:blip r:embed="rId2">
            <a:alphaModFix amt="20000"/>
          </a:blip>
          <a:srcRect l="4826" t="9031" r="39371" b="9030"/>
          <a:stretch/>
        </p:blipFill>
        <p:spPr>
          <a:xfrm>
            <a:off x="0" y="0"/>
            <a:ext cx="3572540" cy="6858000"/>
          </a:xfrm>
          <a:prstGeom prst="rect">
            <a:avLst/>
          </a:prstGeom>
          <a:noFill/>
          <a:ln>
            <a:noFill/>
          </a:ln>
        </p:spPr>
      </p:pic>
      <p:sp>
        <p:nvSpPr>
          <p:cNvPr id="113" name="Google Shape;113;p41"/>
          <p:cNvSpPr txBox="1">
            <a:spLocks noGrp="1"/>
          </p:cNvSpPr>
          <p:nvPr>
            <p:ph type="body" idx="1"/>
          </p:nvPr>
        </p:nvSpPr>
        <p:spPr>
          <a:xfrm>
            <a:off x="4100513" y="528638"/>
            <a:ext cx="7300912" cy="12715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3200"/>
              <a:buNone/>
              <a:defRPr sz="3200" b="1">
                <a:solidFill>
                  <a:schemeClr val="accent6"/>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 name="Google Shape;114;p41"/>
          <p:cNvSpPr txBox="1">
            <a:spLocks noGrp="1"/>
          </p:cNvSpPr>
          <p:nvPr>
            <p:ph type="body" idx="2"/>
          </p:nvPr>
        </p:nvSpPr>
        <p:spPr>
          <a:xfrm>
            <a:off x="4100513" y="2400300"/>
            <a:ext cx="7300912" cy="21288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5"/>
              </a:buClr>
              <a:buSzPts val="2800"/>
              <a:buChar char="•"/>
              <a:defRPr>
                <a:solidFill>
                  <a:schemeClr val="dk1"/>
                </a:solidFill>
              </a:defRPr>
            </a:lvl1pPr>
            <a:lvl2pPr marL="914400" lvl="1" indent="-381000" algn="l">
              <a:lnSpc>
                <a:spcPct val="90000"/>
              </a:lnSpc>
              <a:spcBef>
                <a:spcPts val="500"/>
              </a:spcBef>
              <a:spcAft>
                <a:spcPts val="0"/>
              </a:spcAft>
              <a:buClr>
                <a:schemeClr val="accent5"/>
              </a:buClr>
              <a:buSzPts val="2400"/>
              <a:buChar char="•"/>
              <a:defRPr>
                <a:solidFill>
                  <a:schemeClr val="dk1"/>
                </a:solidFill>
              </a:defRPr>
            </a:lvl2pPr>
            <a:lvl3pPr marL="1371600" lvl="2" indent="-355600" algn="l">
              <a:lnSpc>
                <a:spcPct val="90000"/>
              </a:lnSpc>
              <a:spcBef>
                <a:spcPts val="500"/>
              </a:spcBef>
              <a:spcAft>
                <a:spcPts val="0"/>
              </a:spcAft>
              <a:buClr>
                <a:schemeClr val="accent5"/>
              </a:buClr>
              <a:buSzPts val="2000"/>
              <a:buChar char="•"/>
              <a:defRPr>
                <a:solidFill>
                  <a:schemeClr val="dk1"/>
                </a:solidFill>
              </a:defRPr>
            </a:lvl3pPr>
            <a:lvl4pPr marL="1828800" lvl="3" indent="-342900" algn="l">
              <a:lnSpc>
                <a:spcPct val="90000"/>
              </a:lnSpc>
              <a:spcBef>
                <a:spcPts val="500"/>
              </a:spcBef>
              <a:spcAft>
                <a:spcPts val="0"/>
              </a:spcAft>
              <a:buClr>
                <a:schemeClr val="accent5"/>
              </a:buClr>
              <a:buSzPts val="1800"/>
              <a:buChar char="•"/>
              <a:defRPr>
                <a:solidFill>
                  <a:schemeClr val="dk1"/>
                </a:solidFill>
              </a:defRPr>
            </a:lvl4pPr>
            <a:lvl5pPr marL="2286000" lvl="4" indent="-342900" algn="l">
              <a:lnSpc>
                <a:spcPct val="90000"/>
              </a:lnSpc>
              <a:spcBef>
                <a:spcPts val="500"/>
              </a:spcBef>
              <a:spcAft>
                <a:spcPts val="0"/>
              </a:spcAft>
              <a:buClr>
                <a:schemeClr val="accent5"/>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p41"/>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a:solidFill>
                  <a:schemeClr val="l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mp; Text - Purple">
  <p:cSld name="Title &amp; Text - Purple">
    <p:spTree>
      <p:nvGrpSpPr>
        <p:cNvPr id="1" name="Shape 116"/>
        <p:cNvGrpSpPr/>
        <p:nvPr/>
      </p:nvGrpSpPr>
      <p:grpSpPr>
        <a:xfrm>
          <a:off x="0" y="0"/>
          <a:ext cx="0" cy="0"/>
          <a:chOff x="0" y="0"/>
          <a:chExt cx="0" cy="0"/>
        </a:xfrm>
      </p:grpSpPr>
      <p:sp>
        <p:nvSpPr>
          <p:cNvPr id="117" name="Google Shape;117;p42"/>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3"/>
              </a:buClr>
              <a:buSzPts val="3600"/>
              <a:buFont typeface="Helvetica Neue"/>
              <a:buNone/>
              <a:defRPr sz="3600" b="1">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18" name="Google Shape;118;p42"/>
          <p:cNvCxnSpPr/>
          <p:nvPr/>
        </p:nvCxnSpPr>
        <p:spPr>
          <a:xfrm rot="10800000" flipH="1">
            <a:off x="656024" y="1635973"/>
            <a:ext cx="10820189" cy="33878"/>
          </a:xfrm>
          <a:prstGeom prst="straightConnector1">
            <a:avLst/>
          </a:prstGeom>
          <a:noFill/>
          <a:ln w="9525" cap="flat" cmpd="sng">
            <a:solidFill>
              <a:schemeClr val="accent3"/>
            </a:solidFill>
            <a:prstDash val="solid"/>
            <a:miter lim="800000"/>
            <a:headEnd type="none" w="sm" len="sm"/>
            <a:tailEnd type="none" w="sm" len="sm"/>
          </a:ln>
        </p:spPr>
      </p:cxnSp>
      <p:sp>
        <p:nvSpPr>
          <p:cNvPr id="119" name="Google Shape;119;p42"/>
          <p:cNvSpPr/>
          <p:nvPr/>
        </p:nvSpPr>
        <p:spPr>
          <a:xfrm>
            <a:off x="7858954" y="1589835"/>
            <a:ext cx="3617259" cy="92275"/>
          </a:xfrm>
          <a:prstGeom prst="rect">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0" name="Google Shape;120;p42"/>
          <p:cNvSpPr txBox="1">
            <a:spLocks noGrp="1"/>
          </p:cNvSpPr>
          <p:nvPr>
            <p:ph type="body" idx="1"/>
          </p:nvPr>
        </p:nvSpPr>
        <p:spPr>
          <a:xfrm>
            <a:off x="656022" y="1971675"/>
            <a:ext cx="10820015" cy="4857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2800"/>
              <a:buNone/>
              <a:defRPr b="1">
                <a:solidFill>
                  <a:schemeClr val="accent1"/>
                </a:solidFill>
              </a:defRPr>
            </a:lvl1pPr>
            <a:lvl2pPr marL="914400" lvl="1" indent="-381000" algn="l">
              <a:lnSpc>
                <a:spcPct val="90000"/>
              </a:lnSpc>
              <a:spcBef>
                <a:spcPts val="500"/>
              </a:spcBef>
              <a:spcAft>
                <a:spcPts val="0"/>
              </a:spcAft>
              <a:buClr>
                <a:schemeClr val="accent1"/>
              </a:buClr>
              <a:buSzPts val="2400"/>
              <a:buChar char="•"/>
              <a:defRPr/>
            </a:lvl2pPr>
            <a:lvl3pPr marL="1371600" lvl="2" indent="-355600" algn="l">
              <a:lnSpc>
                <a:spcPct val="90000"/>
              </a:lnSpc>
              <a:spcBef>
                <a:spcPts val="500"/>
              </a:spcBef>
              <a:spcAft>
                <a:spcPts val="0"/>
              </a:spcAft>
              <a:buClr>
                <a:schemeClr val="accent1"/>
              </a:buClr>
              <a:buSzPts val="2000"/>
              <a:buChar char="•"/>
              <a:defRPr/>
            </a:lvl3pPr>
            <a:lvl4pPr marL="1828800" lvl="3" indent="-342900" algn="l">
              <a:lnSpc>
                <a:spcPct val="90000"/>
              </a:lnSpc>
              <a:spcBef>
                <a:spcPts val="500"/>
              </a:spcBef>
              <a:spcAft>
                <a:spcPts val="0"/>
              </a:spcAft>
              <a:buClr>
                <a:schemeClr val="accent1"/>
              </a:buClr>
              <a:buSzPts val="1800"/>
              <a:buChar char="•"/>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42"/>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1"/>
              </a:buClr>
              <a:buSzPts val="2800"/>
              <a:buChar char="•"/>
              <a:defRPr>
                <a:solidFill>
                  <a:schemeClr val="dk1"/>
                </a:solidFill>
              </a:defRPr>
            </a:lvl1pPr>
            <a:lvl2pPr marL="914400" lvl="1" indent="-381000" algn="l">
              <a:lnSpc>
                <a:spcPct val="90000"/>
              </a:lnSpc>
              <a:spcBef>
                <a:spcPts val="500"/>
              </a:spcBef>
              <a:spcAft>
                <a:spcPts val="0"/>
              </a:spcAft>
              <a:buClr>
                <a:schemeClr val="accent1"/>
              </a:buClr>
              <a:buSzPts val="2400"/>
              <a:buChar char="•"/>
              <a:defRPr>
                <a:solidFill>
                  <a:schemeClr val="dk1"/>
                </a:solidFill>
              </a:defRPr>
            </a:lvl2pPr>
            <a:lvl3pPr marL="1371600" lvl="2" indent="-355600" algn="l">
              <a:lnSpc>
                <a:spcPct val="90000"/>
              </a:lnSpc>
              <a:spcBef>
                <a:spcPts val="500"/>
              </a:spcBef>
              <a:spcAft>
                <a:spcPts val="0"/>
              </a:spcAft>
              <a:buClr>
                <a:schemeClr val="accent1"/>
              </a:buClr>
              <a:buSzPts val="2000"/>
              <a:buChar char="•"/>
              <a:defRPr>
                <a:solidFill>
                  <a:schemeClr val="dk1"/>
                </a:solidFill>
              </a:defRPr>
            </a:lvl3pPr>
            <a:lvl4pPr marL="1828800" lvl="3" indent="-342900" algn="l">
              <a:lnSpc>
                <a:spcPct val="90000"/>
              </a:lnSpc>
              <a:spcBef>
                <a:spcPts val="500"/>
              </a:spcBef>
              <a:spcAft>
                <a:spcPts val="0"/>
              </a:spcAft>
              <a:buClr>
                <a:schemeClr val="accent1"/>
              </a:buClr>
              <a:buSzPts val="1800"/>
              <a:buChar char="•"/>
              <a:defRPr>
                <a:solidFill>
                  <a:schemeClr val="dk1"/>
                </a:solidFill>
              </a:defRPr>
            </a:lvl4pPr>
            <a:lvl5pPr marL="2286000" lvl="4" indent="-342900" algn="l">
              <a:lnSpc>
                <a:spcPct val="90000"/>
              </a:lnSpc>
              <a:spcBef>
                <a:spcPts val="500"/>
              </a:spcBef>
              <a:spcAft>
                <a:spcPts val="0"/>
              </a:spcAft>
              <a:buClr>
                <a:schemeClr val="accent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mp; Text with Dots - Blue">
  <p:cSld name="Title &amp; Text with Dots - Blue">
    <p:spTree>
      <p:nvGrpSpPr>
        <p:cNvPr id="1" name="Shape 122"/>
        <p:cNvGrpSpPr/>
        <p:nvPr/>
      </p:nvGrpSpPr>
      <p:grpSpPr>
        <a:xfrm>
          <a:off x="0" y="0"/>
          <a:ext cx="0" cy="0"/>
          <a:chOff x="0" y="0"/>
          <a:chExt cx="0" cy="0"/>
        </a:xfrm>
      </p:grpSpPr>
      <p:grpSp>
        <p:nvGrpSpPr>
          <p:cNvPr id="123" name="Google Shape;123;p43"/>
          <p:cNvGrpSpPr/>
          <p:nvPr/>
        </p:nvGrpSpPr>
        <p:grpSpPr>
          <a:xfrm>
            <a:off x="0" y="5303520"/>
            <a:ext cx="12192000" cy="1639827"/>
            <a:chOff x="0" y="5303520"/>
            <a:chExt cx="12192000" cy="1639827"/>
          </a:xfrm>
        </p:grpSpPr>
        <p:pic>
          <p:nvPicPr>
            <p:cNvPr id="124" name="Google Shape;124;p43"/>
            <p:cNvPicPr preferRelativeResize="0"/>
            <p:nvPr/>
          </p:nvPicPr>
          <p:blipFill rotWithShape="1">
            <a:blip r:embed="rId2">
              <a:alphaModFix amt="20000"/>
            </a:blip>
            <a:srcRect l="59836" t="10673" r="12104" b="6770"/>
            <a:stretch/>
          </p:blipFill>
          <p:spPr>
            <a:xfrm rot="5400000">
              <a:off x="2302155" y="3001365"/>
              <a:ext cx="1639827" cy="6244138"/>
            </a:xfrm>
            <a:prstGeom prst="rect">
              <a:avLst/>
            </a:prstGeom>
            <a:noFill/>
            <a:ln>
              <a:noFill/>
            </a:ln>
          </p:spPr>
        </p:pic>
        <p:pic>
          <p:nvPicPr>
            <p:cNvPr id="125" name="Google Shape;125;p43"/>
            <p:cNvPicPr preferRelativeResize="0"/>
            <p:nvPr/>
          </p:nvPicPr>
          <p:blipFill rotWithShape="1">
            <a:blip r:embed="rId2">
              <a:alphaModFix amt="20000"/>
            </a:blip>
            <a:srcRect l="60063" t="10673" r="11953" b="6770"/>
            <a:stretch/>
          </p:blipFill>
          <p:spPr>
            <a:xfrm rot="5400000">
              <a:off x="8439135" y="3108523"/>
              <a:ext cx="1557867" cy="5947862"/>
            </a:xfrm>
            <a:prstGeom prst="rect">
              <a:avLst/>
            </a:prstGeom>
            <a:noFill/>
            <a:ln>
              <a:noFill/>
            </a:ln>
          </p:spPr>
        </p:pic>
      </p:grpSp>
      <p:sp>
        <p:nvSpPr>
          <p:cNvPr id="126" name="Google Shape;126;p43"/>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3600"/>
              <a:buFont typeface="Helvetica Neue"/>
              <a:buNone/>
              <a:defRPr sz="36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7" name="Google Shape;127;p43"/>
          <p:cNvSpPr txBox="1">
            <a:spLocks noGrp="1"/>
          </p:cNvSpPr>
          <p:nvPr>
            <p:ph type="body" idx="1"/>
          </p:nvPr>
        </p:nvSpPr>
        <p:spPr>
          <a:xfrm>
            <a:off x="656023" y="1690688"/>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800"/>
              <a:buNone/>
              <a:defRPr b="1">
                <a:solidFill>
                  <a:schemeClr val="accent3"/>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 name="Google Shape;128;p43"/>
          <p:cNvSpPr txBox="1">
            <a:spLocks noGrp="1"/>
          </p:cNvSpPr>
          <p:nvPr>
            <p:ph type="body" idx="2"/>
          </p:nvPr>
        </p:nvSpPr>
        <p:spPr>
          <a:xfrm>
            <a:off x="656022" y="2333626"/>
            <a:ext cx="10820015" cy="37719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3"/>
              </a:buClr>
              <a:buSzPts val="2800"/>
              <a:buChar char="•"/>
              <a:defRPr>
                <a:solidFill>
                  <a:schemeClr val="dk1"/>
                </a:solidFill>
              </a:defRPr>
            </a:lvl1pPr>
            <a:lvl2pPr marL="914400" lvl="1" indent="-381000" algn="l">
              <a:lnSpc>
                <a:spcPct val="90000"/>
              </a:lnSpc>
              <a:spcBef>
                <a:spcPts val="500"/>
              </a:spcBef>
              <a:spcAft>
                <a:spcPts val="0"/>
              </a:spcAft>
              <a:buClr>
                <a:schemeClr val="accent3"/>
              </a:buClr>
              <a:buSzPts val="2400"/>
              <a:buChar char="•"/>
              <a:defRPr>
                <a:solidFill>
                  <a:schemeClr val="dk1"/>
                </a:solidFill>
              </a:defRPr>
            </a:lvl2pPr>
            <a:lvl3pPr marL="1371600" lvl="2" indent="-355600" algn="l">
              <a:lnSpc>
                <a:spcPct val="90000"/>
              </a:lnSpc>
              <a:spcBef>
                <a:spcPts val="500"/>
              </a:spcBef>
              <a:spcAft>
                <a:spcPts val="0"/>
              </a:spcAft>
              <a:buClr>
                <a:schemeClr val="accent3"/>
              </a:buClr>
              <a:buSzPts val="2000"/>
              <a:buChar char="•"/>
              <a:defRPr>
                <a:solidFill>
                  <a:schemeClr val="dk1"/>
                </a:solidFill>
              </a:defRPr>
            </a:lvl3pPr>
            <a:lvl4pPr marL="1828800" lvl="3" indent="-342900" algn="l">
              <a:lnSpc>
                <a:spcPct val="90000"/>
              </a:lnSpc>
              <a:spcBef>
                <a:spcPts val="500"/>
              </a:spcBef>
              <a:spcAft>
                <a:spcPts val="0"/>
              </a:spcAft>
              <a:buClr>
                <a:schemeClr val="accent3"/>
              </a:buClr>
              <a:buSzPts val="1800"/>
              <a:buChar char="•"/>
              <a:defRPr>
                <a:solidFill>
                  <a:schemeClr val="dk1"/>
                </a:solidFill>
              </a:defRPr>
            </a:lvl4pPr>
            <a:lvl5pPr marL="2286000" lvl="4" indent="-342900" algn="l">
              <a:lnSpc>
                <a:spcPct val="90000"/>
              </a:lnSpc>
              <a:spcBef>
                <a:spcPts val="500"/>
              </a:spcBef>
              <a:spcAft>
                <a:spcPts val="0"/>
              </a:spcAft>
              <a:buClr>
                <a:schemeClr val="accent3"/>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mp; Text with Dots - Purple">
  <p:cSld name="Title &amp; Text with Dots - Purple">
    <p:spTree>
      <p:nvGrpSpPr>
        <p:cNvPr id="1" name="Shape 129"/>
        <p:cNvGrpSpPr/>
        <p:nvPr/>
      </p:nvGrpSpPr>
      <p:grpSpPr>
        <a:xfrm>
          <a:off x="0" y="0"/>
          <a:ext cx="0" cy="0"/>
          <a:chOff x="0" y="0"/>
          <a:chExt cx="0" cy="0"/>
        </a:xfrm>
      </p:grpSpPr>
      <p:grpSp>
        <p:nvGrpSpPr>
          <p:cNvPr id="130" name="Google Shape;130;p44"/>
          <p:cNvGrpSpPr/>
          <p:nvPr/>
        </p:nvGrpSpPr>
        <p:grpSpPr>
          <a:xfrm>
            <a:off x="0" y="5303520"/>
            <a:ext cx="12192000" cy="1639827"/>
            <a:chOff x="0" y="5303520"/>
            <a:chExt cx="12192000" cy="1639827"/>
          </a:xfrm>
        </p:grpSpPr>
        <p:pic>
          <p:nvPicPr>
            <p:cNvPr id="131" name="Google Shape;131;p44"/>
            <p:cNvPicPr preferRelativeResize="0"/>
            <p:nvPr/>
          </p:nvPicPr>
          <p:blipFill rotWithShape="1">
            <a:blip r:embed="rId2">
              <a:alphaModFix amt="20000"/>
            </a:blip>
            <a:srcRect l="59836" t="10673" r="12104" b="6770"/>
            <a:stretch/>
          </p:blipFill>
          <p:spPr>
            <a:xfrm rot="5400000">
              <a:off x="2302155" y="3001365"/>
              <a:ext cx="1639827" cy="6244138"/>
            </a:xfrm>
            <a:prstGeom prst="rect">
              <a:avLst/>
            </a:prstGeom>
            <a:noFill/>
            <a:ln>
              <a:noFill/>
            </a:ln>
          </p:spPr>
        </p:pic>
        <p:pic>
          <p:nvPicPr>
            <p:cNvPr id="132" name="Google Shape;132;p44"/>
            <p:cNvPicPr preferRelativeResize="0"/>
            <p:nvPr/>
          </p:nvPicPr>
          <p:blipFill rotWithShape="1">
            <a:blip r:embed="rId2">
              <a:alphaModFix amt="20000"/>
            </a:blip>
            <a:srcRect l="60063" t="10673" r="11953" b="6770"/>
            <a:stretch/>
          </p:blipFill>
          <p:spPr>
            <a:xfrm rot="5400000">
              <a:off x="8439135" y="3108523"/>
              <a:ext cx="1557867" cy="5947862"/>
            </a:xfrm>
            <a:prstGeom prst="rect">
              <a:avLst/>
            </a:prstGeom>
            <a:noFill/>
            <a:ln>
              <a:noFill/>
            </a:ln>
          </p:spPr>
        </p:pic>
      </p:grpSp>
      <p:sp>
        <p:nvSpPr>
          <p:cNvPr id="133" name="Google Shape;133;p44"/>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3"/>
              </a:buClr>
              <a:buSzPts val="3600"/>
              <a:buFont typeface="Helvetica Neue"/>
              <a:buNone/>
              <a:defRPr sz="3600" b="1">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 name="Google Shape;134;p44"/>
          <p:cNvSpPr txBox="1">
            <a:spLocks noGrp="1"/>
          </p:cNvSpPr>
          <p:nvPr>
            <p:ph type="body" idx="1"/>
          </p:nvPr>
        </p:nvSpPr>
        <p:spPr>
          <a:xfrm>
            <a:off x="656022" y="1690688"/>
            <a:ext cx="10820015" cy="4857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2800"/>
              <a:buNone/>
              <a:defRPr b="1">
                <a:solidFill>
                  <a:schemeClr val="accent1"/>
                </a:solidFill>
              </a:defRPr>
            </a:lvl1pPr>
            <a:lvl2pPr marL="914400" lvl="1" indent="-381000" algn="l">
              <a:lnSpc>
                <a:spcPct val="90000"/>
              </a:lnSpc>
              <a:spcBef>
                <a:spcPts val="500"/>
              </a:spcBef>
              <a:spcAft>
                <a:spcPts val="0"/>
              </a:spcAft>
              <a:buClr>
                <a:schemeClr val="accent1"/>
              </a:buClr>
              <a:buSzPts val="2400"/>
              <a:buChar char="•"/>
              <a:defRPr/>
            </a:lvl2pPr>
            <a:lvl3pPr marL="1371600" lvl="2" indent="-355600" algn="l">
              <a:lnSpc>
                <a:spcPct val="90000"/>
              </a:lnSpc>
              <a:spcBef>
                <a:spcPts val="500"/>
              </a:spcBef>
              <a:spcAft>
                <a:spcPts val="0"/>
              </a:spcAft>
              <a:buClr>
                <a:schemeClr val="accent1"/>
              </a:buClr>
              <a:buSzPts val="2000"/>
              <a:buChar char="•"/>
              <a:defRPr/>
            </a:lvl3pPr>
            <a:lvl4pPr marL="1828800" lvl="3" indent="-342900" algn="l">
              <a:lnSpc>
                <a:spcPct val="90000"/>
              </a:lnSpc>
              <a:spcBef>
                <a:spcPts val="500"/>
              </a:spcBef>
              <a:spcAft>
                <a:spcPts val="0"/>
              </a:spcAft>
              <a:buClr>
                <a:schemeClr val="accent1"/>
              </a:buClr>
              <a:buSzPts val="1800"/>
              <a:buChar char="•"/>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 name="Google Shape;135;p44"/>
          <p:cNvSpPr txBox="1">
            <a:spLocks noGrp="1"/>
          </p:cNvSpPr>
          <p:nvPr>
            <p:ph type="body" idx="2"/>
          </p:nvPr>
        </p:nvSpPr>
        <p:spPr>
          <a:xfrm>
            <a:off x="656021" y="2333625"/>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1"/>
              </a:buClr>
              <a:buSzPts val="2800"/>
              <a:buChar char="•"/>
              <a:defRPr>
                <a:solidFill>
                  <a:schemeClr val="dk1"/>
                </a:solidFill>
              </a:defRPr>
            </a:lvl1pPr>
            <a:lvl2pPr marL="914400" lvl="1" indent="-381000" algn="l">
              <a:lnSpc>
                <a:spcPct val="90000"/>
              </a:lnSpc>
              <a:spcBef>
                <a:spcPts val="500"/>
              </a:spcBef>
              <a:spcAft>
                <a:spcPts val="0"/>
              </a:spcAft>
              <a:buClr>
                <a:schemeClr val="accent1"/>
              </a:buClr>
              <a:buSzPts val="2400"/>
              <a:buChar char="•"/>
              <a:defRPr>
                <a:solidFill>
                  <a:schemeClr val="dk1"/>
                </a:solidFill>
              </a:defRPr>
            </a:lvl2pPr>
            <a:lvl3pPr marL="1371600" lvl="2" indent="-355600" algn="l">
              <a:lnSpc>
                <a:spcPct val="90000"/>
              </a:lnSpc>
              <a:spcBef>
                <a:spcPts val="500"/>
              </a:spcBef>
              <a:spcAft>
                <a:spcPts val="0"/>
              </a:spcAft>
              <a:buClr>
                <a:schemeClr val="accent1"/>
              </a:buClr>
              <a:buSzPts val="2000"/>
              <a:buChar char="•"/>
              <a:defRPr>
                <a:solidFill>
                  <a:schemeClr val="dk1"/>
                </a:solidFill>
              </a:defRPr>
            </a:lvl3pPr>
            <a:lvl4pPr marL="1828800" lvl="3" indent="-342900" algn="l">
              <a:lnSpc>
                <a:spcPct val="90000"/>
              </a:lnSpc>
              <a:spcBef>
                <a:spcPts val="500"/>
              </a:spcBef>
              <a:spcAft>
                <a:spcPts val="0"/>
              </a:spcAft>
              <a:buClr>
                <a:schemeClr val="accent1"/>
              </a:buClr>
              <a:buSzPts val="1800"/>
              <a:buChar char="•"/>
              <a:defRPr>
                <a:solidFill>
                  <a:schemeClr val="dk1"/>
                </a:solidFill>
              </a:defRPr>
            </a:lvl4pPr>
            <a:lvl5pPr marL="2286000" lvl="4" indent="-342900" algn="l">
              <a:lnSpc>
                <a:spcPct val="90000"/>
              </a:lnSpc>
              <a:spcBef>
                <a:spcPts val="500"/>
              </a:spcBef>
              <a:spcAft>
                <a:spcPts val="0"/>
              </a:spcAft>
              <a:buClr>
                <a:schemeClr val="accent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ver - Blue Background">
  <p:cSld name="Cover - Blue Background">
    <p:bg>
      <p:bgPr>
        <a:blipFill>
          <a:blip r:embed="rId2">
            <a:alphaModFix/>
          </a:blip>
          <a:stretch>
            <a:fillRect/>
          </a:stretch>
        </a:blipFill>
        <a:effectLst/>
      </p:bgPr>
    </p:bg>
    <p:spTree>
      <p:nvGrpSpPr>
        <p:cNvPr id="1" name="Shape 17"/>
        <p:cNvGrpSpPr/>
        <p:nvPr/>
      </p:nvGrpSpPr>
      <p:grpSpPr>
        <a:xfrm>
          <a:off x="0" y="0"/>
          <a:ext cx="0" cy="0"/>
          <a:chOff x="0" y="0"/>
          <a:chExt cx="0" cy="0"/>
        </a:xfrm>
      </p:grpSpPr>
      <p:sp>
        <p:nvSpPr>
          <p:cNvPr id="18" name="Google Shape;18;p27"/>
          <p:cNvSpPr/>
          <p:nvPr/>
        </p:nvSpPr>
        <p:spPr>
          <a:xfrm>
            <a:off x="0" y="0"/>
            <a:ext cx="12192000" cy="6858000"/>
          </a:xfrm>
          <a:prstGeom prst="rect">
            <a:avLst/>
          </a:prstGeom>
          <a:solidFill>
            <a:srgbClr val="026794">
              <a:alpha val="7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 name="Google Shape;19;p27"/>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27"/>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27"/>
          <p:cNvSpPr/>
          <p:nvPr/>
        </p:nvSpPr>
        <p:spPr>
          <a:xfrm>
            <a:off x="5083215" y="2704632"/>
            <a:ext cx="2025570" cy="119131"/>
          </a:xfrm>
          <a:prstGeom prst="rect">
            <a:avLst/>
          </a:prstGeom>
          <a:solidFill>
            <a:srgbClr val="97467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405E79"/>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mp; Text with Dots - Teal">
  <p:cSld name="Title &amp; Text with Dots - Teal">
    <p:spTree>
      <p:nvGrpSpPr>
        <p:cNvPr id="1" name="Shape 136"/>
        <p:cNvGrpSpPr/>
        <p:nvPr/>
      </p:nvGrpSpPr>
      <p:grpSpPr>
        <a:xfrm>
          <a:off x="0" y="0"/>
          <a:ext cx="0" cy="0"/>
          <a:chOff x="0" y="0"/>
          <a:chExt cx="0" cy="0"/>
        </a:xfrm>
      </p:grpSpPr>
      <p:sp>
        <p:nvSpPr>
          <p:cNvPr id="137" name="Google Shape;137;p45"/>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5"/>
              </a:buClr>
              <a:buSzPts val="3600"/>
              <a:buFont typeface="Helvetica Neue"/>
              <a:buNone/>
              <a:defRPr sz="3600" b="1">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Google Shape;138;p45"/>
          <p:cNvSpPr txBox="1">
            <a:spLocks noGrp="1"/>
          </p:cNvSpPr>
          <p:nvPr>
            <p:ph type="body" idx="1"/>
          </p:nvPr>
        </p:nvSpPr>
        <p:spPr>
          <a:xfrm>
            <a:off x="656022" y="1690688"/>
            <a:ext cx="10820015" cy="57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2800"/>
              <a:buNone/>
              <a:defRPr b="1">
                <a:solidFill>
                  <a:schemeClr val="accent6"/>
                </a:solidFill>
              </a:defRPr>
            </a:lvl1pPr>
            <a:lvl2pPr marL="914400" lvl="1" indent="-381000" algn="l">
              <a:lnSpc>
                <a:spcPct val="90000"/>
              </a:lnSpc>
              <a:spcBef>
                <a:spcPts val="500"/>
              </a:spcBef>
              <a:spcAft>
                <a:spcPts val="0"/>
              </a:spcAft>
              <a:buClr>
                <a:schemeClr val="accent6"/>
              </a:buClr>
              <a:buSzPts val="2400"/>
              <a:buChar char="•"/>
              <a:defRPr/>
            </a:lvl2pPr>
            <a:lvl3pPr marL="1371600" lvl="2" indent="-355600" algn="l">
              <a:lnSpc>
                <a:spcPct val="90000"/>
              </a:lnSpc>
              <a:spcBef>
                <a:spcPts val="500"/>
              </a:spcBef>
              <a:spcAft>
                <a:spcPts val="0"/>
              </a:spcAft>
              <a:buClr>
                <a:schemeClr val="accent6"/>
              </a:buClr>
              <a:buSzPts val="20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9" name="Google Shape;139;p45"/>
          <p:cNvSpPr txBox="1">
            <a:spLocks noGrp="1"/>
          </p:cNvSpPr>
          <p:nvPr>
            <p:ph type="body" idx="2"/>
          </p:nvPr>
        </p:nvSpPr>
        <p:spPr>
          <a:xfrm>
            <a:off x="656021" y="2333624"/>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6"/>
              </a:buClr>
              <a:buSzPts val="2800"/>
              <a:buChar char="•"/>
              <a:defRPr>
                <a:solidFill>
                  <a:schemeClr val="dk1"/>
                </a:solidFill>
              </a:defRPr>
            </a:lvl1pPr>
            <a:lvl2pPr marL="914400" lvl="1" indent="-381000" algn="l">
              <a:lnSpc>
                <a:spcPct val="90000"/>
              </a:lnSpc>
              <a:spcBef>
                <a:spcPts val="500"/>
              </a:spcBef>
              <a:spcAft>
                <a:spcPts val="0"/>
              </a:spcAft>
              <a:buClr>
                <a:schemeClr val="accent6"/>
              </a:buClr>
              <a:buSzPts val="2400"/>
              <a:buChar char="•"/>
              <a:defRPr>
                <a:solidFill>
                  <a:schemeClr val="dk1"/>
                </a:solidFill>
              </a:defRPr>
            </a:lvl2pPr>
            <a:lvl3pPr marL="1371600" lvl="2" indent="-355600" algn="l">
              <a:lnSpc>
                <a:spcPct val="90000"/>
              </a:lnSpc>
              <a:spcBef>
                <a:spcPts val="500"/>
              </a:spcBef>
              <a:spcAft>
                <a:spcPts val="0"/>
              </a:spcAft>
              <a:buClr>
                <a:schemeClr val="accent6"/>
              </a:buClr>
              <a:buSzPts val="2000"/>
              <a:buChar char="•"/>
              <a:defRPr>
                <a:solidFill>
                  <a:schemeClr val="dk1"/>
                </a:solidFill>
              </a:defRPr>
            </a:lvl3pPr>
            <a:lvl4pPr marL="1828800" lvl="3" indent="-342900" algn="l">
              <a:lnSpc>
                <a:spcPct val="90000"/>
              </a:lnSpc>
              <a:spcBef>
                <a:spcPts val="500"/>
              </a:spcBef>
              <a:spcAft>
                <a:spcPts val="0"/>
              </a:spcAft>
              <a:buClr>
                <a:schemeClr val="accent6"/>
              </a:buClr>
              <a:buSzPts val="1800"/>
              <a:buChar char="•"/>
              <a:defRPr>
                <a:solidFill>
                  <a:schemeClr val="dk1"/>
                </a:solidFill>
              </a:defRPr>
            </a:lvl4pPr>
            <a:lvl5pPr marL="2286000" lvl="4" indent="-342900" algn="l">
              <a:lnSpc>
                <a:spcPct val="90000"/>
              </a:lnSpc>
              <a:spcBef>
                <a:spcPts val="500"/>
              </a:spcBef>
              <a:spcAft>
                <a:spcPts val="0"/>
              </a:spcAft>
              <a:buClr>
                <a:schemeClr val="accent6"/>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40" name="Google Shape;140;p45"/>
          <p:cNvGrpSpPr/>
          <p:nvPr/>
        </p:nvGrpSpPr>
        <p:grpSpPr>
          <a:xfrm>
            <a:off x="0" y="5303520"/>
            <a:ext cx="12192000" cy="1639827"/>
            <a:chOff x="0" y="5303520"/>
            <a:chExt cx="12192000" cy="1639827"/>
          </a:xfrm>
        </p:grpSpPr>
        <p:pic>
          <p:nvPicPr>
            <p:cNvPr id="141" name="Google Shape;141;p45"/>
            <p:cNvPicPr preferRelativeResize="0"/>
            <p:nvPr/>
          </p:nvPicPr>
          <p:blipFill rotWithShape="1">
            <a:blip r:embed="rId2">
              <a:alphaModFix amt="20000"/>
            </a:blip>
            <a:srcRect l="59836" t="10673" r="12104" b="6770"/>
            <a:stretch/>
          </p:blipFill>
          <p:spPr>
            <a:xfrm rot="5400000">
              <a:off x="2302155" y="3001365"/>
              <a:ext cx="1639827" cy="6244138"/>
            </a:xfrm>
            <a:prstGeom prst="rect">
              <a:avLst/>
            </a:prstGeom>
            <a:noFill/>
            <a:ln>
              <a:noFill/>
            </a:ln>
          </p:spPr>
        </p:pic>
        <p:pic>
          <p:nvPicPr>
            <p:cNvPr id="142" name="Google Shape;142;p45"/>
            <p:cNvPicPr preferRelativeResize="0"/>
            <p:nvPr/>
          </p:nvPicPr>
          <p:blipFill rotWithShape="1">
            <a:blip r:embed="rId2">
              <a:alphaModFix amt="20000"/>
            </a:blip>
            <a:srcRect l="60063" t="10673" r="11953" b="6770"/>
            <a:stretch/>
          </p:blipFill>
          <p:spPr>
            <a:xfrm rot="5400000">
              <a:off x="8439135" y="3108523"/>
              <a:ext cx="1557867" cy="5947862"/>
            </a:xfrm>
            <a:prstGeom prst="rect">
              <a:avLst/>
            </a:prstGeom>
            <a:noFill/>
            <a:ln>
              <a:noFill/>
            </a:ln>
          </p:spPr>
        </p:pic>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mp; Text with Dots- Green">
  <p:cSld name="Title &amp; Text with Dots- Green">
    <p:spTree>
      <p:nvGrpSpPr>
        <p:cNvPr id="1" name="Shape 143"/>
        <p:cNvGrpSpPr/>
        <p:nvPr/>
      </p:nvGrpSpPr>
      <p:grpSpPr>
        <a:xfrm>
          <a:off x="0" y="0"/>
          <a:ext cx="0" cy="0"/>
          <a:chOff x="0" y="0"/>
          <a:chExt cx="0" cy="0"/>
        </a:xfrm>
      </p:grpSpPr>
      <p:grpSp>
        <p:nvGrpSpPr>
          <p:cNvPr id="144" name="Google Shape;144;p46"/>
          <p:cNvGrpSpPr/>
          <p:nvPr/>
        </p:nvGrpSpPr>
        <p:grpSpPr>
          <a:xfrm>
            <a:off x="0" y="5303520"/>
            <a:ext cx="12192000" cy="1639827"/>
            <a:chOff x="0" y="5303520"/>
            <a:chExt cx="12192000" cy="1639827"/>
          </a:xfrm>
        </p:grpSpPr>
        <p:pic>
          <p:nvPicPr>
            <p:cNvPr id="145" name="Google Shape;145;p46"/>
            <p:cNvPicPr preferRelativeResize="0"/>
            <p:nvPr/>
          </p:nvPicPr>
          <p:blipFill rotWithShape="1">
            <a:blip r:embed="rId2">
              <a:alphaModFix amt="20000"/>
            </a:blip>
            <a:srcRect l="59836" t="10673" r="12104" b="6770"/>
            <a:stretch/>
          </p:blipFill>
          <p:spPr>
            <a:xfrm rot="5400000">
              <a:off x="2302155" y="3001365"/>
              <a:ext cx="1639827" cy="6244138"/>
            </a:xfrm>
            <a:prstGeom prst="rect">
              <a:avLst/>
            </a:prstGeom>
            <a:noFill/>
            <a:ln>
              <a:noFill/>
            </a:ln>
          </p:spPr>
        </p:pic>
        <p:pic>
          <p:nvPicPr>
            <p:cNvPr id="146" name="Google Shape;146;p46"/>
            <p:cNvPicPr preferRelativeResize="0"/>
            <p:nvPr/>
          </p:nvPicPr>
          <p:blipFill rotWithShape="1">
            <a:blip r:embed="rId2">
              <a:alphaModFix amt="20000"/>
            </a:blip>
            <a:srcRect l="60063" t="10673" r="11953" b="6770"/>
            <a:stretch/>
          </p:blipFill>
          <p:spPr>
            <a:xfrm rot="5400000">
              <a:off x="8439135" y="3108523"/>
              <a:ext cx="1557867" cy="5947862"/>
            </a:xfrm>
            <a:prstGeom prst="rect">
              <a:avLst/>
            </a:prstGeom>
            <a:noFill/>
            <a:ln>
              <a:noFill/>
            </a:ln>
          </p:spPr>
        </p:pic>
      </p:grpSp>
      <p:sp>
        <p:nvSpPr>
          <p:cNvPr id="147" name="Google Shape;147;p46"/>
          <p:cNvSpPr txBox="1">
            <a:spLocks noGrp="1"/>
          </p:cNvSpPr>
          <p:nvPr>
            <p:ph type="title"/>
          </p:nvPr>
        </p:nvSpPr>
        <p:spPr>
          <a:xfrm>
            <a:off x="656022" y="365125"/>
            <a:ext cx="10820013"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3600"/>
              <a:buFont typeface="Helvetica Neue"/>
              <a:buNone/>
              <a:defRPr sz="3600" b="1">
                <a:solidFill>
                  <a:schemeClr val="accent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8" name="Google Shape;148;p46"/>
          <p:cNvSpPr txBox="1">
            <a:spLocks noGrp="1"/>
          </p:cNvSpPr>
          <p:nvPr>
            <p:ph type="body" idx="1"/>
          </p:nvPr>
        </p:nvSpPr>
        <p:spPr>
          <a:xfrm>
            <a:off x="656022" y="1690688"/>
            <a:ext cx="10820015" cy="4286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800"/>
              <a:buNone/>
              <a:defRPr b="1">
                <a:solidFill>
                  <a:schemeClr val="accent2"/>
                </a:solidFill>
              </a:defRPr>
            </a:lvl1pPr>
            <a:lvl2pPr marL="914400" lvl="1" indent="-381000" algn="l">
              <a:lnSpc>
                <a:spcPct val="90000"/>
              </a:lnSpc>
              <a:spcBef>
                <a:spcPts val="500"/>
              </a:spcBef>
              <a:spcAft>
                <a:spcPts val="0"/>
              </a:spcAft>
              <a:buClr>
                <a:schemeClr val="accent2"/>
              </a:buClr>
              <a:buSzPts val="2400"/>
              <a:buChar char="•"/>
              <a:defRPr/>
            </a:lvl2pPr>
            <a:lvl3pPr marL="1371600" lvl="2" indent="-355600" algn="l">
              <a:lnSpc>
                <a:spcPct val="90000"/>
              </a:lnSpc>
              <a:spcBef>
                <a:spcPts val="500"/>
              </a:spcBef>
              <a:spcAft>
                <a:spcPts val="0"/>
              </a:spcAft>
              <a:buClr>
                <a:schemeClr val="accent2"/>
              </a:buClr>
              <a:buSzPts val="2000"/>
              <a:buChar char="•"/>
              <a:defRPr/>
            </a:lvl3pPr>
            <a:lvl4pPr marL="1828800" lvl="3" indent="-342900" algn="l">
              <a:lnSpc>
                <a:spcPct val="90000"/>
              </a:lnSpc>
              <a:spcBef>
                <a:spcPts val="500"/>
              </a:spcBef>
              <a:spcAft>
                <a:spcPts val="0"/>
              </a:spcAft>
              <a:buClr>
                <a:schemeClr val="accent2"/>
              </a:buClr>
              <a:buSzPts val="1800"/>
              <a:buChar char="•"/>
              <a:defRPr/>
            </a:lvl4pPr>
            <a:lvl5pPr marL="2286000" lvl="4" indent="-342900" algn="l">
              <a:lnSpc>
                <a:spcPct val="90000"/>
              </a:lnSpc>
              <a:spcBef>
                <a:spcPts val="500"/>
              </a:spcBef>
              <a:spcAft>
                <a:spcPts val="0"/>
              </a:spcAft>
              <a:buClr>
                <a:schemeClr val="accent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9" name="Google Shape;149;p46"/>
          <p:cNvSpPr txBox="1">
            <a:spLocks noGrp="1"/>
          </p:cNvSpPr>
          <p:nvPr>
            <p:ph type="body" idx="2"/>
          </p:nvPr>
        </p:nvSpPr>
        <p:spPr>
          <a:xfrm>
            <a:off x="656021" y="2333625"/>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2"/>
              </a:buClr>
              <a:buSzPts val="2800"/>
              <a:buChar char="•"/>
              <a:defRPr>
                <a:solidFill>
                  <a:schemeClr val="dk1"/>
                </a:solidFill>
              </a:defRPr>
            </a:lvl1pPr>
            <a:lvl2pPr marL="914400" lvl="1" indent="-381000" algn="l">
              <a:lnSpc>
                <a:spcPct val="90000"/>
              </a:lnSpc>
              <a:spcBef>
                <a:spcPts val="500"/>
              </a:spcBef>
              <a:spcAft>
                <a:spcPts val="0"/>
              </a:spcAft>
              <a:buClr>
                <a:schemeClr val="accent2"/>
              </a:buClr>
              <a:buSzPts val="2400"/>
              <a:buChar char="•"/>
              <a:defRPr>
                <a:solidFill>
                  <a:schemeClr val="dk1"/>
                </a:solidFill>
              </a:defRPr>
            </a:lvl2pPr>
            <a:lvl3pPr marL="1371600" lvl="2" indent="-355600" algn="l">
              <a:lnSpc>
                <a:spcPct val="90000"/>
              </a:lnSpc>
              <a:spcBef>
                <a:spcPts val="500"/>
              </a:spcBef>
              <a:spcAft>
                <a:spcPts val="0"/>
              </a:spcAft>
              <a:buClr>
                <a:schemeClr val="accent2"/>
              </a:buClr>
              <a:buSzPts val="2000"/>
              <a:buChar char="•"/>
              <a:defRPr>
                <a:solidFill>
                  <a:schemeClr val="dk1"/>
                </a:solidFill>
              </a:defRPr>
            </a:lvl3pPr>
            <a:lvl4pPr marL="1828800" lvl="3" indent="-342900" algn="l">
              <a:lnSpc>
                <a:spcPct val="90000"/>
              </a:lnSpc>
              <a:spcBef>
                <a:spcPts val="500"/>
              </a:spcBef>
              <a:spcAft>
                <a:spcPts val="0"/>
              </a:spcAft>
              <a:buClr>
                <a:schemeClr val="accent2"/>
              </a:buClr>
              <a:buSzPts val="1800"/>
              <a:buChar char="•"/>
              <a:defRPr>
                <a:solidFill>
                  <a:schemeClr val="dk1"/>
                </a:solidFill>
              </a:defRPr>
            </a:lvl4pPr>
            <a:lvl5pPr marL="2286000" lvl="4" indent="-342900" algn="l">
              <a:lnSpc>
                <a:spcPct val="90000"/>
              </a:lnSpc>
              <a:spcBef>
                <a:spcPts val="500"/>
              </a:spcBef>
              <a:spcAft>
                <a:spcPts val="0"/>
              </a:spcAft>
              <a:buClr>
                <a:schemeClr val="accent2"/>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Image &amp; Text - Blue">
  <p:cSld name="Image &amp; Text - Blue">
    <p:spTree>
      <p:nvGrpSpPr>
        <p:cNvPr id="1" name="Shape 150"/>
        <p:cNvGrpSpPr/>
        <p:nvPr/>
      </p:nvGrpSpPr>
      <p:grpSpPr>
        <a:xfrm>
          <a:off x="0" y="0"/>
          <a:ext cx="0" cy="0"/>
          <a:chOff x="0" y="0"/>
          <a:chExt cx="0" cy="0"/>
        </a:xfrm>
      </p:grpSpPr>
      <p:sp>
        <p:nvSpPr>
          <p:cNvPr id="151" name="Google Shape;151;p47"/>
          <p:cNvSpPr txBox="1">
            <a:spLocks noGrp="1"/>
          </p:cNvSpPr>
          <p:nvPr>
            <p:ph type="title"/>
          </p:nvPr>
        </p:nvSpPr>
        <p:spPr>
          <a:xfrm>
            <a:off x="4890099" y="257176"/>
            <a:ext cx="694330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3200"/>
              <a:buFont typeface="Helvetica Neue"/>
              <a:buNone/>
              <a:defRPr sz="32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52" name="Google Shape;152;p47"/>
          <p:cNvCxnSpPr/>
          <p:nvPr/>
        </p:nvCxnSpPr>
        <p:spPr>
          <a:xfrm rot="10800000" flipH="1">
            <a:off x="5027117" y="1509236"/>
            <a:ext cx="6806284" cy="17612"/>
          </a:xfrm>
          <a:prstGeom prst="straightConnector1">
            <a:avLst/>
          </a:prstGeom>
          <a:noFill/>
          <a:ln w="9525" cap="flat" cmpd="sng">
            <a:solidFill>
              <a:schemeClr val="accent3"/>
            </a:solidFill>
            <a:prstDash val="solid"/>
            <a:miter lim="800000"/>
            <a:headEnd type="none" w="sm" len="sm"/>
            <a:tailEnd type="none" w="sm" len="sm"/>
          </a:ln>
        </p:spPr>
      </p:cxnSp>
      <p:sp>
        <p:nvSpPr>
          <p:cNvPr id="153" name="Google Shape;153;p47"/>
          <p:cNvSpPr/>
          <p:nvPr/>
        </p:nvSpPr>
        <p:spPr>
          <a:xfrm>
            <a:off x="9351335" y="1467293"/>
            <a:ext cx="2482066" cy="78223"/>
          </a:xfrm>
          <a:prstGeom prst="rect">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4" name="Google Shape;154;p47"/>
          <p:cNvSpPr>
            <a:spLocks noGrp="1"/>
          </p:cNvSpPr>
          <p:nvPr>
            <p:ph type="pic" idx="2"/>
          </p:nvPr>
        </p:nvSpPr>
        <p:spPr>
          <a:xfrm>
            <a:off x="0" y="0"/>
            <a:ext cx="4340225" cy="6858000"/>
          </a:xfrm>
          <a:prstGeom prst="rect">
            <a:avLst/>
          </a:prstGeom>
          <a:noFill/>
          <a:ln>
            <a:noFill/>
          </a:ln>
        </p:spPr>
      </p:sp>
      <p:sp>
        <p:nvSpPr>
          <p:cNvPr id="155" name="Google Shape;155;p47"/>
          <p:cNvSpPr txBox="1">
            <a:spLocks noGrp="1"/>
          </p:cNvSpPr>
          <p:nvPr>
            <p:ph type="body" idx="1"/>
          </p:nvPr>
        </p:nvSpPr>
        <p:spPr>
          <a:xfrm>
            <a:off x="4890100" y="1907476"/>
            <a:ext cx="6943302" cy="4493324"/>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1"/>
              </a:buClr>
              <a:buSzPts val="2800"/>
              <a:buChar char="•"/>
              <a:defRPr>
                <a:solidFill>
                  <a:schemeClr val="dk1"/>
                </a:solidFill>
              </a:defRPr>
            </a:lvl1pPr>
            <a:lvl2pPr marL="914400" lvl="1" indent="-381000" algn="l">
              <a:lnSpc>
                <a:spcPct val="90000"/>
              </a:lnSpc>
              <a:spcBef>
                <a:spcPts val="500"/>
              </a:spcBef>
              <a:spcAft>
                <a:spcPts val="0"/>
              </a:spcAft>
              <a:buClr>
                <a:schemeClr val="accent1"/>
              </a:buClr>
              <a:buSzPts val="2400"/>
              <a:buChar char="•"/>
              <a:defRPr>
                <a:solidFill>
                  <a:schemeClr val="dk1"/>
                </a:solidFill>
              </a:defRPr>
            </a:lvl2pPr>
            <a:lvl3pPr marL="1371600" lvl="2" indent="-355600" algn="l">
              <a:lnSpc>
                <a:spcPct val="90000"/>
              </a:lnSpc>
              <a:spcBef>
                <a:spcPts val="500"/>
              </a:spcBef>
              <a:spcAft>
                <a:spcPts val="0"/>
              </a:spcAft>
              <a:buClr>
                <a:schemeClr val="accent1"/>
              </a:buClr>
              <a:buSzPts val="2000"/>
              <a:buChar char="•"/>
              <a:defRPr>
                <a:solidFill>
                  <a:schemeClr val="dk1"/>
                </a:solidFill>
              </a:defRPr>
            </a:lvl3pPr>
            <a:lvl4pPr marL="1828800" lvl="3" indent="-342900" algn="l">
              <a:lnSpc>
                <a:spcPct val="90000"/>
              </a:lnSpc>
              <a:spcBef>
                <a:spcPts val="500"/>
              </a:spcBef>
              <a:spcAft>
                <a:spcPts val="0"/>
              </a:spcAft>
              <a:buClr>
                <a:schemeClr val="accent1"/>
              </a:buClr>
              <a:buSzPts val="1800"/>
              <a:buChar char="•"/>
              <a:defRPr>
                <a:solidFill>
                  <a:schemeClr val="dk1"/>
                </a:solidFill>
              </a:defRPr>
            </a:lvl4pPr>
            <a:lvl5pPr marL="2286000" lvl="4" indent="-342900" algn="l">
              <a:lnSpc>
                <a:spcPct val="90000"/>
              </a:lnSpc>
              <a:spcBef>
                <a:spcPts val="500"/>
              </a:spcBef>
              <a:spcAft>
                <a:spcPts val="0"/>
              </a:spcAft>
              <a:buClr>
                <a:schemeClr val="accent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Image &amp; Text - Purple">
  <p:cSld name="Image &amp; Text - Purple">
    <p:spTree>
      <p:nvGrpSpPr>
        <p:cNvPr id="1" name="Shape 156"/>
        <p:cNvGrpSpPr/>
        <p:nvPr/>
      </p:nvGrpSpPr>
      <p:grpSpPr>
        <a:xfrm>
          <a:off x="0" y="0"/>
          <a:ext cx="0" cy="0"/>
          <a:chOff x="0" y="0"/>
          <a:chExt cx="0" cy="0"/>
        </a:xfrm>
      </p:grpSpPr>
      <p:sp>
        <p:nvSpPr>
          <p:cNvPr id="157" name="Google Shape;157;p48"/>
          <p:cNvSpPr txBox="1">
            <a:spLocks noGrp="1"/>
          </p:cNvSpPr>
          <p:nvPr>
            <p:ph type="title"/>
          </p:nvPr>
        </p:nvSpPr>
        <p:spPr>
          <a:xfrm>
            <a:off x="4890099" y="257176"/>
            <a:ext cx="694330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3"/>
              </a:buClr>
              <a:buSzPts val="3200"/>
              <a:buFont typeface="Helvetica Neue"/>
              <a:buNone/>
              <a:defRPr sz="3200" b="1">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58" name="Google Shape;158;p48"/>
          <p:cNvCxnSpPr/>
          <p:nvPr/>
        </p:nvCxnSpPr>
        <p:spPr>
          <a:xfrm rot="10800000" flipH="1">
            <a:off x="5027117" y="1509236"/>
            <a:ext cx="6806284" cy="17612"/>
          </a:xfrm>
          <a:prstGeom prst="straightConnector1">
            <a:avLst/>
          </a:prstGeom>
          <a:noFill/>
          <a:ln w="9525" cap="flat" cmpd="sng">
            <a:solidFill>
              <a:schemeClr val="accent1"/>
            </a:solidFill>
            <a:prstDash val="solid"/>
            <a:miter lim="800000"/>
            <a:headEnd type="none" w="sm" len="sm"/>
            <a:tailEnd type="none" w="sm" len="sm"/>
          </a:ln>
        </p:spPr>
      </p:cxnSp>
      <p:sp>
        <p:nvSpPr>
          <p:cNvPr id="159" name="Google Shape;159;p48"/>
          <p:cNvSpPr/>
          <p:nvPr/>
        </p:nvSpPr>
        <p:spPr>
          <a:xfrm>
            <a:off x="9351335" y="1467293"/>
            <a:ext cx="2482066" cy="78223"/>
          </a:xfrm>
          <a:prstGeom prst="rect">
            <a:avLst/>
          </a:prstGeom>
          <a:solidFill>
            <a:schemeClr val="accen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0" name="Google Shape;160;p48"/>
          <p:cNvSpPr>
            <a:spLocks noGrp="1"/>
          </p:cNvSpPr>
          <p:nvPr>
            <p:ph type="pic" idx="2"/>
          </p:nvPr>
        </p:nvSpPr>
        <p:spPr>
          <a:xfrm>
            <a:off x="0" y="0"/>
            <a:ext cx="4340225" cy="6858000"/>
          </a:xfrm>
          <a:prstGeom prst="rect">
            <a:avLst/>
          </a:prstGeom>
          <a:noFill/>
          <a:ln>
            <a:noFill/>
          </a:ln>
        </p:spPr>
      </p:sp>
      <p:sp>
        <p:nvSpPr>
          <p:cNvPr id="161" name="Google Shape;161;p48"/>
          <p:cNvSpPr txBox="1">
            <a:spLocks noGrp="1"/>
          </p:cNvSpPr>
          <p:nvPr>
            <p:ph type="body" idx="1"/>
          </p:nvPr>
        </p:nvSpPr>
        <p:spPr>
          <a:xfrm>
            <a:off x="4890100" y="1907476"/>
            <a:ext cx="6943302" cy="4493324"/>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3"/>
              </a:buClr>
              <a:buSzPts val="2800"/>
              <a:buChar char="•"/>
              <a:defRPr>
                <a:solidFill>
                  <a:schemeClr val="dk1"/>
                </a:solidFill>
              </a:defRPr>
            </a:lvl1pPr>
            <a:lvl2pPr marL="914400" lvl="1" indent="-381000" algn="l">
              <a:lnSpc>
                <a:spcPct val="90000"/>
              </a:lnSpc>
              <a:spcBef>
                <a:spcPts val="500"/>
              </a:spcBef>
              <a:spcAft>
                <a:spcPts val="0"/>
              </a:spcAft>
              <a:buClr>
                <a:schemeClr val="accent3"/>
              </a:buClr>
              <a:buSzPts val="2400"/>
              <a:buChar char="•"/>
              <a:defRPr>
                <a:solidFill>
                  <a:schemeClr val="dk1"/>
                </a:solidFill>
              </a:defRPr>
            </a:lvl2pPr>
            <a:lvl3pPr marL="1371600" lvl="2" indent="-355600" algn="l">
              <a:lnSpc>
                <a:spcPct val="90000"/>
              </a:lnSpc>
              <a:spcBef>
                <a:spcPts val="500"/>
              </a:spcBef>
              <a:spcAft>
                <a:spcPts val="0"/>
              </a:spcAft>
              <a:buClr>
                <a:schemeClr val="accent3"/>
              </a:buClr>
              <a:buSzPts val="2000"/>
              <a:buChar char="•"/>
              <a:defRPr>
                <a:solidFill>
                  <a:schemeClr val="dk1"/>
                </a:solidFill>
              </a:defRPr>
            </a:lvl3pPr>
            <a:lvl4pPr marL="1828800" lvl="3" indent="-342900" algn="l">
              <a:lnSpc>
                <a:spcPct val="90000"/>
              </a:lnSpc>
              <a:spcBef>
                <a:spcPts val="500"/>
              </a:spcBef>
              <a:spcAft>
                <a:spcPts val="0"/>
              </a:spcAft>
              <a:buClr>
                <a:schemeClr val="accent3"/>
              </a:buClr>
              <a:buSzPts val="1800"/>
              <a:buChar char="•"/>
              <a:defRPr>
                <a:solidFill>
                  <a:schemeClr val="dk1"/>
                </a:solidFill>
              </a:defRPr>
            </a:lvl4pPr>
            <a:lvl5pPr marL="2286000" lvl="4" indent="-342900" algn="l">
              <a:lnSpc>
                <a:spcPct val="90000"/>
              </a:lnSpc>
              <a:spcBef>
                <a:spcPts val="500"/>
              </a:spcBef>
              <a:spcAft>
                <a:spcPts val="0"/>
              </a:spcAft>
              <a:buClr>
                <a:schemeClr val="accent3"/>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Image &amp; Text - Green">
  <p:cSld name="Image &amp; Text - Green">
    <p:spTree>
      <p:nvGrpSpPr>
        <p:cNvPr id="1" name="Shape 162"/>
        <p:cNvGrpSpPr/>
        <p:nvPr/>
      </p:nvGrpSpPr>
      <p:grpSpPr>
        <a:xfrm>
          <a:off x="0" y="0"/>
          <a:ext cx="0" cy="0"/>
          <a:chOff x="0" y="0"/>
          <a:chExt cx="0" cy="0"/>
        </a:xfrm>
      </p:grpSpPr>
      <p:sp>
        <p:nvSpPr>
          <p:cNvPr id="163" name="Google Shape;163;p49"/>
          <p:cNvSpPr txBox="1">
            <a:spLocks noGrp="1"/>
          </p:cNvSpPr>
          <p:nvPr>
            <p:ph type="title"/>
          </p:nvPr>
        </p:nvSpPr>
        <p:spPr>
          <a:xfrm>
            <a:off x="4890099" y="257176"/>
            <a:ext cx="694330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3200"/>
              <a:buFont typeface="Helvetica Neue"/>
              <a:buNone/>
              <a:defRPr sz="3200" b="1">
                <a:solidFill>
                  <a:schemeClr val="accent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64" name="Google Shape;164;p49"/>
          <p:cNvCxnSpPr/>
          <p:nvPr/>
        </p:nvCxnSpPr>
        <p:spPr>
          <a:xfrm rot="10800000" flipH="1">
            <a:off x="5027117" y="1509236"/>
            <a:ext cx="6806284" cy="17612"/>
          </a:xfrm>
          <a:prstGeom prst="straightConnector1">
            <a:avLst/>
          </a:prstGeom>
          <a:noFill/>
          <a:ln w="9525" cap="flat" cmpd="sng">
            <a:solidFill>
              <a:schemeClr val="accent4"/>
            </a:solidFill>
            <a:prstDash val="solid"/>
            <a:miter lim="800000"/>
            <a:headEnd type="none" w="sm" len="sm"/>
            <a:tailEnd type="none" w="sm" len="sm"/>
          </a:ln>
        </p:spPr>
      </p:cxnSp>
      <p:sp>
        <p:nvSpPr>
          <p:cNvPr id="165" name="Google Shape;165;p49"/>
          <p:cNvSpPr/>
          <p:nvPr/>
        </p:nvSpPr>
        <p:spPr>
          <a:xfrm>
            <a:off x="9351335" y="1467293"/>
            <a:ext cx="2482066" cy="78223"/>
          </a:xfrm>
          <a:prstGeom prst="rect">
            <a:avLst/>
          </a:prstGeom>
          <a:solidFill>
            <a:schemeClr val="accent4"/>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6" name="Google Shape;166;p49"/>
          <p:cNvSpPr>
            <a:spLocks noGrp="1"/>
          </p:cNvSpPr>
          <p:nvPr>
            <p:ph type="pic" idx="2"/>
          </p:nvPr>
        </p:nvSpPr>
        <p:spPr>
          <a:xfrm>
            <a:off x="0" y="0"/>
            <a:ext cx="4340225" cy="6858000"/>
          </a:xfrm>
          <a:prstGeom prst="rect">
            <a:avLst/>
          </a:prstGeom>
          <a:noFill/>
          <a:ln>
            <a:noFill/>
          </a:ln>
        </p:spPr>
      </p:sp>
      <p:sp>
        <p:nvSpPr>
          <p:cNvPr id="167" name="Google Shape;167;p49"/>
          <p:cNvSpPr txBox="1">
            <a:spLocks noGrp="1"/>
          </p:cNvSpPr>
          <p:nvPr>
            <p:ph type="body" idx="1"/>
          </p:nvPr>
        </p:nvSpPr>
        <p:spPr>
          <a:xfrm>
            <a:off x="4890100" y="1907476"/>
            <a:ext cx="6943302" cy="4493324"/>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2"/>
              </a:buClr>
              <a:buSzPts val="2800"/>
              <a:buChar char="•"/>
              <a:defRPr>
                <a:solidFill>
                  <a:schemeClr val="dk1"/>
                </a:solidFill>
              </a:defRPr>
            </a:lvl1pPr>
            <a:lvl2pPr marL="914400" lvl="1" indent="-381000" algn="l">
              <a:lnSpc>
                <a:spcPct val="90000"/>
              </a:lnSpc>
              <a:spcBef>
                <a:spcPts val="500"/>
              </a:spcBef>
              <a:spcAft>
                <a:spcPts val="0"/>
              </a:spcAft>
              <a:buClr>
                <a:schemeClr val="accent2"/>
              </a:buClr>
              <a:buSzPts val="2400"/>
              <a:buChar char="•"/>
              <a:defRPr>
                <a:solidFill>
                  <a:schemeClr val="dk1"/>
                </a:solidFill>
              </a:defRPr>
            </a:lvl2pPr>
            <a:lvl3pPr marL="1371600" lvl="2" indent="-355600" algn="l">
              <a:lnSpc>
                <a:spcPct val="90000"/>
              </a:lnSpc>
              <a:spcBef>
                <a:spcPts val="500"/>
              </a:spcBef>
              <a:spcAft>
                <a:spcPts val="0"/>
              </a:spcAft>
              <a:buClr>
                <a:schemeClr val="accent2"/>
              </a:buClr>
              <a:buSzPts val="2000"/>
              <a:buChar char="•"/>
              <a:defRPr>
                <a:solidFill>
                  <a:schemeClr val="dk1"/>
                </a:solidFill>
              </a:defRPr>
            </a:lvl3pPr>
            <a:lvl4pPr marL="1828800" lvl="3" indent="-342900" algn="l">
              <a:lnSpc>
                <a:spcPct val="90000"/>
              </a:lnSpc>
              <a:spcBef>
                <a:spcPts val="500"/>
              </a:spcBef>
              <a:spcAft>
                <a:spcPts val="0"/>
              </a:spcAft>
              <a:buClr>
                <a:schemeClr val="accent2"/>
              </a:buClr>
              <a:buSzPts val="1800"/>
              <a:buChar char="•"/>
              <a:defRPr>
                <a:solidFill>
                  <a:schemeClr val="dk1"/>
                </a:solidFill>
              </a:defRPr>
            </a:lvl4pPr>
            <a:lvl5pPr marL="2286000" lvl="4" indent="-342900" algn="l">
              <a:lnSpc>
                <a:spcPct val="90000"/>
              </a:lnSpc>
              <a:spcBef>
                <a:spcPts val="500"/>
              </a:spcBef>
              <a:spcAft>
                <a:spcPts val="0"/>
              </a:spcAft>
              <a:buClr>
                <a:schemeClr val="accent2"/>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mp; Two Column - Blue">
  <p:cSld name="Title &amp; Two Column - Blue">
    <p:spTree>
      <p:nvGrpSpPr>
        <p:cNvPr id="1" name="Shape 168"/>
        <p:cNvGrpSpPr/>
        <p:nvPr/>
      </p:nvGrpSpPr>
      <p:grpSpPr>
        <a:xfrm>
          <a:off x="0" y="0"/>
          <a:ext cx="0" cy="0"/>
          <a:chOff x="0" y="0"/>
          <a:chExt cx="0" cy="0"/>
        </a:xfrm>
      </p:grpSpPr>
      <p:sp>
        <p:nvSpPr>
          <p:cNvPr id="169" name="Google Shape;169;p50"/>
          <p:cNvSpPr/>
          <p:nvPr/>
        </p:nvSpPr>
        <p:spPr>
          <a:xfrm>
            <a:off x="0" y="0"/>
            <a:ext cx="12192000" cy="1609344"/>
          </a:xfrm>
          <a:prstGeom prst="rect">
            <a:avLst/>
          </a:prstGeom>
          <a:solidFill>
            <a:srgbClr val="016794"/>
          </a:solidFill>
          <a:ln w="12700" cap="flat" cmpd="sng">
            <a:solidFill>
              <a:srgbClr val="0147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70" name="Google Shape;170;p50"/>
          <p:cNvGrpSpPr/>
          <p:nvPr/>
        </p:nvGrpSpPr>
        <p:grpSpPr>
          <a:xfrm>
            <a:off x="-208788" y="0"/>
            <a:ext cx="12609576" cy="2174490"/>
            <a:chOff x="0" y="5043119"/>
            <a:chExt cx="12192000" cy="1814883"/>
          </a:xfrm>
        </p:grpSpPr>
        <p:pic>
          <p:nvPicPr>
            <p:cNvPr id="171" name="Google Shape;171;p50"/>
            <p:cNvPicPr preferRelativeResize="0"/>
            <p:nvPr/>
          </p:nvPicPr>
          <p:blipFill rotWithShape="1">
            <a:blip r:embed="rId2">
              <a:alphaModFix amt="20000"/>
            </a:blip>
            <a:srcRect l="50000" t="7392" r="19089" b="9029"/>
            <a:stretch/>
          </p:blipFill>
          <p:spPr>
            <a:xfrm rot="5400000">
              <a:off x="2349106" y="2694015"/>
              <a:ext cx="1814881" cy="6513094"/>
            </a:xfrm>
            <a:prstGeom prst="rect">
              <a:avLst/>
            </a:prstGeom>
            <a:noFill/>
            <a:ln>
              <a:noFill/>
            </a:ln>
          </p:spPr>
        </p:pic>
        <p:pic>
          <p:nvPicPr>
            <p:cNvPr id="172" name="Google Shape;172;p50"/>
            <p:cNvPicPr preferRelativeResize="0"/>
            <p:nvPr/>
          </p:nvPicPr>
          <p:blipFill rotWithShape="1">
            <a:blip r:embed="rId2">
              <a:alphaModFix amt="20000"/>
            </a:blip>
            <a:srcRect l="54597" t="31445" r="16826" b="9029"/>
            <a:stretch/>
          </p:blipFill>
          <p:spPr>
            <a:xfrm rot="5400000">
              <a:off x="8435259" y="3077812"/>
              <a:ext cx="1791433" cy="5722047"/>
            </a:xfrm>
            <a:prstGeom prst="rect">
              <a:avLst/>
            </a:prstGeom>
            <a:noFill/>
            <a:ln>
              <a:noFill/>
            </a:ln>
          </p:spPr>
        </p:pic>
      </p:grpSp>
      <p:cxnSp>
        <p:nvCxnSpPr>
          <p:cNvPr id="173" name="Google Shape;173;p50"/>
          <p:cNvCxnSpPr/>
          <p:nvPr/>
        </p:nvCxnSpPr>
        <p:spPr>
          <a:xfrm>
            <a:off x="6125488" y="3178428"/>
            <a:ext cx="0" cy="3127254"/>
          </a:xfrm>
          <a:prstGeom prst="straightConnector1">
            <a:avLst/>
          </a:prstGeom>
          <a:noFill/>
          <a:ln w="9525" cap="flat" cmpd="sng">
            <a:solidFill>
              <a:srgbClr val="A5A5A5"/>
            </a:solidFill>
            <a:prstDash val="solid"/>
            <a:miter lim="800000"/>
            <a:headEnd type="none" w="sm" len="sm"/>
            <a:tailEnd type="none" w="sm" len="sm"/>
          </a:ln>
        </p:spPr>
      </p:cxnSp>
      <p:sp>
        <p:nvSpPr>
          <p:cNvPr id="174" name="Google Shape;174;p50"/>
          <p:cNvSpPr txBox="1">
            <a:spLocks noGrp="1"/>
          </p:cNvSpPr>
          <p:nvPr>
            <p:ph type="title"/>
          </p:nvPr>
        </p:nvSpPr>
        <p:spPr>
          <a:xfrm>
            <a:off x="656023" y="246594"/>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Helvetica Neue"/>
              <a:buNone/>
              <a:defRPr sz="36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5" name="Google Shape;175;p50"/>
          <p:cNvSpPr txBox="1">
            <a:spLocks noGrp="1"/>
          </p:cNvSpPr>
          <p:nvPr>
            <p:ph type="body" idx="1"/>
          </p:nvPr>
        </p:nvSpPr>
        <p:spPr>
          <a:xfrm>
            <a:off x="656022" y="1903943"/>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800"/>
              <a:buNone/>
              <a:defRPr b="1">
                <a:solidFill>
                  <a:schemeClr val="accent3"/>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6" name="Google Shape;176;p50"/>
          <p:cNvSpPr txBox="1">
            <a:spLocks noGrp="1"/>
          </p:cNvSpPr>
          <p:nvPr>
            <p:ph type="body" idx="2"/>
          </p:nvPr>
        </p:nvSpPr>
        <p:spPr>
          <a:xfrm>
            <a:off x="656021" y="2479149"/>
            <a:ext cx="10820015" cy="52117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400"/>
              <a:buNone/>
              <a:defRPr sz="2400">
                <a:solidFill>
                  <a:schemeClr val="dk1"/>
                </a:solidFill>
              </a:defRPr>
            </a:lvl1pPr>
            <a:lvl2pPr marL="914400" lvl="1" indent="-228600" algn="l">
              <a:lnSpc>
                <a:spcPct val="90000"/>
              </a:lnSpc>
              <a:spcBef>
                <a:spcPts val="500"/>
              </a:spcBef>
              <a:spcAft>
                <a:spcPts val="0"/>
              </a:spcAft>
              <a:buClr>
                <a:schemeClr val="accent3"/>
              </a:buClr>
              <a:buSzPts val="2400"/>
              <a:buNone/>
              <a:defRPr>
                <a:solidFill>
                  <a:schemeClr val="dk1"/>
                </a:solidFill>
              </a:defRPr>
            </a:lvl2pPr>
            <a:lvl3pPr marL="1371600" lvl="2" indent="-228600" algn="l">
              <a:lnSpc>
                <a:spcPct val="90000"/>
              </a:lnSpc>
              <a:spcBef>
                <a:spcPts val="500"/>
              </a:spcBef>
              <a:spcAft>
                <a:spcPts val="0"/>
              </a:spcAft>
              <a:buClr>
                <a:schemeClr val="accent3"/>
              </a:buClr>
              <a:buSzPts val="2000"/>
              <a:buNone/>
              <a:defRPr>
                <a:solidFill>
                  <a:schemeClr val="dk1"/>
                </a:solidFill>
              </a:defRPr>
            </a:lvl3pPr>
            <a:lvl4pPr marL="1828800" lvl="3" indent="-228600" algn="l">
              <a:lnSpc>
                <a:spcPct val="90000"/>
              </a:lnSpc>
              <a:spcBef>
                <a:spcPts val="500"/>
              </a:spcBef>
              <a:spcAft>
                <a:spcPts val="0"/>
              </a:spcAft>
              <a:buClr>
                <a:schemeClr val="accent3"/>
              </a:buClr>
              <a:buSzPts val="1800"/>
              <a:buNone/>
              <a:defRPr>
                <a:solidFill>
                  <a:schemeClr val="dk1"/>
                </a:solidFill>
              </a:defRPr>
            </a:lvl4pPr>
            <a:lvl5pPr marL="2286000" lvl="4" indent="-228600" algn="l">
              <a:lnSpc>
                <a:spcPct val="90000"/>
              </a:lnSpc>
              <a:spcBef>
                <a:spcPts val="500"/>
              </a:spcBef>
              <a:spcAft>
                <a:spcPts val="0"/>
              </a:spcAft>
              <a:buClr>
                <a:schemeClr val="accent3"/>
              </a:buClr>
              <a:buSzPts val="1800"/>
              <a:buNone/>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7" name="Google Shape;177;p50"/>
          <p:cNvSpPr txBox="1">
            <a:spLocks noGrp="1"/>
          </p:cNvSpPr>
          <p:nvPr>
            <p:ph type="body" idx="3"/>
          </p:nvPr>
        </p:nvSpPr>
        <p:spPr>
          <a:xfrm>
            <a:off x="656022"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400"/>
              <a:buNone/>
              <a:defRPr sz="2400" b="1">
                <a:solidFill>
                  <a:schemeClr val="accent3"/>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8" name="Google Shape;178;p50"/>
          <p:cNvSpPr txBox="1">
            <a:spLocks noGrp="1"/>
          </p:cNvSpPr>
          <p:nvPr>
            <p:ph type="body" idx="4"/>
          </p:nvPr>
        </p:nvSpPr>
        <p:spPr>
          <a:xfrm>
            <a:off x="656022"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3"/>
              </a:buClr>
              <a:buSzPts val="2400"/>
              <a:buChar char="•"/>
              <a:defRPr sz="2400">
                <a:solidFill>
                  <a:schemeClr val="dk1"/>
                </a:solidFill>
              </a:defRPr>
            </a:lvl1pPr>
            <a:lvl2pPr marL="914400" lvl="1" indent="-381000" algn="l">
              <a:lnSpc>
                <a:spcPct val="90000"/>
              </a:lnSpc>
              <a:spcBef>
                <a:spcPts val="500"/>
              </a:spcBef>
              <a:spcAft>
                <a:spcPts val="0"/>
              </a:spcAft>
              <a:buClr>
                <a:schemeClr val="accent3"/>
              </a:buClr>
              <a:buSzPts val="2400"/>
              <a:buChar char="•"/>
              <a:defRPr sz="2400">
                <a:solidFill>
                  <a:schemeClr val="dk1"/>
                </a:solidFill>
              </a:defRPr>
            </a:lvl2pPr>
            <a:lvl3pPr marL="1371600" lvl="2" indent="-381000" algn="l">
              <a:lnSpc>
                <a:spcPct val="90000"/>
              </a:lnSpc>
              <a:spcBef>
                <a:spcPts val="500"/>
              </a:spcBef>
              <a:spcAft>
                <a:spcPts val="0"/>
              </a:spcAft>
              <a:buClr>
                <a:schemeClr val="accent3"/>
              </a:buClr>
              <a:buSzPts val="2400"/>
              <a:buChar char="•"/>
              <a:defRPr sz="2400">
                <a:solidFill>
                  <a:schemeClr val="dk1"/>
                </a:solidFill>
              </a:defRPr>
            </a:lvl3pPr>
            <a:lvl4pPr marL="1828800" lvl="3" indent="-381000" algn="l">
              <a:lnSpc>
                <a:spcPct val="90000"/>
              </a:lnSpc>
              <a:spcBef>
                <a:spcPts val="500"/>
              </a:spcBef>
              <a:spcAft>
                <a:spcPts val="0"/>
              </a:spcAft>
              <a:buClr>
                <a:schemeClr val="accent3"/>
              </a:buClr>
              <a:buSzPts val="2400"/>
              <a:buChar char="•"/>
              <a:defRPr sz="2400">
                <a:solidFill>
                  <a:schemeClr val="dk1"/>
                </a:solidFill>
              </a:defRPr>
            </a:lvl4pPr>
            <a:lvl5pPr marL="2286000" lvl="4" indent="-381000" algn="l">
              <a:lnSpc>
                <a:spcPct val="90000"/>
              </a:lnSpc>
              <a:spcBef>
                <a:spcPts val="500"/>
              </a:spcBef>
              <a:spcAft>
                <a:spcPts val="0"/>
              </a:spcAft>
              <a:buClr>
                <a:schemeClr val="accent3"/>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9" name="Google Shape;179;p50"/>
          <p:cNvSpPr txBox="1">
            <a:spLocks noGrp="1"/>
          </p:cNvSpPr>
          <p:nvPr>
            <p:ph type="body" idx="5"/>
          </p:nvPr>
        </p:nvSpPr>
        <p:spPr>
          <a:xfrm>
            <a:off x="6814990"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400"/>
              <a:buNone/>
              <a:defRPr sz="2400" b="1">
                <a:solidFill>
                  <a:schemeClr val="accent3"/>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0" name="Google Shape;180;p50"/>
          <p:cNvSpPr txBox="1">
            <a:spLocks noGrp="1"/>
          </p:cNvSpPr>
          <p:nvPr>
            <p:ph type="body" idx="6"/>
          </p:nvPr>
        </p:nvSpPr>
        <p:spPr>
          <a:xfrm>
            <a:off x="6814990"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3"/>
              </a:buClr>
              <a:buSzPts val="2400"/>
              <a:buChar char="•"/>
              <a:defRPr sz="2400">
                <a:solidFill>
                  <a:schemeClr val="dk1"/>
                </a:solidFill>
              </a:defRPr>
            </a:lvl1pPr>
            <a:lvl2pPr marL="914400" lvl="1" indent="-381000" algn="l">
              <a:lnSpc>
                <a:spcPct val="90000"/>
              </a:lnSpc>
              <a:spcBef>
                <a:spcPts val="500"/>
              </a:spcBef>
              <a:spcAft>
                <a:spcPts val="0"/>
              </a:spcAft>
              <a:buClr>
                <a:schemeClr val="accent3"/>
              </a:buClr>
              <a:buSzPts val="2400"/>
              <a:buChar char="•"/>
              <a:defRPr sz="2400">
                <a:solidFill>
                  <a:schemeClr val="dk1"/>
                </a:solidFill>
              </a:defRPr>
            </a:lvl2pPr>
            <a:lvl3pPr marL="1371600" lvl="2" indent="-381000" algn="l">
              <a:lnSpc>
                <a:spcPct val="90000"/>
              </a:lnSpc>
              <a:spcBef>
                <a:spcPts val="500"/>
              </a:spcBef>
              <a:spcAft>
                <a:spcPts val="0"/>
              </a:spcAft>
              <a:buClr>
                <a:schemeClr val="accent3"/>
              </a:buClr>
              <a:buSzPts val="2400"/>
              <a:buChar char="•"/>
              <a:defRPr sz="2400">
                <a:solidFill>
                  <a:schemeClr val="dk1"/>
                </a:solidFill>
              </a:defRPr>
            </a:lvl3pPr>
            <a:lvl4pPr marL="1828800" lvl="3" indent="-381000" algn="l">
              <a:lnSpc>
                <a:spcPct val="90000"/>
              </a:lnSpc>
              <a:spcBef>
                <a:spcPts val="500"/>
              </a:spcBef>
              <a:spcAft>
                <a:spcPts val="0"/>
              </a:spcAft>
              <a:buClr>
                <a:schemeClr val="accent3"/>
              </a:buClr>
              <a:buSzPts val="2400"/>
              <a:buChar char="•"/>
              <a:defRPr sz="2400">
                <a:solidFill>
                  <a:schemeClr val="dk1"/>
                </a:solidFill>
              </a:defRPr>
            </a:lvl4pPr>
            <a:lvl5pPr marL="2286000" lvl="4" indent="-381000" algn="l">
              <a:lnSpc>
                <a:spcPct val="90000"/>
              </a:lnSpc>
              <a:spcBef>
                <a:spcPts val="500"/>
              </a:spcBef>
              <a:spcAft>
                <a:spcPts val="0"/>
              </a:spcAft>
              <a:buClr>
                <a:schemeClr val="accent3"/>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mp; Two Column - Teal">
  <p:cSld name="Title &amp; Two Column - Teal">
    <p:spTree>
      <p:nvGrpSpPr>
        <p:cNvPr id="1" name="Shape 181"/>
        <p:cNvGrpSpPr/>
        <p:nvPr/>
      </p:nvGrpSpPr>
      <p:grpSpPr>
        <a:xfrm>
          <a:off x="0" y="0"/>
          <a:ext cx="0" cy="0"/>
          <a:chOff x="0" y="0"/>
          <a:chExt cx="0" cy="0"/>
        </a:xfrm>
      </p:grpSpPr>
      <p:sp>
        <p:nvSpPr>
          <p:cNvPr id="182" name="Google Shape;182;p51"/>
          <p:cNvSpPr/>
          <p:nvPr/>
        </p:nvSpPr>
        <p:spPr>
          <a:xfrm>
            <a:off x="0" y="0"/>
            <a:ext cx="12192000" cy="1609344"/>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83" name="Google Shape;183;p51"/>
          <p:cNvGrpSpPr/>
          <p:nvPr/>
        </p:nvGrpSpPr>
        <p:grpSpPr>
          <a:xfrm>
            <a:off x="-208788" y="0"/>
            <a:ext cx="12609576" cy="2174490"/>
            <a:chOff x="0" y="5043119"/>
            <a:chExt cx="12192000" cy="1814883"/>
          </a:xfrm>
        </p:grpSpPr>
        <p:pic>
          <p:nvPicPr>
            <p:cNvPr id="184" name="Google Shape;184;p51"/>
            <p:cNvPicPr preferRelativeResize="0"/>
            <p:nvPr/>
          </p:nvPicPr>
          <p:blipFill rotWithShape="1">
            <a:blip r:embed="rId2">
              <a:alphaModFix amt="20000"/>
            </a:blip>
            <a:srcRect l="50000" t="7392" r="19089" b="9029"/>
            <a:stretch/>
          </p:blipFill>
          <p:spPr>
            <a:xfrm rot="5400000">
              <a:off x="2349106" y="2694015"/>
              <a:ext cx="1814881" cy="6513094"/>
            </a:xfrm>
            <a:prstGeom prst="rect">
              <a:avLst/>
            </a:prstGeom>
            <a:noFill/>
            <a:ln>
              <a:noFill/>
            </a:ln>
          </p:spPr>
        </p:pic>
        <p:pic>
          <p:nvPicPr>
            <p:cNvPr id="185" name="Google Shape;185;p51"/>
            <p:cNvPicPr preferRelativeResize="0"/>
            <p:nvPr/>
          </p:nvPicPr>
          <p:blipFill rotWithShape="1">
            <a:blip r:embed="rId2">
              <a:alphaModFix amt="20000"/>
            </a:blip>
            <a:srcRect l="54597" t="31445" r="16826" b="9029"/>
            <a:stretch/>
          </p:blipFill>
          <p:spPr>
            <a:xfrm rot="5400000">
              <a:off x="8435259" y="3077812"/>
              <a:ext cx="1791433" cy="5722047"/>
            </a:xfrm>
            <a:prstGeom prst="rect">
              <a:avLst/>
            </a:prstGeom>
            <a:noFill/>
            <a:ln>
              <a:noFill/>
            </a:ln>
          </p:spPr>
        </p:pic>
      </p:grpSp>
      <p:cxnSp>
        <p:nvCxnSpPr>
          <p:cNvPr id="186" name="Google Shape;186;p51"/>
          <p:cNvCxnSpPr/>
          <p:nvPr/>
        </p:nvCxnSpPr>
        <p:spPr>
          <a:xfrm>
            <a:off x="6125488" y="3178428"/>
            <a:ext cx="0" cy="3127254"/>
          </a:xfrm>
          <a:prstGeom prst="straightConnector1">
            <a:avLst/>
          </a:prstGeom>
          <a:noFill/>
          <a:ln w="9525" cap="flat" cmpd="sng">
            <a:solidFill>
              <a:srgbClr val="A5A5A5"/>
            </a:solidFill>
            <a:prstDash val="solid"/>
            <a:miter lim="800000"/>
            <a:headEnd type="none" w="sm" len="sm"/>
            <a:tailEnd type="none" w="sm" len="sm"/>
          </a:ln>
        </p:spPr>
      </p:cxnSp>
      <p:sp>
        <p:nvSpPr>
          <p:cNvPr id="187" name="Google Shape;187;p51"/>
          <p:cNvSpPr txBox="1">
            <a:spLocks noGrp="1"/>
          </p:cNvSpPr>
          <p:nvPr>
            <p:ph type="title"/>
          </p:nvPr>
        </p:nvSpPr>
        <p:spPr>
          <a:xfrm>
            <a:off x="656023" y="246594"/>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Helvetica Neue"/>
              <a:buNone/>
              <a:defRPr sz="36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8" name="Google Shape;188;p51"/>
          <p:cNvSpPr txBox="1">
            <a:spLocks noGrp="1"/>
          </p:cNvSpPr>
          <p:nvPr>
            <p:ph type="body" idx="1"/>
          </p:nvPr>
        </p:nvSpPr>
        <p:spPr>
          <a:xfrm>
            <a:off x="656022" y="1903943"/>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2800"/>
              <a:buNone/>
              <a:defRPr b="1">
                <a:solidFill>
                  <a:schemeClr val="accent6"/>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9" name="Google Shape;189;p51"/>
          <p:cNvSpPr txBox="1">
            <a:spLocks noGrp="1"/>
          </p:cNvSpPr>
          <p:nvPr>
            <p:ph type="body" idx="2"/>
          </p:nvPr>
        </p:nvSpPr>
        <p:spPr>
          <a:xfrm>
            <a:off x="656021" y="2479149"/>
            <a:ext cx="10820015" cy="52117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400"/>
              <a:buNone/>
              <a:defRPr sz="2400">
                <a:solidFill>
                  <a:schemeClr val="dk1"/>
                </a:solidFill>
              </a:defRPr>
            </a:lvl1pPr>
            <a:lvl2pPr marL="914400" lvl="1" indent="-228600" algn="l">
              <a:lnSpc>
                <a:spcPct val="90000"/>
              </a:lnSpc>
              <a:spcBef>
                <a:spcPts val="500"/>
              </a:spcBef>
              <a:spcAft>
                <a:spcPts val="0"/>
              </a:spcAft>
              <a:buClr>
                <a:schemeClr val="accent3"/>
              </a:buClr>
              <a:buSzPts val="2400"/>
              <a:buNone/>
              <a:defRPr>
                <a:solidFill>
                  <a:schemeClr val="dk1"/>
                </a:solidFill>
              </a:defRPr>
            </a:lvl2pPr>
            <a:lvl3pPr marL="1371600" lvl="2" indent="-228600" algn="l">
              <a:lnSpc>
                <a:spcPct val="90000"/>
              </a:lnSpc>
              <a:spcBef>
                <a:spcPts val="500"/>
              </a:spcBef>
              <a:spcAft>
                <a:spcPts val="0"/>
              </a:spcAft>
              <a:buClr>
                <a:schemeClr val="accent3"/>
              </a:buClr>
              <a:buSzPts val="2000"/>
              <a:buNone/>
              <a:defRPr>
                <a:solidFill>
                  <a:schemeClr val="dk1"/>
                </a:solidFill>
              </a:defRPr>
            </a:lvl3pPr>
            <a:lvl4pPr marL="1828800" lvl="3" indent="-228600" algn="l">
              <a:lnSpc>
                <a:spcPct val="90000"/>
              </a:lnSpc>
              <a:spcBef>
                <a:spcPts val="500"/>
              </a:spcBef>
              <a:spcAft>
                <a:spcPts val="0"/>
              </a:spcAft>
              <a:buClr>
                <a:schemeClr val="accent3"/>
              </a:buClr>
              <a:buSzPts val="1800"/>
              <a:buNone/>
              <a:defRPr>
                <a:solidFill>
                  <a:schemeClr val="dk1"/>
                </a:solidFill>
              </a:defRPr>
            </a:lvl4pPr>
            <a:lvl5pPr marL="2286000" lvl="4" indent="-228600" algn="l">
              <a:lnSpc>
                <a:spcPct val="90000"/>
              </a:lnSpc>
              <a:spcBef>
                <a:spcPts val="500"/>
              </a:spcBef>
              <a:spcAft>
                <a:spcPts val="0"/>
              </a:spcAft>
              <a:buClr>
                <a:schemeClr val="accent3"/>
              </a:buClr>
              <a:buSzPts val="1800"/>
              <a:buNone/>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0" name="Google Shape;190;p51"/>
          <p:cNvSpPr txBox="1">
            <a:spLocks noGrp="1"/>
          </p:cNvSpPr>
          <p:nvPr>
            <p:ph type="body" idx="3"/>
          </p:nvPr>
        </p:nvSpPr>
        <p:spPr>
          <a:xfrm>
            <a:off x="656022"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2400"/>
              <a:buNone/>
              <a:defRPr sz="2400" b="1">
                <a:solidFill>
                  <a:schemeClr val="accent6"/>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1" name="Google Shape;191;p51"/>
          <p:cNvSpPr txBox="1">
            <a:spLocks noGrp="1"/>
          </p:cNvSpPr>
          <p:nvPr>
            <p:ph type="body" idx="4"/>
          </p:nvPr>
        </p:nvSpPr>
        <p:spPr>
          <a:xfrm>
            <a:off x="656022"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6"/>
              </a:buClr>
              <a:buSzPts val="2400"/>
              <a:buChar char="•"/>
              <a:defRPr sz="2400">
                <a:solidFill>
                  <a:schemeClr val="dk1"/>
                </a:solidFill>
              </a:defRPr>
            </a:lvl1pPr>
            <a:lvl2pPr marL="914400" lvl="1" indent="-381000" algn="l">
              <a:lnSpc>
                <a:spcPct val="90000"/>
              </a:lnSpc>
              <a:spcBef>
                <a:spcPts val="500"/>
              </a:spcBef>
              <a:spcAft>
                <a:spcPts val="0"/>
              </a:spcAft>
              <a:buClr>
                <a:schemeClr val="accent6"/>
              </a:buClr>
              <a:buSzPts val="2400"/>
              <a:buChar char="•"/>
              <a:defRPr sz="2400">
                <a:solidFill>
                  <a:schemeClr val="dk1"/>
                </a:solidFill>
              </a:defRPr>
            </a:lvl2pPr>
            <a:lvl3pPr marL="1371600" lvl="2" indent="-381000" algn="l">
              <a:lnSpc>
                <a:spcPct val="90000"/>
              </a:lnSpc>
              <a:spcBef>
                <a:spcPts val="500"/>
              </a:spcBef>
              <a:spcAft>
                <a:spcPts val="0"/>
              </a:spcAft>
              <a:buClr>
                <a:schemeClr val="accent6"/>
              </a:buClr>
              <a:buSzPts val="2400"/>
              <a:buChar char="•"/>
              <a:defRPr sz="2400">
                <a:solidFill>
                  <a:schemeClr val="dk1"/>
                </a:solidFill>
              </a:defRPr>
            </a:lvl3pPr>
            <a:lvl4pPr marL="1828800" lvl="3" indent="-381000" algn="l">
              <a:lnSpc>
                <a:spcPct val="90000"/>
              </a:lnSpc>
              <a:spcBef>
                <a:spcPts val="500"/>
              </a:spcBef>
              <a:spcAft>
                <a:spcPts val="0"/>
              </a:spcAft>
              <a:buClr>
                <a:schemeClr val="accent6"/>
              </a:buClr>
              <a:buSzPts val="2400"/>
              <a:buChar char="•"/>
              <a:defRPr sz="2400">
                <a:solidFill>
                  <a:schemeClr val="dk1"/>
                </a:solidFill>
              </a:defRPr>
            </a:lvl4pPr>
            <a:lvl5pPr marL="2286000" lvl="4" indent="-381000" algn="l">
              <a:lnSpc>
                <a:spcPct val="90000"/>
              </a:lnSpc>
              <a:spcBef>
                <a:spcPts val="500"/>
              </a:spcBef>
              <a:spcAft>
                <a:spcPts val="0"/>
              </a:spcAft>
              <a:buClr>
                <a:schemeClr val="accent6"/>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2" name="Google Shape;192;p51"/>
          <p:cNvSpPr txBox="1">
            <a:spLocks noGrp="1"/>
          </p:cNvSpPr>
          <p:nvPr>
            <p:ph type="body" idx="5"/>
          </p:nvPr>
        </p:nvSpPr>
        <p:spPr>
          <a:xfrm>
            <a:off x="6814990"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2400"/>
              <a:buNone/>
              <a:defRPr sz="2400" b="1">
                <a:solidFill>
                  <a:schemeClr val="accent6"/>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3" name="Google Shape;193;p51"/>
          <p:cNvSpPr txBox="1">
            <a:spLocks noGrp="1"/>
          </p:cNvSpPr>
          <p:nvPr>
            <p:ph type="body" idx="6"/>
          </p:nvPr>
        </p:nvSpPr>
        <p:spPr>
          <a:xfrm>
            <a:off x="6814990"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6"/>
              </a:buClr>
              <a:buSzPts val="2400"/>
              <a:buChar char="•"/>
              <a:defRPr sz="2400">
                <a:solidFill>
                  <a:schemeClr val="dk1"/>
                </a:solidFill>
              </a:defRPr>
            </a:lvl1pPr>
            <a:lvl2pPr marL="914400" lvl="1" indent="-381000" algn="l">
              <a:lnSpc>
                <a:spcPct val="90000"/>
              </a:lnSpc>
              <a:spcBef>
                <a:spcPts val="500"/>
              </a:spcBef>
              <a:spcAft>
                <a:spcPts val="0"/>
              </a:spcAft>
              <a:buClr>
                <a:schemeClr val="accent6"/>
              </a:buClr>
              <a:buSzPts val="2400"/>
              <a:buChar char="•"/>
              <a:defRPr sz="2400">
                <a:solidFill>
                  <a:schemeClr val="dk1"/>
                </a:solidFill>
              </a:defRPr>
            </a:lvl2pPr>
            <a:lvl3pPr marL="1371600" lvl="2" indent="-381000" algn="l">
              <a:lnSpc>
                <a:spcPct val="90000"/>
              </a:lnSpc>
              <a:spcBef>
                <a:spcPts val="500"/>
              </a:spcBef>
              <a:spcAft>
                <a:spcPts val="0"/>
              </a:spcAft>
              <a:buClr>
                <a:schemeClr val="accent6"/>
              </a:buClr>
              <a:buSzPts val="2400"/>
              <a:buChar char="•"/>
              <a:defRPr sz="2400">
                <a:solidFill>
                  <a:schemeClr val="dk1"/>
                </a:solidFill>
              </a:defRPr>
            </a:lvl3pPr>
            <a:lvl4pPr marL="1828800" lvl="3" indent="-381000" algn="l">
              <a:lnSpc>
                <a:spcPct val="90000"/>
              </a:lnSpc>
              <a:spcBef>
                <a:spcPts val="500"/>
              </a:spcBef>
              <a:spcAft>
                <a:spcPts val="0"/>
              </a:spcAft>
              <a:buClr>
                <a:schemeClr val="accent6"/>
              </a:buClr>
              <a:buSzPts val="2400"/>
              <a:buChar char="•"/>
              <a:defRPr sz="2400">
                <a:solidFill>
                  <a:schemeClr val="dk1"/>
                </a:solidFill>
              </a:defRPr>
            </a:lvl4pPr>
            <a:lvl5pPr marL="2286000" lvl="4" indent="-381000" algn="l">
              <a:lnSpc>
                <a:spcPct val="90000"/>
              </a:lnSpc>
              <a:spcBef>
                <a:spcPts val="500"/>
              </a:spcBef>
              <a:spcAft>
                <a:spcPts val="0"/>
              </a:spcAft>
              <a:buClr>
                <a:schemeClr val="accent6"/>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mp; Two Column - Green">
  <p:cSld name="Title &amp; Two Column - Green">
    <p:spTree>
      <p:nvGrpSpPr>
        <p:cNvPr id="1" name="Shape 194"/>
        <p:cNvGrpSpPr/>
        <p:nvPr/>
      </p:nvGrpSpPr>
      <p:grpSpPr>
        <a:xfrm>
          <a:off x="0" y="0"/>
          <a:ext cx="0" cy="0"/>
          <a:chOff x="0" y="0"/>
          <a:chExt cx="0" cy="0"/>
        </a:xfrm>
      </p:grpSpPr>
      <p:sp>
        <p:nvSpPr>
          <p:cNvPr id="195" name="Google Shape;195;p52"/>
          <p:cNvSpPr/>
          <p:nvPr/>
        </p:nvSpPr>
        <p:spPr>
          <a:xfrm>
            <a:off x="0" y="0"/>
            <a:ext cx="12192000" cy="160934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96" name="Google Shape;196;p52"/>
          <p:cNvGrpSpPr/>
          <p:nvPr/>
        </p:nvGrpSpPr>
        <p:grpSpPr>
          <a:xfrm>
            <a:off x="-208788" y="0"/>
            <a:ext cx="12609576" cy="2174490"/>
            <a:chOff x="0" y="5043119"/>
            <a:chExt cx="12192000" cy="1814883"/>
          </a:xfrm>
        </p:grpSpPr>
        <p:pic>
          <p:nvPicPr>
            <p:cNvPr id="197" name="Google Shape;197;p52"/>
            <p:cNvPicPr preferRelativeResize="0"/>
            <p:nvPr/>
          </p:nvPicPr>
          <p:blipFill rotWithShape="1">
            <a:blip r:embed="rId2">
              <a:alphaModFix amt="20000"/>
            </a:blip>
            <a:srcRect l="50000" t="7392" r="19089" b="9029"/>
            <a:stretch/>
          </p:blipFill>
          <p:spPr>
            <a:xfrm rot="5400000">
              <a:off x="2349106" y="2694015"/>
              <a:ext cx="1814881" cy="6513094"/>
            </a:xfrm>
            <a:prstGeom prst="rect">
              <a:avLst/>
            </a:prstGeom>
            <a:noFill/>
            <a:ln>
              <a:noFill/>
            </a:ln>
          </p:spPr>
        </p:pic>
        <p:pic>
          <p:nvPicPr>
            <p:cNvPr id="198" name="Google Shape;198;p52"/>
            <p:cNvPicPr preferRelativeResize="0"/>
            <p:nvPr/>
          </p:nvPicPr>
          <p:blipFill rotWithShape="1">
            <a:blip r:embed="rId2">
              <a:alphaModFix amt="20000"/>
            </a:blip>
            <a:srcRect l="54597" t="31445" r="16826" b="9029"/>
            <a:stretch/>
          </p:blipFill>
          <p:spPr>
            <a:xfrm rot="5400000">
              <a:off x="8435259" y="3077812"/>
              <a:ext cx="1791433" cy="5722047"/>
            </a:xfrm>
            <a:prstGeom prst="rect">
              <a:avLst/>
            </a:prstGeom>
            <a:noFill/>
            <a:ln>
              <a:noFill/>
            </a:ln>
          </p:spPr>
        </p:pic>
      </p:grpSp>
      <p:cxnSp>
        <p:nvCxnSpPr>
          <p:cNvPr id="199" name="Google Shape;199;p52"/>
          <p:cNvCxnSpPr/>
          <p:nvPr/>
        </p:nvCxnSpPr>
        <p:spPr>
          <a:xfrm>
            <a:off x="6125488" y="3178428"/>
            <a:ext cx="0" cy="3127254"/>
          </a:xfrm>
          <a:prstGeom prst="straightConnector1">
            <a:avLst/>
          </a:prstGeom>
          <a:noFill/>
          <a:ln w="9525" cap="flat" cmpd="sng">
            <a:solidFill>
              <a:srgbClr val="A5A5A5"/>
            </a:solidFill>
            <a:prstDash val="solid"/>
            <a:miter lim="800000"/>
            <a:headEnd type="none" w="sm" len="sm"/>
            <a:tailEnd type="none" w="sm" len="sm"/>
          </a:ln>
        </p:spPr>
      </p:cxnSp>
      <p:sp>
        <p:nvSpPr>
          <p:cNvPr id="200" name="Google Shape;200;p52"/>
          <p:cNvSpPr txBox="1">
            <a:spLocks noGrp="1"/>
          </p:cNvSpPr>
          <p:nvPr>
            <p:ph type="title"/>
          </p:nvPr>
        </p:nvSpPr>
        <p:spPr>
          <a:xfrm>
            <a:off x="656023" y="246594"/>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Helvetica Neue"/>
              <a:buNone/>
              <a:defRPr sz="36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1" name="Google Shape;201;p52"/>
          <p:cNvSpPr txBox="1">
            <a:spLocks noGrp="1"/>
          </p:cNvSpPr>
          <p:nvPr>
            <p:ph type="body" idx="1"/>
          </p:nvPr>
        </p:nvSpPr>
        <p:spPr>
          <a:xfrm>
            <a:off x="656022" y="1903943"/>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800"/>
              <a:buNone/>
              <a:defRPr b="1">
                <a:solidFill>
                  <a:schemeClr val="accent2"/>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2" name="Google Shape;202;p52"/>
          <p:cNvSpPr txBox="1">
            <a:spLocks noGrp="1"/>
          </p:cNvSpPr>
          <p:nvPr>
            <p:ph type="body" idx="2"/>
          </p:nvPr>
        </p:nvSpPr>
        <p:spPr>
          <a:xfrm>
            <a:off x="656021" y="2479149"/>
            <a:ext cx="10820015" cy="52117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400"/>
              <a:buNone/>
              <a:defRPr sz="2400">
                <a:solidFill>
                  <a:schemeClr val="dk1"/>
                </a:solidFill>
              </a:defRPr>
            </a:lvl1pPr>
            <a:lvl2pPr marL="914400" lvl="1" indent="-228600" algn="l">
              <a:lnSpc>
                <a:spcPct val="90000"/>
              </a:lnSpc>
              <a:spcBef>
                <a:spcPts val="500"/>
              </a:spcBef>
              <a:spcAft>
                <a:spcPts val="0"/>
              </a:spcAft>
              <a:buClr>
                <a:schemeClr val="accent3"/>
              </a:buClr>
              <a:buSzPts val="2400"/>
              <a:buNone/>
              <a:defRPr>
                <a:solidFill>
                  <a:schemeClr val="dk1"/>
                </a:solidFill>
              </a:defRPr>
            </a:lvl2pPr>
            <a:lvl3pPr marL="1371600" lvl="2" indent="-228600" algn="l">
              <a:lnSpc>
                <a:spcPct val="90000"/>
              </a:lnSpc>
              <a:spcBef>
                <a:spcPts val="500"/>
              </a:spcBef>
              <a:spcAft>
                <a:spcPts val="0"/>
              </a:spcAft>
              <a:buClr>
                <a:schemeClr val="accent3"/>
              </a:buClr>
              <a:buSzPts val="2000"/>
              <a:buNone/>
              <a:defRPr>
                <a:solidFill>
                  <a:schemeClr val="dk1"/>
                </a:solidFill>
              </a:defRPr>
            </a:lvl3pPr>
            <a:lvl4pPr marL="1828800" lvl="3" indent="-228600" algn="l">
              <a:lnSpc>
                <a:spcPct val="90000"/>
              </a:lnSpc>
              <a:spcBef>
                <a:spcPts val="500"/>
              </a:spcBef>
              <a:spcAft>
                <a:spcPts val="0"/>
              </a:spcAft>
              <a:buClr>
                <a:schemeClr val="accent3"/>
              </a:buClr>
              <a:buSzPts val="1800"/>
              <a:buNone/>
              <a:defRPr>
                <a:solidFill>
                  <a:schemeClr val="dk1"/>
                </a:solidFill>
              </a:defRPr>
            </a:lvl4pPr>
            <a:lvl5pPr marL="2286000" lvl="4" indent="-228600" algn="l">
              <a:lnSpc>
                <a:spcPct val="90000"/>
              </a:lnSpc>
              <a:spcBef>
                <a:spcPts val="500"/>
              </a:spcBef>
              <a:spcAft>
                <a:spcPts val="0"/>
              </a:spcAft>
              <a:buClr>
                <a:schemeClr val="accent3"/>
              </a:buClr>
              <a:buSzPts val="1800"/>
              <a:buNone/>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3" name="Google Shape;203;p52"/>
          <p:cNvSpPr txBox="1">
            <a:spLocks noGrp="1"/>
          </p:cNvSpPr>
          <p:nvPr>
            <p:ph type="body" idx="3"/>
          </p:nvPr>
        </p:nvSpPr>
        <p:spPr>
          <a:xfrm>
            <a:off x="656022"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400"/>
              <a:buNone/>
              <a:defRPr sz="2400" b="1">
                <a:solidFill>
                  <a:schemeClr val="accent2"/>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4" name="Google Shape;204;p52"/>
          <p:cNvSpPr txBox="1">
            <a:spLocks noGrp="1"/>
          </p:cNvSpPr>
          <p:nvPr>
            <p:ph type="body" idx="4"/>
          </p:nvPr>
        </p:nvSpPr>
        <p:spPr>
          <a:xfrm>
            <a:off x="656022"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2"/>
              </a:buClr>
              <a:buSzPts val="2400"/>
              <a:buChar char="•"/>
              <a:defRPr sz="2400">
                <a:solidFill>
                  <a:schemeClr val="dk1"/>
                </a:solidFill>
              </a:defRPr>
            </a:lvl1pPr>
            <a:lvl2pPr marL="914400" lvl="1" indent="-381000" algn="l">
              <a:lnSpc>
                <a:spcPct val="90000"/>
              </a:lnSpc>
              <a:spcBef>
                <a:spcPts val="500"/>
              </a:spcBef>
              <a:spcAft>
                <a:spcPts val="0"/>
              </a:spcAft>
              <a:buClr>
                <a:schemeClr val="accent2"/>
              </a:buClr>
              <a:buSzPts val="2400"/>
              <a:buChar char="•"/>
              <a:defRPr sz="2400">
                <a:solidFill>
                  <a:schemeClr val="dk1"/>
                </a:solidFill>
              </a:defRPr>
            </a:lvl2pPr>
            <a:lvl3pPr marL="1371600" lvl="2" indent="-381000" algn="l">
              <a:lnSpc>
                <a:spcPct val="90000"/>
              </a:lnSpc>
              <a:spcBef>
                <a:spcPts val="500"/>
              </a:spcBef>
              <a:spcAft>
                <a:spcPts val="0"/>
              </a:spcAft>
              <a:buClr>
                <a:schemeClr val="accent2"/>
              </a:buClr>
              <a:buSzPts val="2400"/>
              <a:buChar char="•"/>
              <a:defRPr sz="2400">
                <a:solidFill>
                  <a:schemeClr val="dk1"/>
                </a:solidFill>
              </a:defRPr>
            </a:lvl3pPr>
            <a:lvl4pPr marL="1828800" lvl="3" indent="-381000" algn="l">
              <a:lnSpc>
                <a:spcPct val="90000"/>
              </a:lnSpc>
              <a:spcBef>
                <a:spcPts val="500"/>
              </a:spcBef>
              <a:spcAft>
                <a:spcPts val="0"/>
              </a:spcAft>
              <a:buClr>
                <a:schemeClr val="accent2"/>
              </a:buClr>
              <a:buSzPts val="2400"/>
              <a:buChar char="•"/>
              <a:defRPr sz="2400">
                <a:solidFill>
                  <a:schemeClr val="dk1"/>
                </a:solidFill>
              </a:defRPr>
            </a:lvl4pPr>
            <a:lvl5pPr marL="2286000" lvl="4" indent="-381000" algn="l">
              <a:lnSpc>
                <a:spcPct val="90000"/>
              </a:lnSpc>
              <a:spcBef>
                <a:spcPts val="500"/>
              </a:spcBef>
              <a:spcAft>
                <a:spcPts val="0"/>
              </a:spcAft>
              <a:buClr>
                <a:schemeClr val="accent2"/>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5" name="Google Shape;205;p52"/>
          <p:cNvSpPr txBox="1">
            <a:spLocks noGrp="1"/>
          </p:cNvSpPr>
          <p:nvPr>
            <p:ph type="body" idx="5"/>
          </p:nvPr>
        </p:nvSpPr>
        <p:spPr>
          <a:xfrm>
            <a:off x="6814990"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400"/>
              <a:buNone/>
              <a:defRPr sz="2400" b="1">
                <a:solidFill>
                  <a:schemeClr val="accent2"/>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6" name="Google Shape;206;p52"/>
          <p:cNvSpPr txBox="1">
            <a:spLocks noGrp="1"/>
          </p:cNvSpPr>
          <p:nvPr>
            <p:ph type="body" idx="6"/>
          </p:nvPr>
        </p:nvSpPr>
        <p:spPr>
          <a:xfrm>
            <a:off x="6814990"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2"/>
              </a:buClr>
              <a:buSzPts val="2400"/>
              <a:buChar char="•"/>
              <a:defRPr sz="2400">
                <a:solidFill>
                  <a:schemeClr val="dk1"/>
                </a:solidFill>
              </a:defRPr>
            </a:lvl1pPr>
            <a:lvl2pPr marL="914400" lvl="1" indent="-381000" algn="l">
              <a:lnSpc>
                <a:spcPct val="90000"/>
              </a:lnSpc>
              <a:spcBef>
                <a:spcPts val="500"/>
              </a:spcBef>
              <a:spcAft>
                <a:spcPts val="0"/>
              </a:spcAft>
              <a:buClr>
                <a:schemeClr val="accent2"/>
              </a:buClr>
              <a:buSzPts val="2400"/>
              <a:buChar char="•"/>
              <a:defRPr sz="2400">
                <a:solidFill>
                  <a:schemeClr val="dk1"/>
                </a:solidFill>
              </a:defRPr>
            </a:lvl2pPr>
            <a:lvl3pPr marL="1371600" lvl="2" indent="-381000" algn="l">
              <a:lnSpc>
                <a:spcPct val="90000"/>
              </a:lnSpc>
              <a:spcBef>
                <a:spcPts val="500"/>
              </a:spcBef>
              <a:spcAft>
                <a:spcPts val="0"/>
              </a:spcAft>
              <a:buClr>
                <a:schemeClr val="accent2"/>
              </a:buClr>
              <a:buSzPts val="2400"/>
              <a:buChar char="•"/>
              <a:defRPr sz="2400">
                <a:solidFill>
                  <a:schemeClr val="dk1"/>
                </a:solidFill>
              </a:defRPr>
            </a:lvl3pPr>
            <a:lvl4pPr marL="1828800" lvl="3" indent="-381000" algn="l">
              <a:lnSpc>
                <a:spcPct val="90000"/>
              </a:lnSpc>
              <a:spcBef>
                <a:spcPts val="500"/>
              </a:spcBef>
              <a:spcAft>
                <a:spcPts val="0"/>
              </a:spcAft>
              <a:buClr>
                <a:schemeClr val="accent2"/>
              </a:buClr>
              <a:buSzPts val="2400"/>
              <a:buChar char="•"/>
              <a:defRPr sz="2400">
                <a:solidFill>
                  <a:schemeClr val="dk1"/>
                </a:solidFill>
              </a:defRPr>
            </a:lvl4pPr>
            <a:lvl5pPr marL="2286000" lvl="4" indent="-381000" algn="l">
              <a:lnSpc>
                <a:spcPct val="90000"/>
              </a:lnSpc>
              <a:spcBef>
                <a:spcPts val="500"/>
              </a:spcBef>
              <a:spcAft>
                <a:spcPts val="0"/>
              </a:spcAft>
              <a:buClr>
                <a:schemeClr val="accent2"/>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 Colored Background - Purple">
  <p:cSld name="Title on Colored Background - Purple">
    <p:spTree>
      <p:nvGrpSpPr>
        <p:cNvPr id="1" name="Shape 207"/>
        <p:cNvGrpSpPr/>
        <p:nvPr/>
      </p:nvGrpSpPr>
      <p:grpSpPr>
        <a:xfrm>
          <a:off x="0" y="0"/>
          <a:ext cx="0" cy="0"/>
          <a:chOff x="0" y="0"/>
          <a:chExt cx="0" cy="0"/>
        </a:xfrm>
      </p:grpSpPr>
      <p:sp>
        <p:nvSpPr>
          <p:cNvPr id="208" name="Google Shape;208;p53"/>
          <p:cNvSpPr/>
          <p:nvPr/>
        </p:nvSpPr>
        <p:spPr>
          <a:xfrm>
            <a:off x="0" y="3541"/>
            <a:ext cx="12192000" cy="6858000"/>
          </a:xfrm>
          <a:prstGeom prst="rect">
            <a:avLst/>
          </a:prstGeom>
          <a:solidFill>
            <a:srgbClr val="97467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9" name="Google Shape;209;p53"/>
          <p:cNvSpPr/>
          <p:nvPr/>
        </p:nvSpPr>
        <p:spPr>
          <a:xfrm>
            <a:off x="1941095" y="2837119"/>
            <a:ext cx="8293768" cy="1094802"/>
          </a:xfrm>
          <a:prstGeom prst="rect">
            <a:avLst/>
          </a:prstGeom>
          <a:noFill/>
          <a:ln w="571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0" name="Google Shape;210;p53"/>
          <p:cNvSpPr/>
          <p:nvPr/>
        </p:nvSpPr>
        <p:spPr>
          <a:xfrm>
            <a:off x="2610678" y="2502568"/>
            <a:ext cx="6997148" cy="802106"/>
          </a:xfrm>
          <a:prstGeom prst="rect">
            <a:avLst/>
          </a:prstGeom>
          <a:solidFill>
            <a:srgbClr val="97467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11" name="Google Shape;211;p53"/>
          <p:cNvPicPr preferRelativeResize="0"/>
          <p:nvPr/>
        </p:nvPicPr>
        <p:blipFill rotWithShape="1">
          <a:blip r:embed="rId2">
            <a:alphaModFix amt="20000"/>
          </a:blip>
          <a:srcRect l="60398" t="16294" r="3321" b="6459"/>
          <a:stretch/>
        </p:blipFill>
        <p:spPr>
          <a:xfrm rot="5400000">
            <a:off x="4171319" y="95874"/>
            <a:ext cx="3849350" cy="12192003"/>
          </a:xfrm>
          <a:prstGeom prst="rect">
            <a:avLst/>
          </a:prstGeom>
          <a:noFill/>
          <a:ln>
            <a:noFill/>
          </a:ln>
        </p:spPr>
      </p:pic>
      <p:sp>
        <p:nvSpPr>
          <p:cNvPr id="212" name="Google Shape;212;p53"/>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3" name="Google Shape;213;p53"/>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 Colored Background - Green">
  <p:cSld name="Title on Colored Background - Green">
    <p:spTree>
      <p:nvGrpSpPr>
        <p:cNvPr id="1" name="Shape 214"/>
        <p:cNvGrpSpPr/>
        <p:nvPr/>
      </p:nvGrpSpPr>
      <p:grpSpPr>
        <a:xfrm>
          <a:off x="0" y="0"/>
          <a:ext cx="0" cy="0"/>
          <a:chOff x="0" y="0"/>
          <a:chExt cx="0" cy="0"/>
        </a:xfrm>
      </p:grpSpPr>
      <p:sp>
        <p:nvSpPr>
          <p:cNvPr id="215" name="Google Shape;215;p54"/>
          <p:cNvSpPr/>
          <p:nvPr/>
        </p:nvSpPr>
        <p:spPr>
          <a:xfrm>
            <a:off x="0" y="3541"/>
            <a:ext cx="1219200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6" name="Google Shape;216;p54"/>
          <p:cNvSpPr/>
          <p:nvPr/>
        </p:nvSpPr>
        <p:spPr>
          <a:xfrm>
            <a:off x="1941095" y="2837119"/>
            <a:ext cx="8293768" cy="1094802"/>
          </a:xfrm>
          <a:prstGeom prst="rect">
            <a:avLst/>
          </a:prstGeom>
          <a:noFill/>
          <a:ln w="5715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7" name="Google Shape;217;p54"/>
          <p:cNvSpPr/>
          <p:nvPr/>
        </p:nvSpPr>
        <p:spPr>
          <a:xfrm>
            <a:off x="2610678" y="2502568"/>
            <a:ext cx="6997148" cy="80210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18" name="Google Shape;218;p54"/>
          <p:cNvPicPr preferRelativeResize="0"/>
          <p:nvPr/>
        </p:nvPicPr>
        <p:blipFill rotWithShape="1">
          <a:blip r:embed="rId2">
            <a:alphaModFix amt="20000"/>
          </a:blip>
          <a:srcRect l="60398" t="16294" r="3321" b="6459"/>
          <a:stretch/>
        </p:blipFill>
        <p:spPr>
          <a:xfrm rot="5400000">
            <a:off x="4171319" y="95874"/>
            <a:ext cx="3849350" cy="12192003"/>
          </a:xfrm>
          <a:prstGeom prst="rect">
            <a:avLst/>
          </a:prstGeom>
          <a:noFill/>
          <a:ln>
            <a:noFill/>
          </a:ln>
        </p:spPr>
      </p:pic>
      <p:sp>
        <p:nvSpPr>
          <p:cNvPr id="219" name="Google Shape;219;p54"/>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0" name="Google Shape;220;p54"/>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ver - Purple Background">
  <p:cSld name="Cover - Purple Background">
    <p:bg>
      <p:bgPr>
        <a:blipFill>
          <a:blip r:embed="rId2">
            <a:alphaModFix/>
          </a:blip>
          <a:stretch>
            <a:fillRect/>
          </a:stretch>
        </a:blipFill>
        <a:effectLst/>
      </p:bgPr>
    </p:bg>
    <p:spTree>
      <p:nvGrpSpPr>
        <p:cNvPr id="1" name="Shape 22"/>
        <p:cNvGrpSpPr/>
        <p:nvPr/>
      </p:nvGrpSpPr>
      <p:grpSpPr>
        <a:xfrm>
          <a:off x="0" y="0"/>
          <a:ext cx="0" cy="0"/>
          <a:chOff x="0" y="0"/>
          <a:chExt cx="0" cy="0"/>
        </a:xfrm>
      </p:grpSpPr>
      <p:sp>
        <p:nvSpPr>
          <p:cNvPr id="23" name="Google Shape;23;p28"/>
          <p:cNvSpPr/>
          <p:nvPr/>
        </p:nvSpPr>
        <p:spPr>
          <a:xfrm>
            <a:off x="0" y="0"/>
            <a:ext cx="12192000" cy="6858000"/>
          </a:xfrm>
          <a:prstGeom prst="rect">
            <a:avLst/>
          </a:prstGeom>
          <a:solidFill>
            <a:srgbClr val="97467D">
              <a:alpha val="7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4" name="Google Shape;24;p28"/>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28"/>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28"/>
          <p:cNvSpPr/>
          <p:nvPr/>
        </p:nvSpPr>
        <p:spPr>
          <a:xfrm>
            <a:off x="5083215" y="2704632"/>
            <a:ext cx="2025570" cy="119131"/>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405E79"/>
              </a:solidFill>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21"/>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mp; Two Column - Purple">
  <p:cSld name="Title &amp; Two Column - Purple">
    <p:spTree>
      <p:nvGrpSpPr>
        <p:cNvPr id="1" name="Shape 27"/>
        <p:cNvGrpSpPr/>
        <p:nvPr/>
      </p:nvGrpSpPr>
      <p:grpSpPr>
        <a:xfrm>
          <a:off x="0" y="0"/>
          <a:ext cx="0" cy="0"/>
          <a:chOff x="0" y="0"/>
          <a:chExt cx="0" cy="0"/>
        </a:xfrm>
      </p:grpSpPr>
      <p:sp>
        <p:nvSpPr>
          <p:cNvPr id="28" name="Google Shape;28;p29"/>
          <p:cNvSpPr/>
          <p:nvPr/>
        </p:nvSpPr>
        <p:spPr>
          <a:xfrm>
            <a:off x="0" y="0"/>
            <a:ext cx="12192000" cy="160934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nvGrpSpPr>
          <p:cNvPr id="29" name="Google Shape;29;p29"/>
          <p:cNvGrpSpPr/>
          <p:nvPr/>
        </p:nvGrpSpPr>
        <p:grpSpPr>
          <a:xfrm>
            <a:off x="-208788" y="0"/>
            <a:ext cx="12609576" cy="2174490"/>
            <a:chOff x="0" y="5043119"/>
            <a:chExt cx="12192000" cy="1814883"/>
          </a:xfrm>
        </p:grpSpPr>
        <p:pic>
          <p:nvPicPr>
            <p:cNvPr id="30" name="Google Shape;30;p29"/>
            <p:cNvPicPr preferRelativeResize="0"/>
            <p:nvPr/>
          </p:nvPicPr>
          <p:blipFill rotWithShape="1">
            <a:blip r:embed="rId2">
              <a:alphaModFix amt="20000"/>
            </a:blip>
            <a:srcRect l="50000" t="7392" r="19089" b="9029"/>
            <a:stretch/>
          </p:blipFill>
          <p:spPr>
            <a:xfrm rot="5400000">
              <a:off x="2349106" y="2694015"/>
              <a:ext cx="1814881" cy="6513094"/>
            </a:xfrm>
            <a:prstGeom prst="rect">
              <a:avLst/>
            </a:prstGeom>
            <a:noFill/>
            <a:ln>
              <a:noFill/>
            </a:ln>
          </p:spPr>
        </p:pic>
        <p:pic>
          <p:nvPicPr>
            <p:cNvPr id="31" name="Google Shape;31;p29"/>
            <p:cNvPicPr preferRelativeResize="0"/>
            <p:nvPr/>
          </p:nvPicPr>
          <p:blipFill rotWithShape="1">
            <a:blip r:embed="rId2">
              <a:alphaModFix amt="20000"/>
            </a:blip>
            <a:srcRect l="54597" t="31445" r="16826" b="9029"/>
            <a:stretch/>
          </p:blipFill>
          <p:spPr>
            <a:xfrm rot="5400000">
              <a:off x="8435259" y="3077812"/>
              <a:ext cx="1791433" cy="5722047"/>
            </a:xfrm>
            <a:prstGeom prst="rect">
              <a:avLst/>
            </a:prstGeom>
            <a:noFill/>
            <a:ln>
              <a:noFill/>
            </a:ln>
          </p:spPr>
        </p:pic>
      </p:grpSp>
      <p:cxnSp>
        <p:nvCxnSpPr>
          <p:cNvPr id="32" name="Google Shape;32;p29"/>
          <p:cNvCxnSpPr/>
          <p:nvPr/>
        </p:nvCxnSpPr>
        <p:spPr>
          <a:xfrm>
            <a:off x="6125488" y="3178428"/>
            <a:ext cx="0" cy="3127254"/>
          </a:xfrm>
          <a:prstGeom prst="straightConnector1">
            <a:avLst/>
          </a:prstGeom>
          <a:noFill/>
          <a:ln w="9525" cap="flat" cmpd="sng">
            <a:solidFill>
              <a:srgbClr val="A5A5A5"/>
            </a:solidFill>
            <a:prstDash val="solid"/>
            <a:miter lim="800000"/>
            <a:headEnd type="none" w="sm" len="sm"/>
            <a:tailEnd type="none" w="sm" len="sm"/>
          </a:ln>
        </p:spPr>
      </p:cxnSp>
      <p:sp>
        <p:nvSpPr>
          <p:cNvPr id="33" name="Google Shape;33;p29"/>
          <p:cNvSpPr txBox="1">
            <a:spLocks noGrp="1"/>
          </p:cNvSpPr>
          <p:nvPr>
            <p:ph type="title"/>
          </p:nvPr>
        </p:nvSpPr>
        <p:spPr>
          <a:xfrm>
            <a:off x="656023" y="246594"/>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Helvetica Neue"/>
              <a:buNone/>
              <a:defRPr sz="36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29"/>
          <p:cNvSpPr txBox="1">
            <a:spLocks noGrp="1"/>
          </p:cNvSpPr>
          <p:nvPr>
            <p:ph type="body" idx="1"/>
          </p:nvPr>
        </p:nvSpPr>
        <p:spPr>
          <a:xfrm>
            <a:off x="656022" y="1903943"/>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2800"/>
              <a:buNone/>
              <a:defRPr b="1">
                <a:solidFill>
                  <a:schemeClr val="accen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29"/>
          <p:cNvSpPr txBox="1">
            <a:spLocks noGrp="1"/>
          </p:cNvSpPr>
          <p:nvPr>
            <p:ph type="body" idx="2"/>
          </p:nvPr>
        </p:nvSpPr>
        <p:spPr>
          <a:xfrm>
            <a:off x="656021" y="2479149"/>
            <a:ext cx="10820015" cy="52117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400"/>
              <a:buNone/>
              <a:defRPr sz="2400">
                <a:solidFill>
                  <a:schemeClr val="dk1"/>
                </a:solidFill>
              </a:defRPr>
            </a:lvl1pPr>
            <a:lvl2pPr marL="914400" lvl="1" indent="-228600" algn="l">
              <a:lnSpc>
                <a:spcPct val="90000"/>
              </a:lnSpc>
              <a:spcBef>
                <a:spcPts val="500"/>
              </a:spcBef>
              <a:spcAft>
                <a:spcPts val="0"/>
              </a:spcAft>
              <a:buClr>
                <a:schemeClr val="accent3"/>
              </a:buClr>
              <a:buSzPts val="2400"/>
              <a:buNone/>
              <a:defRPr>
                <a:solidFill>
                  <a:schemeClr val="dk1"/>
                </a:solidFill>
              </a:defRPr>
            </a:lvl2pPr>
            <a:lvl3pPr marL="1371600" lvl="2" indent="-228600" algn="l">
              <a:lnSpc>
                <a:spcPct val="90000"/>
              </a:lnSpc>
              <a:spcBef>
                <a:spcPts val="500"/>
              </a:spcBef>
              <a:spcAft>
                <a:spcPts val="0"/>
              </a:spcAft>
              <a:buClr>
                <a:schemeClr val="accent3"/>
              </a:buClr>
              <a:buSzPts val="2000"/>
              <a:buNone/>
              <a:defRPr>
                <a:solidFill>
                  <a:schemeClr val="dk1"/>
                </a:solidFill>
              </a:defRPr>
            </a:lvl3pPr>
            <a:lvl4pPr marL="1828800" lvl="3" indent="-228600" algn="l">
              <a:lnSpc>
                <a:spcPct val="90000"/>
              </a:lnSpc>
              <a:spcBef>
                <a:spcPts val="500"/>
              </a:spcBef>
              <a:spcAft>
                <a:spcPts val="0"/>
              </a:spcAft>
              <a:buClr>
                <a:schemeClr val="accent3"/>
              </a:buClr>
              <a:buSzPts val="1800"/>
              <a:buNone/>
              <a:defRPr>
                <a:solidFill>
                  <a:schemeClr val="dk1"/>
                </a:solidFill>
              </a:defRPr>
            </a:lvl4pPr>
            <a:lvl5pPr marL="2286000" lvl="4" indent="-228600" algn="l">
              <a:lnSpc>
                <a:spcPct val="90000"/>
              </a:lnSpc>
              <a:spcBef>
                <a:spcPts val="500"/>
              </a:spcBef>
              <a:spcAft>
                <a:spcPts val="0"/>
              </a:spcAft>
              <a:buClr>
                <a:schemeClr val="accent3"/>
              </a:buClr>
              <a:buSzPts val="1800"/>
              <a:buNone/>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9"/>
          <p:cNvSpPr txBox="1">
            <a:spLocks noGrp="1"/>
          </p:cNvSpPr>
          <p:nvPr>
            <p:ph type="body" idx="3"/>
          </p:nvPr>
        </p:nvSpPr>
        <p:spPr>
          <a:xfrm>
            <a:off x="656022"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2400"/>
              <a:buNone/>
              <a:defRPr sz="2400" b="1">
                <a:solidFill>
                  <a:schemeClr val="accen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9"/>
          <p:cNvSpPr txBox="1">
            <a:spLocks noGrp="1"/>
          </p:cNvSpPr>
          <p:nvPr>
            <p:ph type="body" idx="4"/>
          </p:nvPr>
        </p:nvSpPr>
        <p:spPr>
          <a:xfrm>
            <a:off x="656022"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1"/>
              </a:buClr>
              <a:buSzPts val="2400"/>
              <a:buChar char="•"/>
              <a:defRPr sz="2400">
                <a:solidFill>
                  <a:schemeClr val="dk1"/>
                </a:solidFill>
              </a:defRPr>
            </a:lvl1pPr>
            <a:lvl2pPr marL="914400" lvl="1" indent="-381000" algn="l">
              <a:lnSpc>
                <a:spcPct val="90000"/>
              </a:lnSpc>
              <a:spcBef>
                <a:spcPts val="500"/>
              </a:spcBef>
              <a:spcAft>
                <a:spcPts val="0"/>
              </a:spcAft>
              <a:buClr>
                <a:schemeClr val="accent1"/>
              </a:buClr>
              <a:buSzPts val="2400"/>
              <a:buChar char="•"/>
              <a:defRPr sz="2400">
                <a:solidFill>
                  <a:schemeClr val="dk1"/>
                </a:solidFill>
              </a:defRPr>
            </a:lvl2pPr>
            <a:lvl3pPr marL="1371600" lvl="2" indent="-381000" algn="l">
              <a:lnSpc>
                <a:spcPct val="90000"/>
              </a:lnSpc>
              <a:spcBef>
                <a:spcPts val="500"/>
              </a:spcBef>
              <a:spcAft>
                <a:spcPts val="0"/>
              </a:spcAft>
              <a:buClr>
                <a:schemeClr val="accent1"/>
              </a:buClr>
              <a:buSzPts val="2400"/>
              <a:buChar char="•"/>
              <a:defRPr sz="2400">
                <a:solidFill>
                  <a:schemeClr val="dk1"/>
                </a:solidFill>
              </a:defRPr>
            </a:lvl3pPr>
            <a:lvl4pPr marL="1828800" lvl="3" indent="-381000" algn="l">
              <a:lnSpc>
                <a:spcPct val="90000"/>
              </a:lnSpc>
              <a:spcBef>
                <a:spcPts val="500"/>
              </a:spcBef>
              <a:spcAft>
                <a:spcPts val="0"/>
              </a:spcAft>
              <a:buClr>
                <a:schemeClr val="accent1"/>
              </a:buClr>
              <a:buSzPts val="2400"/>
              <a:buChar char="•"/>
              <a:defRPr sz="2400">
                <a:solidFill>
                  <a:schemeClr val="dk1"/>
                </a:solidFill>
              </a:defRPr>
            </a:lvl4pPr>
            <a:lvl5pPr marL="2286000" lvl="4" indent="-381000" algn="l">
              <a:lnSpc>
                <a:spcPct val="90000"/>
              </a:lnSpc>
              <a:spcBef>
                <a:spcPts val="500"/>
              </a:spcBef>
              <a:spcAft>
                <a:spcPts val="0"/>
              </a:spcAft>
              <a:buClr>
                <a:schemeClr val="accent1"/>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29"/>
          <p:cNvSpPr txBox="1">
            <a:spLocks noGrp="1"/>
          </p:cNvSpPr>
          <p:nvPr>
            <p:ph type="body" idx="5"/>
          </p:nvPr>
        </p:nvSpPr>
        <p:spPr>
          <a:xfrm>
            <a:off x="6814990"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2400"/>
              <a:buNone/>
              <a:defRPr sz="2400" b="1">
                <a:solidFill>
                  <a:schemeClr val="accen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29"/>
          <p:cNvSpPr txBox="1">
            <a:spLocks noGrp="1"/>
          </p:cNvSpPr>
          <p:nvPr>
            <p:ph type="body" idx="6"/>
          </p:nvPr>
        </p:nvSpPr>
        <p:spPr>
          <a:xfrm>
            <a:off x="6814990"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1"/>
              </a:buClr>
              <a:buSzPts val="2400"/>
              <a:buChar char="•"/>
              <a:defRPr sz="2400">
                <a:solidFill>
                  <a:schemeClr val="dk1"/>
                </a:solidFill>
              </a:defRPr>
            </a:lvl1pPr>
            <a:lvl2pPr marL="914400" lvl="1" indent="-381000" algn="l">
              <a:lnSpc>
                <a:spcPct val="90000"/>
              </a:lnSpc>
              <a:spcBef>
                <a:spcPts val="500"/>
              </a:spcBef>
              <a:spcAft>
                <a:spcPts val="0"/>
              </a:spcAft>
              <a:buClr>
                <a:schemeClr val="accent1"/>
              </a:buClr>
              <a:buSzPts val="2400"/>
              <a:buChar char="•"/>
              <a:defRPr sz="2400">
                <a:solidFill>
                  <a:schemeClr val="dk1"/>
                </a:solidFill>
              </a:defRPr>
            </a:lvl2pPr>
            <a:lvl3pPr marL="1371600" lvl="2" indent="-381000" algn="l">
              <a:lnSpc>
                <a:spcPct val="90000"/>
              </a:lnSpc>
              <a:spcBef>
                <a:spcPts val="500"/>
              </a:spcBef>
              <a:spcAft>
                <a:spcPts val="0"/>
              </a:spcAft>
              <a:buClr>
                <a:schemeClr val="accent1"/>
              </a:buClr>
              <a:buSzPts val="2400"/>
              <a:buChar char="•"/>
              <a:defRPr sz="2400">
                <a:solidFill>
                  <a:schemeClr val="dk1"/>
                </a:solidFill>
              </a:defRPr>
            </a:lvl3pPr>
            <a:lvl4pPr marL="1828800" lvl="3" indent="-381000" algn="l">
              <a:lnSpc>
                <a:spcPct val="90000"/>
              </a:lnSpc>
              <a:spcBef>
                <a:spcPts val="500"/>
              </a:spcBef>
              <a:spcAft>
                <a:spcPts val="0"/>
              </a:spcAft>
              <a:buClr>
                <a:schemeClr val="accent1"/>
              </a:buClr>
              <a:buSzPts val="2400"/>
              <a:buChar char="•"/>
              <a:defRPr sz="2400">
                <a:solidFill>
                  <a:schemeClr val="dk1"/>
                </a:solidFill>
              </a:defRPr>
            </a:lvl4pPr>
            <a:lvl5pPr marL="2286000" lvl="4" indent="-381000" algn="l">
              <a:lnSpc>
                <a:spcPct val="90000"/>
              </a:lnSpc>
              <a:spcBef>
                <a:spcPts val="500"/>
              </a:spcBef>
              <a:spcAft>
                <a:spcPts val="0"/>
              </a:spcAft>
              <a:buClr>
                <a:schemeClr val="accent1"/>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 Colored Background - Teal">
  <p:cSld name="Title on Colored Background - Teal">
    <p:spTree>
      <p:nvGrpSpPr>
        <p:cNvPr id="1" name="Shape 40"/>
        <p:cNvGrpSpPr/>
        <p:nvPr/>
      </p:nvGrpSpPr>
      <p:grpSpPr>
        <a:xfrm>
          <a:off x="0" y="0"/>
          <a:ext cx="0" cy="0"/>
          <a:chOff x="0" y="0"/>
          <a:chExt cx="0" cy="0"/>
        </a:xfrm>
      </p:grpSpPr>
      <p:sp>
        <p:nvSpPr>
          <p:cNvPr id="41" name="Google Shape;41;p30"/>
          <p:cNvSpPr/>
          <p:nvPr/>
        </p:nvSpPr>
        <p:spPr>
          <a:xfrm>
            <a:off x="0" y="3541"/>
            <a:ext cx="1219200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 name="Google Shape;42;p30"/>
          <p:cNvSpPr/>
          <p:nvPr/>
        </p:nvSpPr>
        <p:spPr>
          <a:xfrm>
            <a:off x="1941095" y="2837119"/>
            <a:ext cx="8293768" cy="1094802"/>
          </a:xfrm>
          <a:prstGeom prst="rect">
            <a:avLst/>
          </a:prstGeom>
          <a:noFill/>
          <a:ln w="5715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 name="Google Shape;43;p30"/>
          <p:cNvSpPr/>
          <p:nvPr/>
        </p:nvSpPr>
        <p:spPr>
          <a:xfrm>
            <a:off x="2610678" y="2502568"/>
            <a:ext cx="6997148" cy="802106"/>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4" name="Google Shape;44;p30"/>
          <p:cNvPicPr preferRelativeResize="0"/>
          <p:nvPr/>
        </p:nvPicPr>
        <p:blipFill rotWithShape="1">
          <a:blip r:embed="rId2">
            <a:alphaModFix amt="20000"/>
          </a:blip>
          <a:srcRect l="60398" t="16294" r="3321" b="6459"/>
          <a:stretch/>
        </p:blipFill>
        <p:spPr>
          <a:xfrm rot="5400000">
            <a:off x="4171319" y="95874"/>
            <a:ext cx="3849350" cy="12192003"/>
          </a:xfrm>
          <a:prstGeom prst="rect">
            <a:avLst/>
          </a:prstGeom>
          <a:noFill/>
          <a:ln>
            <a:noFill/>
          </a:ln>
        </p:spPr>
      </p:pic>
      <p:sp>
        <p:nvSpPr>
          <p:cNvPr id="45" name="Google Shape;45;p30"/>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30"/>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mp; Text - Teal">
  <p:cSld name="Title &amp; Text - Teal">
    <p:spTree>
      <p:nvGrpSpPr>
        <p:cNvPr id="1" name="Shape 47"/>
        <p:cNvGrpSpPr/>
        <p:nvPr/>
      </p:nvGrpSpPr>
      <p:grpSpPr>
        <a:xfrm>
          <a:off x="0" y="0"/>
          <a:ext cx="0" cy="0"/>
          <a:chOff x="0" y="0"/>
          <a:chExt cx="0" cy="0"/>
        </a:xfrm>
      </p:grpSpPr>
      <p:sp>
        <p:nvSpPr>
          <p:cNvPr id="48" name="Google Shape;48;p31"/>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5"/>
              </a:buClr>
              <a:buSzPts val="3600"/>
              <a:buFont typeface="Helvetica Neue"/>
              <a:buNone/>
              <a:defRPr sz="3600" b="1">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49" name="Google Shape;49;p31"/>
          <p:cNvCxnSpPr/>
          <p:nvPr/>
        </p:nvCxnSpPr>
        <p:spPr>
          <a:xfrm rot="10800000" flipH="1">
            <a:off x="656024" y="1635973"/>
            <a:ext cx="10820189" cy="33878"/>
          </a:xfrm>
          <a:prstGeom prst="straightConnector1">
            <a:avLst/>
          </a:prstGeom>
          <a:noFill/>
          <a:ln w="9525" cap="flat" cmpd="sng">
            <a:solidFill>
              <a:schemeClr val="accent5"/>
            </a:solidFill>
            <a:prstDash val="solid"/>
            <a:miter lim="800000"/>
            <a:headEnd type="none" w="sm" len="sm"/>
            <a:tailEnd type="none" w="sm" len="sm"/>
          </a:ln>
        </p:spPr>
      </p:cxnSp>
      <p:sp>
        <p:nvSpPr>
          <p:cNvPr id="50" name="Google Shape;50;p31"/>
          <p:cNvSpPr/>
          <p:nvPr/>
        </p:nvSpPr>
        <p:spPr>
          <a:xfrm>
            <a:off x="7858954" y="1589835"/>
            <a:ext cx="3617259" cy="92275"/>
          </a:xfrm>
          <a:prstGeom prst="rect">
            <a:avLst/>
          </a:prstGeom>
          <a:solidFill>
            <a:schemeClr val="accent5"/>
          </a:solidFill>
          <a:ln w="127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 name="Google Shape;51;p31"/>
          <p:cNvSpPr txBox="1">
            <a:spLocks noGrp="1"/>
          </p:cNvSpPr>
          <p:nvPr>
            <p:ph type="body" idx="1"/>
          </p:nvPr>
        </p:nvSpPr>
        <p:spPr>
          <a:xfrm>
            <a:off x="656022" y="1971676"/>
            <a:ext cx="10820015" cy="57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2800"/>
              <a:buNone/>
              <a:defRPr b="1">
                <a:solidFill>
                  <a:schemeClr val="accent6"/>
                </a:solidFill>
              </a:defRPr>
            </a:lvl1pPr>
            <a:lvl2pPr marL="914400" lvl="1" indent="-381000" algn="l">
              <a:lnSpc>
                <a:spcPct val="90000"/>
              </a:lnSpc>
              <a:spcBef>
                <a:spcPts val="500"/>
              </a:spcBef>
              <a:spcAft>
                <a:spcPts val="0"/>
              </a:spcAft>
              <a:buClr>
                <a:schemeClr val="accent6"/>
              </a:buClr>
              <a:buSzPts val="2400"/>
              <a:buChar char="•"/>
              <a:defRPr/>
            </a:lvl2pPr>
            <a:lvl3pPr marL="1371600" lvl="2" indent="-355600" algn="l">
              <a:lnSpc>
                <a:spcPct val="90000"/>
              </a:lnSpc>
              <a:spcBef>
                <a:spcPts val="500"/>
              </a:spcBef>
              <a:spcAft>
                <a:spcPts val="0"/>
              </a:spcAft>
              <a:buClr>
                <a:schemeClr val="accent6"/>
              </a:buClr>
              <a:buSzPts val="20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31"/>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6"/>
              </a:buClr>
              <a:buSzPts val="2800"/>
              <a:buChar char="•"/>
              <a:defRPr>
                <a:solidFill>
                  <a:schemeClr val="dk1"/>
                </a:solidFill>
              </a:defRPr>
            </a:lvl1pPr>
            <a:lvl2pPr marL="914400" lvl="1" indent="-381000" algn="l">
              <a:lnSpc>
                <a:spcPct val="90000"/>
              </a:lnSpc>
              <a:spcBef>
                <a:spcPts val="500"/>
              </a:spcBef>
              <a:spcAft>
                <a:spcPts val="0"/>
              </a:spcAft>
              <a:buClr>
                <a:schemeClr val="accent6"/>
              </a:buClr>
              <a:buSzPts val="2400"/>
              <a:buChar char="•"/>
              <a:defRPr>
                <a:solidFill>
                  <a:schemeClr val="dk1"/>
                </a:solidFill>
              </a:defRPr>
            </a:lvl2pPr>
            <a:lvl3pPr marL="1371600" lvl="2" indent="-355600" algn="l">
              <a:lnSpc>
                <a:spcPct val="90000"/>
              </a:lnSpc>
              <a:spcBef>
                <a:spcPts val="500"/>
              </a:spcBef>
              <a:spcAft>
                <a:spcPts val="0"/>
              </a:spcAft>
              <a:buClr>
                <a:schemeClr val="accent6"/>
              </a:buClr>
              <a:buSzPts val="2000"/>
              <a:buChar char="•"/>
              <a:defRPr>
                <a:solidFill>
                  <a:schemeClr val="dk1"/>
                </a:solidFill>
              </a:defRPr>
            </a:lvl3pPr>
            <a:lvl4pPr marL="1828800" lvl="3" indent="-342900" algn="l">
              <a:lnSpc>
                <a:spcPct val="90000"/>
              </a:lnSpc>
              <a:spcBef>
                <a:spcPts val="500"/>
              </a:spcBef>
              <a:spcAft>
                <a:spcPts val="0"/>
              </a:spcAft>
              <a:buClr>
                <a:schemeClr val="accent6"/>
              </a:buClr>
              <a:buSzPts val="1800"/>
              <a:buChar char="•"/>
              <a:defRPr>
                <a:solidFill>
                  <a:schemeClr val="dk1"/>
                </a:solidFill>
              </a:defRPr>
            </a:lvl4pPr>
            <a:lvl5pPr marL="2286000" lvl="4" indent="-342900" algn="l">
              <a:lnSpc>
                <a:spcPct val="90000"/>
              </a:lnSpc>
              <a:spcBef>
                <a:spcPts val="500"/>
              </a:spcBef>
              <a:spcAft>
                <a:spcPts val="0"/>
              </a:spcAft>
              <a:buClr>
                <a:schemeClr val="accent6"/>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Image &amp; Text - Teal">
  <p:cSld name="Image &amp; Text - Teal">
    <p:spTree>
      <p:nvGrpSpPr>
        <p:cNvPr id="1" name="Shape 53"/>
        <p:cNvGrpSpPr/>
        <p:nvPr/>
      </p:nvGrpSpPr>
      <p:grpSpPr>
        <a:xfrm>
          <a:off x="0" y="0"/>
          <a:ext cx="0" cy="0"/>
          <a:chOff x="0" y="0"/>
          <a:chExt cx="0" cy="0"/>
        </a:xfrm>
      </p:grpSpPr>
      <p:sp>
        <p:nvSpPr>
          <p:cNvPr id="54" name="Google Shape;54;p32"/>
          <p:cNvSpPr txBox="1">
            <a:spLocks noGrp="1"/>
          </p:cNvSpPr>
          <p:nvPr>
            <p:ph type="title"/>
          </p:nvPr>
        </p:nvSpPr>
        <p:spPr>
          <a:xfrm>
            <a:off x="4890099" y="257176"/>
            <a:ext cx="694330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5"/>
              </a:buClr>
              <a:buSzPts val="3200"/>
              <a:buFont typeface="Helvetica Neue"/>
              <a:buNone/>
              <a:defRPr sz="3200" b="1">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55" name="Google Shape;55;p32"/>
          <p:cNvCxnSpPr/>
          <p:nvPr/>
        </p:nvCxnSpPr>
        <p:spPr>
          <a:xfrm rot="10800000" flipH="1">
            <a:off x="5027117" y="1509236"/>
            <a:ext cx="6806284" cy="17612"/>
          </a:xfrm>
          <a:prstGeom prst="straightConnector1">
            <a:avLst/>
          </a:prstGeom>
          <a:noFill/>
          <a:ln w="9525" cap="flat" cmpd="sng">
            <a:solidFill>
              <a:schemeClr val="accent6"/>
            </a:solidFill>
            <a:prstDash val="solid"/>
            <a:miter lim="800000"/>
            <a:headEnd type="none" w="sm" len="sm"/>
            <a:tailEnd type="none" w="sm" len="sm"/>
          </a:ln>
        </p:spPr>
      </p:cxnSp>
      <p:sp>
        <p:nvSpPr>
          <p:cNvPr id="56" name="Google Shape;56;p32"/>
          <p:cNvSpPr/>
          <p:nvPr/>
        </p:nvSpPr>
        <p:spPr>
          <a:xfrm>
            <a:off x="9351335" y="1467293"/>
            <a:ext cx="2482066" cy="78223"/>
          </a:xfrm>
          <a:prstGeom prst="rect">
            <a:avLst/>
          </a:prstGeom>
          <a:solidFill>
            <a:schemeClr val="accent6"/>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 name="Google Shape;57;p32"/>
          <p:cNvSpPr>
            <a:spLocks noGrp="1"/>
          </p:cNvSpPr>
          <p:nvPr>
            <p:ph type="pic" idx="2"/>
          </p:nvPr>
        </p:nvSpPr>
        <p:spPr>
          <a:xfrm>
            <a:off x="0" y="0"/>
            <a:ext cx="4340225" cy="6858000"/>
          </a:xfrm>
          <a:prstGeom prst="rect">
            <a:avLst/>
          </a:prstGeom>
          <a:noFill/>
          <a:ln>
            <a:noFill/>
          </a:ln>
        </p:spPr>
      </p:sp>
      <p:sp>
        <p:nvSpPr>
          <p:cNvPr id="58" name="Google Shape;58;p32"/>
          <p:cNvSpPr txBox="1">
            <a:spLocks noGrp="1"/>
          </p:cNvSpPr>
          <p:nvPr>
            <p:ph type="body" idx="1"/>
          </p:nvPr>
        </p:nvSpPr>
        <p:spPr>
          <a:xfrm>
            <a:off x="4890100" y="1907476"/>
            <a:ext cx="6943302" cy="4493324"/>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5"/>
              </a:buClr>
              <a:buSzPts val="2800"/>
              <a:buChar char="•"/>
              <a:defRPr>
                <a:solidFill>
                  <a:schemeClr val="dk1"/>
                </a:solidFill>
              </a:defRPr>
            </a:lvl1pPr>
            <a:lvl2pPr marL="914400" lvl="1" indent="-381000" algn="l">
              <a:lnSpc>
                <a:spcPct val="90000"/>
              </a:lnSpc>
              <a:spcBef>
                <a:spcPts val="500"/>
              </a:spcBef>
              <a:spcAft>
                <a:spcPts val="0"/>
              </a:spcAft>
              <a:buClr>
                <a:schemeClr val="accent5"/>
              </a:buClr>
              <a:buSzPts val="2400"/>
              <a:buChar char="•"/>
              <a:defRPr>
                <a:solidFill>
                  <a:schemeClr val="dk1"/>
                </a:solidFill>
              </a:defRPr>
            </a:lvl2pPr>
            <a:lvl3pPr marL="1371600" lvl="2" indent="-355600" algn="l">
              <a:lnSpc>
                <a:spcPct val="90000"/>
              </a:lnSpc>
              <a:spcBef>
                <a:spcPts val="500"/>
              </a:spcBef>
              <a:spcAft>
                <a:spcPts val="0"/>
              </a:spcAft>
              <a:buClr>
                <a:schemeClr val="accent5"/>
              </a:buClr>
              <a:buSzPts val="2000"/>
              <a:buChar char="•"/>
              <a:defRPr>
                <a:solidFill>
                  <a:schemeClr val="dk1"/>
                </a:solidFill>
              </a:defRPr>
            </a:lvl3pPr>
            <a:lvl4pPr marL="1828800" lvl="3" indent="-342900" algn="l">
              <a:lnSpc>
                <a:spcPct val="90000"/>
              </a:lnSpc>
              <a:spcBef>
                <a:spcPts val="500"/>
              </a:spcBef>
              <a:spcAft>
                <a:spcPts val="0"/>
              </a:spcAft>
              <a:buClr>
                <a:schemeClr val="accent5"/>
              </a:buClr>
              <a:buSzPts val="1800"/>
              <a:buChar char="•"/>
              <a:defRPr>
                <a:solidFill>
                  <a:schemeClr val="dk1"/>
                </a:solidFill>
              </a:defRPr>
            </a:lvl4pPr>
            <a:lvl5pPr marL="2286000" lvl="4" indent="-342900" algn="l">
              <a:lnSpc>
                <a:spcPct val="90000"/>
              </a:lnSpc>
              <a:spcBef>
                <a:spcPts val="500"/>
              </a:spcBef>
              <a:spcAft>
                <a:spcPts val="0"/>
              </a:spcAft>
              <a:buClr>
                <a:schemeClr val="accent5"/>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 Colored Background - Blue">
  <p:cSld name="Title on Colored Background - Blue">
    <p:spTree>
      <p:nvGrpSpPr>
        <p:cNvPr id="1" name="Shape 59"/>
        <p:cNvGrpSpPr/>
        <p:nvPr/>
      </p:nvGrpSpPr>
      <p:grpSpPr>
        <a:xfrm>
          <a:off x="0" y="0"/>
          <a:ext cx="0" cy="0"/>
          <a:chOff x="0" y="0"/>
          <a:chExt cx="0" cy="0"/>
        </a:xfrm>
      </p:grpSpPr>
      <p:sp>
        <p:nvSpPr>
          <p:cNvPr id="60" name="Google Shape;60;p33"/>
          <p:cNvSpPr/>
          <p:nvPr/>
        </p:nvSpPr>
        <p:spPr>
          <a:xfrm>
            <a:off x="0" y="3541"/>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 name="Google Shape;61;p33"/>
          <p:cNvSpPr/>
          <p:nvPr/>
        </p:nvSpPr>
        <p:spPr>
          <a:xfrm>
            <a:off x="1941095" y="2837119"/>
            <a:ext cx="8293768" cy="1094802"/>
          </a:xfrm>
          <a:prstGeom prst="rect">
            <a:avLst/>
          </a:prstGeom>
          <a:noFill/>
          <a:ln w="5715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 name="Google Shape;62;p33"/>
          <p:cNvSpPr/>
          <p:nvPr/>
        </p:nvSpPr>
        <p:spPr>
          <a:xfrm>
            <a:off x="2610678" y="2502568"/>
            <a:ext cx="6997148" cy="80210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3" name="Google Shape;63;p33"/>
          <p:cNvPicPr preferRelativeResize="0"/>
          <p:nvPr/>
        </p:nvPicPr>
        <p:blipFill rotWithShape="1">
          <a:blip r:embed="rId2">
            <a:alphaModFix amt="20000"/>
          </a:blip>
          <a:srcRect l="60398" t="16294" r="3321" b="6459"/>
          <a:stretch/>
        </p:blipFill>
        <p:spPr>
          <a:xfrm rot="5400000">
            <a:off x="4171319" y="95874"/>
            <a:ext cx="3849350" cy="12192003"/>
          </a:xfrm>
          <a:prstGeom prst="rect">
            <a:avLst/>
          </a:prstGeom>
          <a:noFill/>
          <a:ln>
            <a:noFill/>
          </a:ln>
        </p:spPr>
      </p:pic>
      <p:sp>
        <p:nvSpPr>
          <p:cNvPr id="64" name="Google Shape;64;p33"/>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33"/>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plit - Blue">
  <p:cSld name="Split - Blue">
    <p:spTree>
      <p:nvGrpSpPr>
        <p:cNvPr id="1" name="Shape 66"/>
        <p:cNvGrpSpPr/>
        <p:nvPr/>
      </p:nvGrpSpPr>
      <p:grpSpPr>
        <a:xfrm>
          <a:off x="0" y="0"/>
          <a:ext cx="0" cy="0"/>
          <a:chOff x="0" y="0"/>
          <a:chExt cx="0" cy="0"/>
        </a:xfrm>
      </p:grpSpPr>
      <p:sp>
        <p:nvSpPr>
          <p:cNvPr id="67" name="Google Shape;67;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8" name="Google Shape;68;p34"/>
          <p:cNvSpPr/>
          <p:nvPr/>
        </p:nvSpPr>
        <p:spPr>
          <a:xfrm>
            <a:off x="0" y="0"/>
            <a:ext cx="357254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16794"/>
              </a:solidFill>
              <a:latin typeface="Calibri"/>
              <a:ea typeface="Calibri"/>
              <a:cs typeface="Calibri"/>
              <a:sym typeface="Calibri"/>
            </a:endParaRPr>
          </a:p>
        </p:txBody>
      </p:sp>
      <p:pic>
        <p:nvPicPr>
          <p:cNvPr id="69" name="Google Shape;69;p34"/>
          <p:cNvPicPr preferRelativeResize="0"/>
          <p:nvPr/>
        </p:nvPicPr>
        <p:blipFill rotWithShape="1">
          <a:blip r:embed="rId2">
            <a:alphaModFix amt="20000"/>
          </a:blip>
          <a:srcRect l="4826" t="9031" r="39371" b="9030"/>
          <a:stretch/>
        </p:blipFill>
        <p:spPr>
          <a:xfrm>
            <a:off x="0" y="0"/>
            <a:ext cx="3572540" cy="6858000"/>
          </a:xfrm>
          <a:prstGeom prst="rect">
            <a:avLst/>
          </a:prstGeom>
          <a:noFill/>
          <a:ln>
            <a:noFill/>
          </a:ln>
        </p:spPr>
      </p:pic>
      <p:sp>
        <p:nvSpPr>
          <p:cNvPr id="70" name="Google Shape;70;p34"/>
          <p:cNvSpPr txBox="1">
            <a:spLocks noGrp="1"/>
          </p:cNvSpPr>
          <p:nvPr>
            <p:ph type="body" idx="1"/>
          </p:nvPr>
        </p:nvSpPr>
        <p:spPr>
          <a:xfrm>
            <a:off x="4100513" y="528638"/>
            <a:ext cx="7300912" cy="12715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6794"/>
              </a:buClr>
              <a:buSzPts val="3200"/>
              <a:buNone/>
              <a:defRPr sz="3200" b="1">
                <a:solidFill>
                  <a:srgbClr val="026794"/>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34"/>
          <p:cNvSpPr txBox="1">
            <a:spLocks noGrp="1"/>
          </p:cNvSpPr>
          <p:nvPr>
            <p:ph type="body" idx="2"/>
          </p:nvPr>
        </p:nvSpPr>
        <p:spPr>
          <a:xfrm>
            <a:off x="4100513" y="2400300"/>
            <a:ext cx="7300912" cy="21288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3"/>
              </a:buClr>
              <a:buSzPts val="2800"/>
              <a:buChar char="•"/>
              <a:defRPr>
                <a:solidFill>
                  <a:schemeClr val="dk1"/>
                </a:solidFill>
              </a:defRPr>
            </a:lvl1pPr>
            <a:lvl2pPr marL="914400" lvl="1" indent="-381000" algn="l">
              <a:lnSpc>
                <a:spcPct val="90000"/>
              </a:lnSpc>
              <a:spcBef>
                <a:spcPts val="500"/>
              </a:spcBef>
              <a:spcAft>
                <a:spcPts val="0"/>
              </a:spcAft>
              <a:buClr>
                <a:schemeClr val="accent3"/>
              </a:buClr>
              <a:buSzPts val="2400"/>
              <a:buChar char="•"/>
              <a:defRPr>
                <a:solidFill>
                  <a:schemeClr val="dk1"/>
                </a:solidFill>
              </a:defRPr>
            </a:lvl2pPr>
            <a:lvl3pPr marL="1371600" lvl="2" indent="-355600" algn="l">
              <a:lnSpc>
                <a:spcPct val="90000"/>
              </a:lnSpc>
              <a:spcBef>
                <a:spcPts val="500"/>
              </a:spcBef>
              <a:spcAft>
                <a:spcPts val="0"/>
              </a:spcAft>
              <a:buClr>
                <a:schemeClr val="accent3"/>
              </a:buClr>
              <a:buSzPts val="2000"/>
              <a:buChar char="•"/>
              <a:defRPr>
                <a:solidFill>
                  <a:schemeClr val="dk1"/>
                </a:solidFill>
              </a:defRPr>
            </a:lvl3pPr>
            <a:lvl4pPr marL="1828800" lvl="3" indent="-342900" algn="l">
              <a:lnSpc>
                <a:spcPct val="90000"/>
              </a:lnSpc>
              <a:spcBef>
                <a:spcPts val="500"/>
              </a:spcBef>
              <a:spcAft>
                <a:spcPts val="0"/>
              </a:spcAft>
              <a:buClr>
                <a:schemeClr val="accent3"/>
              </a:buClr>
              <a:buSzPts val="1800"/>
              <a:buChar char="•"/>
              <a:defRPr>
                <a:solidFill>
                  <a:schemeClr val="dk1"/>
                </a:solidFill>
              </a:defRPr>
            </a:lvl4pPr>
            <a:lvl5pPr marL="2286000" lvl="4" indent="-342900" algn="l">
              <a:lnSpc>
                <a:spcPct val="90000"/>
              </a:lnSpc>
              <a:spcBef>
                <a:spcPts val="500"/>
              </a:spcBef>
              <a:spcAft>
                <a:spcPts val="0"/>
              </a:spcAft>
              <a:buClr>
                <a:schemeClr val="accent3"/>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34"/>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a:solidFill>
                  <a:schemeClr val="l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Helvetica Neue"/>
              <a:buNone/>
              <a:defRPr sz="4400" b="0"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
          <p:cNvSpPr/>
          <p:nvPr/>
        </p:nvSpPr>
        <p:spPr>
          <a:xfrm>
            <a:off x="4512366" y="3588025"/>
            <a:ext cx="7679634" cy="291133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27" name="Google Shape;227;p1"/>
          <p:cNvPicPr preferRelativeResize="0"/>
          <p:nvPr/>
        </p:nvPicPr>
        <p:blipFill rotWithShape="1">
          <a:blip r:embed="rId3">
            <a:alphaModFix/>
          </a:blip>
          <a:srcRect/>
          <a:stretch/>
        </p:blipFill>
        <p:spPr>
          <a:xfrm>
            <a:off x="4512366" y="4323522"/>
            <a:ext cx="7629434" cy="2175836"/>
          </a:xfrm>
          <a:prstGeom prst="rect">
            <a:avLst/>
          </a:prstGeom>
          <a:noFill/>
          <a:ln>
            <a:noFill/>
          </a:ln>
        </p:spPr>
      </p:pic>
      <p:sp>
        <p:nvSpPr>
          <p:cNvPr id="228" name="Google Shape;228;p1"/>
          <p:cNvSpPr txBox="1"/>
          <p:nvPr/>
        </p:nvSpPr>
        <p:spPr>
          <a:xfrm>
            <a:off x="5036708" y="358642"/>
            <a:ext cx="6580750" cy="2156254"/>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5B2B4"/>
              </a:buClr>
              <a:buSzPts val="4400"/>
              <a:buFont typeface="Arial"/>
              <a:buNone/>
            </a:pPr>
            <a:r>
              <a:rPr lang="en-GB" sz="4400" b="1" i="0" u="none" strike="noStrike" cap="none">
                <a:solidFill>
                  <a:srgbClr val="35B2B4"/>
                </a:solidFill>
                <a:latin typeface="Helvetica Neue"/>
                <a:ea typeface="Helvetica Neue"/>
                <a:cs typeface="Helvetica Neue"/>
                <a:sym typeface="Helvetica Neue"/>
              </a:rPr>
              <a:t>TRAINING PACKAGE </a:t>
            </a:r>
            <a:endParaRPr/>
          </a:p>
          <a:p>
            <a:pPr marL="0" marR="0" lvl="0" indent="0" algn="r" rtl="0">
              <a:lnSpc>
                <a:spcPct val="90000"/>
              </a:lnSpc>
              <a:spcBef>
                <a:spcPts val="1000"/>
              </a:spcBef>
              <a:spcAft>
                <a:spcPts val="0"/>
              </a:spcAft>
              <a:buClr>
                <a:schemeClr val="dk1"/>
              </a:buClr>
              <a:buSzPts val="3600"/>
              <a:buFont typeface="Arial"/>
              <a:buNone/>
            </a:pPr>
            <a:endParaRPr sz="3600" b="1" i="0" u="none" strike="noStrike" cap="none">
              <a:solidFill>
                <a:srgbClr val="405E79"/>
              </a:solidFill>
              <a:latin typeface="Helvetica Neue"/>
              <a:ea typeface="Helvetica Neue"/>
              <a:cs typeface="Helvetica Neue"/>
              <a:sym typeface="Helvetica Neue"/>
            </a:endParaRPr>
          </a:p>
          <a:p>
            <a:pPr marL="0" marR="0" lvl="0" indent="0" algn="r" rtl="0">
              <a:lnSpc>
                <a:spcPct val="90000"/>
              </a:lnSpc>
              <a:spcBef>
                <a:spcPts val="1000"/>
              </a:spcBef>
              <a:spcAft>
                <a:spcPts val="0"/>
              </a:spcAft>
              <a:buClr>
                <a:srgbClr val="AC6B97"/>
              </a:buClr>
              <a:buSzPts val="3600"/>
              <a:buFont typeface="Arial"/>
              <a:buNone/>
            </a:pPr>
            <a:r>
              <a:rPr lang="en-GB" sz="3600" b="1" i="0" u="none" strike="noStrike" cap="none">
                <a:solidFill>
                  <a:srgbClr val="AC6B97"/>
                </a:solidFill>
                <a:latin typeface="Helvetica Neue"/>
                <a:ea typeface="Helvetica Neue"/>
                <a:cs typeface="Helvetica Neue"/>
                <a:sym typeface="Helvetica Neue"/>
              </a:rPr>
              <a:t>INTERAGENCY TOOLKIT: PREVENTING AND RESPONDING TO CHILD LABOUR IN HUMANITARIAN ACTION  </a:t>
            </a:r>
            <a:endParaRPr sz="3600" b="1" i="0" u="none" strike="noStrike" cap="none">
              <a:solidFill>
                <a:srgbClr val="AC6B97"/>
              </a:solidFill>
              <a:latin typeface="Helvetica Neue"/>
              <a:ea typeface="Helvetica Neue"/>
              <a:cs typeface="Helvetica Neue"/>
              <a:sym typeface="Helvetica Neue"/>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10"/>
          <p:cNvSpPr txBox="1">
            <a:spLocks noGrp="1"/>
          </p:cNvSpPr>
          <p:nvPr>
            <p:ph type="title"/>
          </p:nvPr>
        </p:nvSpPr>
        <p:spPr>
          <a:xfrm>
            <a:off x="4890099" y="257176"/>
            <a:ext cx="542230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5"/>
              </a:buClr>
              <a:buSzPts val="3200"/>
              <a:buFont typeface="Helvetica Neue"/>
              <a:buNone/>
            </a:pPr>
            <a:r>
              <a:rPr lang="en-GB" sz="3000"/>
              <a:t>SIGNS OF CHILD LABOUR</a:t>
            </a:r>
            <a:endParaRPr sz="3000"/>
          </a:p>
        </p:txBody>
      </p:sp>
      <p:pic>
        <p:nvPicPr>
          <p:cNvPr id="312" name="Google Shape;312;p10"/>
          <p:cNvPicPr preferRelativeResize="0">
            <a:picLocks noGrp="1"/>
          </p:cNvPicPr>
          <p:nvPr>
            <p:ph type="pic" idx="2"/>
          </p:nvPr>
        </p:nvPicPr>
        <p:blipFill rotWithShape="1">
          <a:blip r:embed="rId3">
            <a:alphaModFix/>
          </a:blip>
          <a:srcRect l="12873" r="12873"/>
          <a:stretch/>
        </p:blipFill>
        <p:spPr>
          <a:xfrm>
            <a:off x="0" y="0"/>
            <a:ext cx="4340225" cy="6858000"/>
          </a:xfrm>
          <a:prstGeom prst="rect">
            <a:avLst/>
          </a:prstGeom>
          <a:noFill/>
          <a:ln>
            <a:noFill/>
          </a:ln>
        </p:spPr>
      </p:pic>
      <p:sp>
        <p:nvSpPr>
          <p:cNvPr id="313" name="Google Shape;313;p10"/>
          <p:cNvSpPr txBox="1">
            <a:spLocks noGrp="1"/>
          </p:cNvSpPr>
          <p:nvPr>
            <p:ph type="body" idx="1"/>
          </p:nvPr>
        </p:nvSpPr>
        <p:spPr>
          <a:xfrm>
            <a:off x="4589930" y="1582739"/>
            <a:ext cx="7243471" cy="4493324"/>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90000"/>
              </a:lnSpc>
              <a:spcBef>
                <a:spcPts val="0"/>
              </a:spcBef>
              <a:spcAft>
                <a:spcPts val="0"/>
              </a:spcAft>
              <a:buClr>
                <a:schemeClr val="accent5"/>
              </a:buClr>
              <a:buSzPts val="2200"/>
              <a:buChar char="•"/>
            </a:pPr>
            <a:r>
              <a:rPr lang="en-GB" sz="2200" dirty="0"/>
              <a:t>Does not attend services or activities (barriers, time)</a:t>
            </a:r>
            <a:endParaRPr sz="2200" dirty="0"/>
          </a:p>
          <a:p>
            <a:pPr marL="228600" lvl="0" indent="-228600" algn="l" rtl="0">
              <a:lnSpc>
                <a:spcPct val="90000"/>
              </a:lnSpc>
              <a:spcBef>
                <a:spcPts val="1000"/>
              </a:spcBef>
              <a:spcAft>
                <a:spcPts val="0"/>
              </a:spcAft>
              <a:buClr>
                <a:schemeClr val="accent5"/>
              </a:buClr>
              <a:buSzPts val="2200"/>
              <a:buChar char="•"/>
            </a:pPr>
            <a:r>
              <a:rPr lang="en-GB" sz="2200" dirty="0"/>
              <a:t>Performance, attendance, behaviour at school</a:t>
            </a:r>
            <a:endParaRPr sz="2200" dirty="0"/>
          </a:p>
          <a:p>
            <a:pPr marL="228600" lvl="0" indent="-228600" algn="l" rtl="0">
              <a:lnSpc>
                <a:spcPct val="90000"/>
              </a:lnSpc>
              <a:spcBef>
                <a:spcPts val="1000"/>
              </a:spcBef>
              <a:spcAft>
                <a:spcPts val="0"/>
              </a:spcAft>
              <a:buClr>
                <a:schemeClr val="accent5"/>
              </a:buClr>
              <a:buSzPts val="2200"/>
              <a:buChar char="•"/>
            </a:pPr>
            <a:r>
              <a:rPr lang="en-GB" sz="2200" dirty="0"/>
              <a:t>Visible signs or complaints (tiredness, hours, injuries, pain, ill health, infections, animal bites, vision, skin, etc.) </a:t>
            </a:r>
            <a:endParaRPr sz="2200" dirty="0"/>
          </a:p>
          <a:p>
            <a:pPr marL="228600" lvl="0" indent="-228600" algn="l" rtl="0">
              <a:lnSpc>
                <a:spcPct val="90000"/>
              </a:lnSpc>
              <a:spcBef>
                <a:spcPts val="1000"/>
              </a:spcBef>
              <a:spcAft>
                <a:spcPts val="0"/>
              </a:spcAft>
              <a:buClr>
                <a:schemeClr val="accent5"/>
              </a:buClr>
              <a:buSzPts val="2200"/>
              <a:buChar char="•"/>
            </a:pPr>
            <a:r>
              <a:rPr lang="en-GB" sz="2200" dirty="0"/>
              <a:t>Signs of abuse, sexual abuse, hazardous work, unmet basic needs, neglect (physical/psychological)</a:t>
            </a:r>
            <a:endParaRPr sz="2200" dirty="0"/>
          </a:p>
          <a:p>
            <a:pPr marL="228600" lvl="0" indent="-228600" algn="l" rtl="0">
              <a:lnSpc>
                <a:spcPct val="90000"/>
              </a:lnSpc>
              <a:spcBef>
                <a:spcPts val="1000"/>
              </a:spcBef>
              <a:spcAft>
                <a:spcPts val="0"/>
              </a:spcAft>
              <a:buClr>
                <a:schemeClr val="accent5"/>
              </a:buClr>
              <a:buSzPts val="2200"/>
              <a:buChar char="•"/>
            </a:pPr>
            <a:r>
              <a:rPr lang="en-GB" sz="2200" dirty="0"/>
              <a:t>Psychosocial reactions, stress, depression, drug, cigarette, alcohol consumption, etc.</a:t>
            </a:r>
            <a:endParaRPr sz="2200" dirty="0"/>
          </a:p>
          <a:p>
            <a:pPr marL="228600" lvl="0" indent="-228600" algn="l" rtl="0">
              <a:lnSpc>
                <a:spcPct val="90000"/>
              </a:lnSpc>
              <a:spcBef>
                <a:spcPts val="1000"/>
              </a:spcBef>
              <a:spcAft>
                <a:spcPts val="0"/>
              </a:spcAft>
              <a:buClr>
                <a:schemeClr val="accent5"/>
              </a:buClr>
              <a:buSzPts val="2200"/>
              <a:buChar char="•"/>
            </a:pPr>
            <a:r>
              <a:rPr lang="en-GB" sz="2200" dirty="0"/>
              <a:t>Missing for periods of time or all together, returns home late at night or gone whole nights </a:t>
            </a:r>
            <a:endParaRPr sz="2200" dirty="0"/>
          </a:p>
          <a:p>
            <a:pPr marL="228600" lvl="0" indent="-228600" algn="l" rtl="0">
              <a:lnSpc>
                <a:spcPct val="90000"/>
              </a:lnSpc>
              <a:spcBef>
                <a:spcPts val="1000"/>
              </a:spcBef>
              <a:spcAft>
                <a:spcPts val="0"/>
              </a:spcAft>
              <a:buClr>
                <a:schemeClr val="accent5"/>
              </a:buClr>
              <a:buSzPts val="2200"/>
              <a:buChar char="•"/>
            </a:pPr>
            <a:r>
              <a:rPr lang="en-GB" sz="2200" dirty="0"/>
              <a:t>Inappropriate/unexplained behaviour, language, possessions </a:t>
            </a:r>
            <a:endParaRPr sz="2200" dirty="0"/>
          </a:p>
          <a:p>
            <a:pPr marL="228600" lvl="0" indent="-228600" algn="l" rtl="0">
              <a:lnSpc>
                <a:spcPct val="90000"/>
              </a:lnSpc>
              <a:spcBef>
                <a:spcPts val="1000"/>
              </a:spcBef>
              <a:spcAft>
                <a:spcPts val="0"/>
              </a:spcAft>
              <a:buClr>
                <a:schemeClr val="accent5"/>
              </a:buClr>
              <a:buSzPts val="2200"/>
              <a:buChar char="•"/>
            </a:pPr>
            <a:r>
              <a:rPr lang="en-GB" sz="2200" dirty="0"/>
              <a:t>Caregivers and children may not disclose information or give confused family histories or accounts  </a:t>
            </a:r>
            <a:endParaRPr sz="2200" dirty="0"/>
          </a:p>
          <a:p>
            <a:pPr marL="228600" lvl="0" indent="-88900" algn="l" rtl="0">
              <a:lnSpc>
                <a:spcPct val="90000"/>
              </a:lnSpc>
              <a:spcBef>
                <a:spcPts val="1000"/>
              </a:spcBef>
              <a:spcAft>
                <a:spcPts val="0"/>
              </a:spcAft>
              <a:buClr>
                <a:schemeClr val="accent5"/>
              </a:buClr>
              <a:buSzPts val="2200"/>
              <a:buNone/>
            </a:pPr>
            <a:endParaRPr sz="2200" dirty="0"/>
          </a:p>
        </p:txBody>
      </p:sp>
      <p:sp>
        <p:nvSpPr>
          <p:cNvPr id="314" name="Google Shape;314;p10"/>
          <p:cNvSpPr txBox="1"/>
          <p:nvPr/>
        </p:nvSpPr>
        <p:spPr>
          <a:xfrm>
            <a:off x="12319167" y="2368265"/>
            <a:ext cx="3900379" cy="4367211"/>
          </a:xfrm>
          <a:prstGeom prst="rect">
            <a:avLst/>
          </a:prstGeom>
          <a:noFill/>
          <a:ln>
            <a:noFill/>
          </a:ln>
        </p:spPr>
        <p:txBody>
          <a:bodyPr spcFirstLastPara="1" wrap="square" lIns="91425" tIns="45700" rIns="91425" bIns="45700" anchor="t" anchorCtr="0">
            <a:normAutofit/>
          </a:bodyPr>
          <a:lstStyle/>
          <a:p>
            <a:pPr marL="228600" marR="0" lvl="0" indent="-88900" algn="l" rtl="0">
              <a:lnSpc>
                <a:spcPct val="90000"/>
              </a:lnSpc>
              <a:spcBef>
                <a:spcPts val="0"/>
              </a:spcBef>
              <a:spcAft>
                <a:spcPts val="0"/>
              </a:spcAft>
              <a:buClr>
                <a:schemeClr val="accent6"/>
              </a:buClr>
              <a:buSzPts val="2200"/>
              <a:buFont typeface="Arial"/>
              <a:buNone/>
            </a:pPr>
            <a:endParaRPr sz="2200">
              <a:solidFill>
                <a:schemeClr val="dk1"/>
              </a:solidFill>
              <a:latin typeface="Helvetica Neue"/>
              <a:ea typeface="Helvetica Neue"/>
              <a:cs typeface="Helvetica Neue"/>
              <a:sym typeface="Helvetica Neue"/>
            </a:endParaRPr>
          </a:p>
        </p:txBody>
      </p:sp>
      <p:pic>
        <p:nvPicPr>
          <p:cNvPr id="315" name="Google Shape;315;p10"/>
          <p:cNvPicPr preferRelativeResize="0"/>
          <p:nvPr/>
        </p:nvPicPr>
        <p:blipFill rotWithShape="1">
          <a:blip r:embed="rId4">
            <a:alphaModFix/>
          </a:blip>
          <a:srcRect/>
          <a:stretch/>
        </p:blipFill>
        <p:spPr>
          <a:xfrm>
            <a:off x="10100877" y="316706"/>
            <a:ext cx="1435100" cy="9398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11"/>
          <p:cNvSpPr txBox="1"/>
          <p:nvPr/>
        </p:nvSpPr>
        <p:spPr>
          <a:xfrm>
            <a:off x="12319167" y="2368265"/>
            <a:ext cx="3900379" cy="4367211"/>
          </a:xfrm>
          <a:prstGeom prst="rect">
            <a:avLst/>
          </a:prstGeom>
          <a:noFill/>
          <a:ln>
            <a:noFill/>
          </a:ln>
        </p:spPr>
        <p:txBody>
          <a:bodyPr spcFirstLastPara="1" wrap="square" lIns="91425" tIns="45700" rIns="91425" bIns="45700" anchor="t" anchorCtr="0">
            <a:normAutofit/>
          </a:bodyPr>
          <a:lstStyle/>
          <a:p>
            <a:pPr marL="228600" marR="0" lvl="0" indent="-88900" algn="l" rtl="0">
              <a:lnSpc>
                <a:spcPct val="90000"/>
              </a:lnSpc>
              <a:spcBef>
                <a:spcPts val="0"/>
              </a:spcBef>
              <a:spcAft>
                <a:spcPts val="0"/>
              </a:spcAft>
              <a:buClr>
                <a:schemeClr val="accent6"/>
              </a:buClr>
              <a:buSzPts val="2200"/>
              <a:buFont typeface="Arial"/>
              <a:buNone/>
            </a:pPr>
            <a:endParaRPr sz="2200">
              <a:solidFill>
                <a:schemeClr val="dk1"/>
              </a:solidFill>
              <a:latin typeface="Helvetica Neue"/>
              <a:ea typeface="Helvetica Neue"/>
              <a:cs typeface="Helvetica Neue"/>
              <a:sym typeface="Helvetica Neue"/>
            </a:endParaRPr>
          </a:p>
        </p:txBody>
      </p:sp>
      <p:sp>
        <p:nvSpPr>
          <p:cNvPr id="322" name="Google Shape;322;p11"/>
          <p:cNvSpPr txBox="1">
            <a:spLocks noGrp="1"/>
          </p:cNvSpPr>
          <p:nvPr>
            <p:ph type="title"/>
          </p:nvPr>
        </p:nvSpPr>
        <p:spPr>
          <a:xfrm>
            <a:off x="4340225" y="61181"/>
            <a:ext cx="5956967"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5"/>
              </a:buClr>
              <a:buSzPts val="3200"/>
              <a:buFont typeface="Helvetica Neue"/>
              <a:buNone/>
            </a:pPr>
            <a:r>
              <a:rPr lang="en-GB"/>
              <a:t>SIGNS OF TRAFFICKING AND SLAVERY </a:t>
            </a:r>
            <a:endParaRPr/>
          </a:p>
        </p:txBody>
      </p:sp>
      <p:sp>
        <p:nvSpPr>
          <p:cNvPr id="323" name="Google Shape;323;p11"/>
          <p:cNvSpPr txBox="1">
            <a:spLocks noGrp="1"/>
          </p:cNvSpPr>
          <p:nvPr>
            <p:ph type="body" idx="1"/>
          </p:nvPr>
        </p:nvSpPr>
        <p:spPr>
          <a:xfrm>
            <a:off x="4507832" y="1640713"/>
            <a:ext cx="7684168" cy="4493324"/>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SzPts val="2000"/>
              <a:buFont typeface="Arial"/>
              <a:buChar char="•"/>
            </a:pPr>
            <a:r>
              <a:rPr lang="en-GB" sz="2000" dirty="0">
                <a:latin typeface="Helvetica Neue"/>
                <a:ea typeface="Helvetica Neue"/>
                <a:cs typeface="Helvetica Neue"/>
                <a:sym typeface="Helvetica Neue"/>
              </a:rPr>
              <a:t>Reluctant to seek help or give personal information</a:t>
            </a:r>
            <a:endParaRPr dirty="0"/>
          </a:p>
          <a:p>
            <a:pPr marL="342900" lvl="0" indent="-342900" algn="l" rtl="0">
              <a:lnSpc>
                <a:spcPct val="90000"/>
              </a:lnSpc>
              <a:spcBef>
                <a:spcPts val="600"/>
              </a:spcBef>
              <a:spcAft>
                <a:spcPts val="0"/>
              </a:spcAft>
              <a:buSzPts val="2000"/>
              <a:buFont typeface="Arial"/>
              <a:buChar char="•"/>
            </a:pPr>
            <a:r>
              <a:rPr lang="en-GB" sz="2000" dirty="0">
                <a:latin typeface="Helvetica Neue"/>
                <a:ea typeface="Helvetica Neue"/>
                <a:cs typeface="Helvetica Neue"/>
                <a:sym typeface="Helvetica Neue"/>
              </a:rPr>
              <a:t>Brought or moved from or within countries</a:t>
            </a:r>
            <a:endParaRPr dirty="0"/>
          </a:p>
          <a:p>
            <a:pPr marL="342900" lvl="0" indent="-342900" algn="l" rtl="0">
              <a:lnSpc>
                <a:spcPct val="90000"/>
              </a:lnSpc>
              <a:spcBef>
                <a:spcPts val="600"/>
              </a:spcBef>
              <a:spcAft>
                <a:spcPts val="0"/>
              </a:spcAft>
              <a:buSzPts val="2000"/>
              <a:buFont typeface="Arial"/>
              <a:buChar char="•"/>
            </a:pPr>
            <a:r>
              <a:rPr lang="en-GB" sz="2000" dirty="0">
                <a:latin typeface="Helvetica Neue"/>
                <a:ea typeface="Helvetica Neue"/>
                <a:cs typeface="Helvetica Neue"/>
                <a:sym typeface="Helvetica Neue"/>
              </a:rPr>
              <a:t>Arrangements made by someone other than family </a:t>
            </a:r>
            <a:endParaRPr dirty="0"/>
          </a:p>
          <a:p>
            <a:pPr marL="342900" lvl="0" indent="-342900" algn="l" rtl="0">
              <a:lnSpc>
                <a:spcPct val="90000"/>
              </a:lnSpc>
              <a:spcBef>
                <a:spcPts val="600"/>
              </a:spcBef>
              <a:spcAft>
                <a:spcPts val="0"/>
              </a:spcAft>
              <a:buSzPts val="2000"/>
              <a:buFont typeface="Arial"/>
              <a:buChar char="•"/>
            </a:pPr>
            <a:r>
              <a:rPr lang="en-GB" sz="2000" dirty="0">
                <a:latin typeface="Helvetica Neue"/>
                <a:ea typeface="Helvetica Neue"/>
                <a:cs typeface="Helvetica Neue"/>
                <a:sym typeface="Helvetica Neue"/>
              </a:rPr>
              <a:t>Limited knowledge of language or area  </a:t>
            </a:r>
            <a:endParaRPr dirty="0"/>
          </a:p>
          <a:p>
            <a:pPr marL="342900" lvl="0" indent="-342900" algn="l" rtl="0">
              <a:lnSpc>
                <a:spcPct val="90000"/>
              </a:lnSpc>
              <a:spcBef>
                <a:spcPts val="600"/>
              </a:spcBef>
              <a:spcAft>
                <a:spcPts val="0"/>
              </a:spcAft>
              <a:buSzPts val="2000"/>
              <a:buFont typeface="Arial"/>
              <a:buChar char="•"/>
            </a:pPr>
            <a:r>
              <a:rPr lang="en-GB" sz="2000" dirty="0">
                <a:latin typeface="Helvetica Neue"/>
                <a:ea typeface="Helvetica Neue"/>
                <a:cs typeface="Helvetica Neue"/>
                <a:sym typeface="Helvetica Neue"/>
              </a:rPr>
              <a:t>False/no documentation, passport, identification</a:t>
            </a:r>
            <a:endParaRPr dirty="0"/>
          </a:p>
          <a:p>
            <a:pPr marL="342900" lvl="0" indent="-342900" algn="l" rtl="0">
              <a:lnSpc>
                <a:spcPct val="90000"/>
              </a:lnSpc>
              <a:spcBef>
                <a:spcPts val="600"/>
              </a:spcBef>
              <a:spcAft>
                <a:spcPts val="0"/>
              </a:spcAft>
              <a:buSzPts val="2000"/>
              <a:buFont typeface="Arial"/>
              <a:buChar char="•"/>
            </a:pPr>
            <a:r>
              <a:rPr lang="en-GB" sz="2000" dirty="0">
                <a:latin typeface="Helvetica Neue"/>
                <a:ea typeface="Helvetica Neue"/>
                <a:cs typeface="Helvetica Neue"/>
                <a:sym typeface="Helvetica Neue"/>
              </a:rPr>
              <a:t>Limited freedom of movement and free time</a:t>
            </a:r>
            <a:endParaRPr dirty="0"/>
          </a:p>
          <a:p>
            <a:pPr marL="342900" lvl="0" indent="-342900" algn="l" rtl="0">
              <a:lnSpc>
                <a:spcPct val="90000"/>
              </a:lnSpc>
              <a:spcBef>
                <a:spcPts val="600"/>
              </a:spcBef>
              <a:spcAft>
                <a:spcPts val="0"/>
              </a:spcAft>
              <a:buSzPts val="2000"/>
              <a:buFont typeface="Arial"/>
              <a:buChar char="•"/>
            </a:pPr>
            <a:r>
              <a:rPr lang="en-GB" sz="2000" dirty="0">
                <a:latin typeface="Helvetica Neue"/>
                <a:ea typeface="Helvetica Neue"/>
                <a:cs typeface="Helvetica Neue"/>
                <a:sym typeface="Helvetica Neue"/>
              </a:rPr>
              <a:t>Frequently missing from alternative care, home, school</a:t>
            </a:r>
            <a:endParaRPr dirty="0"/>
          </a:p>
          <a:p>
            <a:pPr marL="342900" lvl="0" indent="-342900" algn="l" rtl="0">
              <a:lnSpc>
                <a:spcPct val="90000"/>
              </a:lnSpc>
              <a:spcBef>
                <a:spcPts val="600"/>
              </a:spcBef>
              <a:spcAft>
                <a:spcPts val="0"/>
              </a:spcAft>
              <a:buSzPts val="2000"/>
              <a:buFont typeface="Arial"/>
              <a:buChar char="•"/>
            </a:pPr>
            <a:r>
              <a:rPr lang="en-GB" sz="2000" dirty="0">
                <a:latin typeface="Helvetica Neue"/>
                <a:ea typeface="Helvetica Neue"/>
                <a:cs typeface="Helvetica Neue"/>
                <a:sym typeface="Helvetica Neue"/>
              </a:rPr>
              <a:t>Abnormal patterns of enrolment across different schools </a:t>
            </a:r>
            <a:endParaRPr dirty="0"/>
          </a:p>
          <a:p>
            <a:pPr marL="342900" lvl="0" indent="-342900" algn="l" rtl="0">
              <a:lnSpc>
                <a:spcPct val="90000"/>
              </a:lnSpc>
              <a:spcBef>
                <a:spcPts val="600"/>
              </a:spcBef>
              <a:spcAft>
                <a:spcPts val="0"/>
              </a:spcAft>
              <a:buSzPts val="2000"/>
              <a:buFont typeface="Arial"/>
              <a:buChar char="•"/>
            </a:pPr>
            <a:r>
              <a:rPr lang="en-GB" sz="2000" dirty="0">
                <a:latin typeface="Helvetica Neue"/>
                <a:ea typeface="Helvetica Neue"/>
                <a:cs typeface="Helvetica Neue"/>
                <a:sym typeface="Helvetica Neue"/>
              </a:rPr>
              <a:t>No evidence of parental permission to travel or pre-existing relationship, knowledge of accompanying adult </a:t>
            </a:r>
            <a:endParaRPr dirty="0"/>
          </a:p>
          <a:p>
            <a:pPr marL="342900" lvl="0" indent="-342900" algn="l" rtl="0">
              <a:lnSpc>
                <a:spcPct val="90000"/>
              </a:lnSpc>
              <a:spcBef>
                <a:spcPts val="600"/>
              </a:spcBef>
              <a:spcAft>
                <a:spcPts val="0"/>
              </a:spcAft>
              <a:buSzPts val="2000"/>
              <a:buFont typeface="Arial"/>
              <a:buChar char="•"/>
            </a:pPr>
            <a:r>
              <a:rPr lang="en-GB" sz="2000" dirty="0">
                <a:latin typeface="Helvetica Neue"/>
                <a:ea typeface="Helvetica Neue"/>
                <a:cs typeface="Helvetica Neue"/>
                <a:sym typeface="Helvetica Neue"/>
              </a:rPr>
              <a:t>Unable to confirm details of person meeting them</a:t>
            </a:r>
            <a:r>
              <a:rPr lang="en-GB" sz="2000" dirty="0"/>
              <a:t> or</a:t>
            </a:r>
            <a:r>
              <a:rPr lang="en-GB" sz="2000" dirty="0">
                <a:latin typeface="Helvetica Neue"/>
                <a:ea typeface="Helvetica Neue"/>
                <a:cs typeface="Helvetica Neue"/>
                <a:sym typeface="Helvetica Neue"/>
              </a:rPr>
              <a:t> </a:t>
            </a:r>
            <a:r>
              <a:rPr lang="en-GB" sz="2000" dirty="0"/>
              <a:t>a</a:t>
            </a:r>
            <a:r>
              <a:rPr lang="en-GB" sz="2000" dirty="0">
                <a:latin typeface="Helvetica Neue"/>
                <a:ea typeface="Helvetica Neue"/>
                <a:cs typeface="Helvetica Neue"/>
                <a:sym typeface="Helvetica Neue"/>
              </a:rPr>
              <a:t>ccompanied by adult who insists on remaining with child and whom the child is uncomfortable with</a:t>
            </a:r>
            <a:endParaRPr dirty="0"/>
          </a:p>
          <a:p>
            <a:pPr marL="342900" lvl="0" indent="-342900" algn="l" rtl="0">
              <a:lnSpc>
                <a:spcPct val="90000"/>
              </a:lnSpc>
              <a:spcBef>
                <a:spcPts val="600"/>
              </a:spcBef>
              <a:spcAft>
                <a:spcPts val="0"/>
              </a:spcAft>
              <a:buSzPts val="2000"/>
              <a:buFont typeface="Arial"/>
              <a:buChar char="•"/>
            </a:pPr>
            <a:r>
              <a:rPr lang="en-GB" sz="2000" dirty="0">
                <a:latin typeface="Helvetica Neue"/>
                <a:ea typeface="Helvetica Neue"/>
                <a:cs typeface="Helvetica Neue"/>
                <a:sym typeface="Helvetica Neue"/>
              </a:rPr>
              <a:t>Has a significantly older partner or married underage</a:t>
            </a:r>
            <a:endParaRPr dirty="0"/>
          </a:p>
          <a:p>
            <a:pPr marL="342900" lvl="0" indent="-342900" algn="l" rtl="0">
              <a:lnSpc>
                <a:spcPct val="90000"/>
              </a:lnSpc>
              <a:spcBef>
                <a:spcPts val="600"/>
              </a:spcBef>
              <a:spcAft>
                <a:spcPts val="0"/>
              </a:spcAft>
              <a:buSzPts val="2000"/>
              <a:buFont typeface="Arial"/>
              <a:buChar char="•"/>
            </a:pPr>
            <a:r>
              <a:rPr lang="en-GB" sz="2000" dirty="0">
                <a:latin typeface="Helvetica Neue"/>
                <a:ea typeface="Helvetica Neue"/>
                <a:cs typeface="Helvetica Neue"/>
                <a:sym typeface="Helvetica Neue"/>
              </a:rPr>
              <a:t>Is unrelated or newly discovered at an address</a:t>
            </a:r>
            <a:endParaRPr dirty="0"/>
          </a:p>
          <a:p>
            <a:pPr marL="228600" lvl="0" indent="-101600" algn="l" rtl="0">
              <a:lnSpc>
                <a:spcPct val="90000"/>
              </a:lnSpc>
              <a:spcBef>
                <a:spcPts val="1000"/>
              </a:spcBef>
              <a:spcAft>
                <a:spcPts val="0"/>
              </a:spcAft>
              <a:buClr>
                <a:schemeClr val="accent5"/>
              </a:buClr>
              <a:buSzPts val="2000"/>
              <a:buNone/>
            </a:pPr>
            <a:endParaRPr sz="2000" dirty="0"/>
          </a:p>
        </p:txBody>
      </p:sp>
      <p:pic>
        <p:nvPicPr>
          <p:cNvPr id="324" name="Google Shape;324;p11"/>
          <p:cNvPicPr preferRelativeResize="0">
            <a:picLocks noGrp="1"/>
          </p:cNvPicPr>
          <p:nvPr>
            <p:ph type="pic" idx="2"/>
          </p:nvPr>
        </p:nvPicPr>
        <p:blipFill rotWithShape="1">
          <a:blip r:embed="rId3">
            <a:alphaModFix/>
          </a:blip>
          <a:srcRect l="14454" r="14454"/>
          <a:stretch/>
        </p:blipFill>
        <p:spPr>
          <a:xfrm>
            <a:off x="0" y="0"/>
            <a:ext cx="4340225" cy="6858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12"/>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5"/>
              </a:buClr>
              <a:buSzPts val="3600"/>
              <a:buFont typeface="Helvetica Neue"/>
              <a:buNone/>
            </a:pPr>
            <a:r>
              <a:rPr lang="en-GB"/>
              <a:t>BE AWARE OF THE RISKS</a:t>
            </a:r>
            <a:endParaRPr/>
          </a:p>
        </p:txBody>
      </p:sp>
      <p:sp>
        <p:nvSpPr>
          <p:cNvPr id="330" name="Google Shape;330;p12"/>
          <p:cNvSpPr txBox="1">
            <a:spLocks noGrp="1"/>
          </p:cNvSpPr>
          <p:nvPr>
            <p:ph type="body" idx="2"/>
          </p:nvPr>
        </p:nvSpPr>
        <p:spPr>
          <a:xfrm>
            <a:off x="685992" y="2198976"/>
            <a:ext cx="10820015" cy="3729037"/>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accent6"/>
              </a:buClr>
              <a:buSzPts val="2800"/>
              <a:buChar char="•"/>
            </a:pPr>
            <a:r>
              <a:rPr lang="en-GB" dirty="0"/>
              <a:t>Safeguarding and PSEAH </a:t>
            </a:r>
            <a:endParaRPr dirty="0"/>
          </a:p>
          <a:p>
            <a:pPr marL="228600" lvl="0" indent="-228600" algn="l" rtl="0">
              <a:lnSpc>
                <a:spcPct val="90000"/>
              </a:lnSpc>
              <a:spcBef>
                <a:spcPts val="1000"/>
              </a:spcBef>
              <a:spcAft>
                <a:spcPts val="0"/>
              </a:spcAft>
              <a:buClr>
                <a:schemeClr val="accent6"/>
              </a:buClr>
              <a:buSzPts val="2800"/>
              <a:buChar char="•"/>
            </a:pPr>
            <a:r>
              <a:rPr lang="en-GB" dirty="0"/>
              <a:t>Raising expectations </a:t>
            </a:r>
            <a:endParaRPr dirty="0"/>
          </a:p>
          <a:p>
            <a:pPr marL="228600" lvl="0" indent="-228600" algn="l" rtl="0">
              <a:lnSpc>
                <a:spcPct val="90000"/>
              </a:lnSpc>
              <a:spcBef>
                <a:spcPts val="1000"/>
              </a:spcBef>
              <a:spcAft>
                <a:spcPts val="0"/>
              </a:spcAft>
              <a:buClr>
                <a:schemeClr val="accent6"/>
              </a:buClr>
              <a:buSzPts val="2800"/>
              <a:buChar char="•"/>
            </a:pPr>
            <a:r>
              <a:rPr lang="en-GB" dirty="0"/>
              <a:t>Confidentiality during meetings, interviews, documentation: </a:t>
            </a:r>
            <a:endParaRPr dirty="0"/>
          </a:p>
          <a:p>
            <a:pPr marL="685800" lvl="1" indent="-228600" algn="l" rtl="0">
              <a:lnSpc>
                <a:spcPct val="90000"/>
              </a:lnSpc>
              <a:spcBef>
                <a:spcPts val="500"/>
              </a:spcBef>
              <a:spcAft>
                <a:spcPts val="0"/>
              </a:spcAft>
              <a:buSzPts val="2400"/>
              <a:buChar char="•"/>
            </a:pPr>
            <a:r>
              <a:rPr lang="en-GB" dirty="0"/>
              <a:t>Conflict and insecurity   </a:t>
            </a:r>
            <a:endParaRPr dirty="0"/>
          </a:p>
          <a:p>
            <a:pPr marL="685800" lvl="1" indent="-228600" algn="l" rtl="0">
              <a:lnSpc>
                <a:spcPct val="90000"/>
              </a:lnSpc>
              <a:spcBef>
                <a:spcPts val="500"/>
              </a:spcBef>
              <a:spcAft>
                <a:spcPts val="0"/>
              </a:spcAft>
              <a:buSzPts val="2400"/>
              <a:buChar char="•"/>
            </a:pPr>
            <a:r>
              <a:rPr lang="en-GB" dirty="0"/>
              <a:t>When children are withdrawn or rescued </a:t>
            </a:r>
            <a:endParaRPr dirty="0"/>
          </a:p>
          <a:p>
            <a:pPr marL="228600" lvl="0" indent="-228600" algn="l" rtl="0">
              <a:lnSpc>
                <a:spcPct val="90000"/>
              </a:lnSpc>
              <a:spcBef>
                <a:spcPts val="1000"/>
              </a:spcBef>
              <a:spcAft>
                <a:spcPts val="0"/>
              </a:spcAft>
              <a:buClr>
                <a:schemeClr val="accent6"/>
              </a:buClr>
              <a:buSzPts val="2800"/>
              <a:buChar char="•"/>
            </a:pPr>
            <a:r>
              <a:rPr lang="en-GB" dirty="0"/>
              <a:t>Providing adequate follow-up </a:t>
            </a:r>
            <a:endParaRPr dirty="0"/>
          </a:p>
          <a:p>
            <a:pPr marL="228600" lvl="0" indent="-228600" algn="l" rtl="0">
              <a:lnSpc>
                <a:spcPct val="90000"/>
              </a:lnSpc>
              <a:spcBef>
                <a:spcPts val="1000"/>
              </a:spcBef>
              <a:spcAft>
                <a:spcPts val="0"/>
              </a:spcAft>
              <a:buClr>
                <a:schemeClr val="accent6"/>
              </a:buClr>
              <a:buSzPts val="2800"/>
              <a:buChar char="•"/>
            </a:pPr>
            <a:r>
              <a:rPr lang="en-GB" dirty="0"/>
              <a:t>Ethical dilemmas </a:t>
            </a: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13"/>
          <p:cNvSpPr txBox="1">
            <a:spLocks noGrp="1"/>
          </p:cNvSpPr>
          <p:nvPr>
            <p:ph type="title"/>
          </p:nvPr>
        </p:nvSpPr>
        <p:spPr>
          <a:xfrm>
            <a:off x="808228" y="48837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5"/>
              </a:buClr>
              <a:buSzPts val="3600"/>
              <a:buFont typeface="Helvetica Neue"/>
              <a:buNone/>
            </a:pPr>
            <a:r>
              <a:rPr lang="en-GB"/>
              <a:t>MAKING SAFE REFERRALS</a:t>
            </a:r>
            <a:endParaRPr/>
          </a:p>
        </p:txBody>
      </p:sp>
      <p:sp>
        <p:nvSpPr>
          <p:cNvPr id="337" name="Google Shape;337;p13"/>
          <p:cNvSpPr txBox="1">
            <a:spLocks noGrp="1"/>
          </p:cNvSpPr>
          <p:nvPr>
            <p:ph type="body" idx="2"/>
          </p:nvPr>
        </p:nvSpPr>
        <p:spPr>
          <a:xfrm>
            <a:off x="656020" y="2074286"/>
            <a:ext cx="10820015" cy="3729037"/>
          </a:xfrm>
          <a:prstGeom prst="rect">
            <a:avLst/>
          </a:prstGeom>
          <a:noFill/>
          <a:ln>
            <a:noFill/>
          </a:ln>
        </p:spPr>
        <p:txBody>
          <a:bodyPr spcFirstLastPara="1" wrap="square" lIns="91425" tIns="45700" rIns="91425" bIns="45700" anchor="t" anchorCtr="0">
            <a:noAutofit/>
          </a:bodyPr>
          <a:lstStyle/>
          <a:p>
            <a:pPr marL="514350" lvl="0" indent="-514350" algn="l" rtl="0">
              <a:lnSpc>
                <a:spcPct val="90000"/>
              </a:lnSpc>
              <a:spcBef>
                <a:spcPts val="0"/>
              </a:spcBef>
              <a:spcAft>
                <a:spcPts val="0"/>
              </a:spcAft>
              <a:buSzPts val="2200"/>
              <a:buAutoNum type="arabicPeriod"/>
            </a:pPr>
            <a:r>
              <a:rPr lang="en-GB" sz="2200" dirty="0"/>
              <a:t>According to the local referral system and vulnerability criteria, identify what the child is likely to need. Stick to the set guidelines. </a:t>
            </a:r>
            <a:endParaRPr dirty="0"/>
          </a:p>
          <a:p>
            <a:pPr marL="514350" lvl="0" indent="-514350" algn="l" rtl="0">
              <a:lnSpc>
                <a:spcPct val="90000"/>
              </a:lnSpc>
              <a:spcBef>
                <a:spcPts val="1000"/>
              </a:spcBef>
              <a:spcAft>
                <a:spcPts val="0"/>
              </a:spcAft>
              <a:buSzPts val="2200"/>
              <a:buAutoNum type="arabicPeriod"/>
            </a:pPr>
            <a:r>
              <a:rPr lang="en-GB" sz="2200" dirty="0"/>
              <a:t>Identify which child protection/humanitarian or organisation agency can meet these needs. </a:t>
            </a:r>
            <a:endParaRPr dirty="0"/>
          </a:p>
          <a:p>
            <a:pPr marL="514350" lvl="0" indent="-514350" algn="l" rtl="0">
              <a:lnSpc>
                <a:spcPct val="90000"/>
              </a:lnSpc>
              <a:spcBef>
                <a:spcPts val="1000"/>
              </a:spcBef>
              <a:spcAft>
                <a:spcPts val="0"/>
              </a:spcAft>
              <a:buSzPts val="2200"/>
              <a:buAutoNum type="arabicPeriod"/>
            </a:pPr>
            <a:r>
              <a:rPr lang="en-GB" sz="2200" dirty="0"/>
              <a:t>Contact the service provider to confirm eligibility and report the child. </a:t>
            </a:r>
            <a:endParaRPr dirty="0"/>
          </a:p>
          <a:p>
            <a:pPr marL="514350" lvl="0" indent="-514350" algn="l" rtl="0">
              <a:lnSpc>
                <a:spcPct val="90000"/>
              </a:lnSpc>
              <a:spcBef>
                <a:spcPts val="1000"/>
              </a:spcBef>
              <a:spcAft>
                <a:spcPts val="0"/>
              </a:spcAft>
              <a:buSzPts val="2200"/>
              <a:buAutoNum type="arabicPeriod"/>
            </a:pPr>
            <a:r>
              <a:rPr lang="en-GB" sz="2200" dirty="0"/>
              <a:t>If already in direct contact with the child or caregivers, explain the referral. If not, leave it for the appropriate agency or organisation to conduct follow-up and formal identification. </a:t>
            </a:r>
            <a:endParaRPr dirty="0"/>
          </a:p>
          <a:p>
            <a:pPr marL="514350" lvl="0" indent="-514350" algn="l" rtl="0">
              <a:lnSpc>
                <a:spcPct val="90000"/>
              </a:lnSpc>
              <a:spcBef>
                <a:spcPts val="1000"/>
              </a:spcBef>
              <a:spcAft>
                <a:spcPts val="0"/>
              </a:spcAft>
              <a:buSzPts val="2200"/>
              <a:buAutoNum type="arabicPeriod"/>
            </a:pPr>
            <a:r>
              <a:rPr lang="en-GB" sz="2200" dirty="0"/>
              <a:t>Document consent; make the referral and maintain confidentiality. </a:t>
            </a:r>
            <a:endParaRPr dirty="0"/>
          </a:p>
          <a:p>
            <a:pPr marL="0" lvl="0" indent="0" algn="l" rtl="0">
              <a:lnSpc>
                <a:spcPct val="90000"/>
              </a:lnSpc>
              <a:spcBef>
                <a:spcPts val="1000"/>
              </a:spcBef>
              <a:spcAft>
                <a:spcPts val="0"/>
              </a:spcAft>
              <a:buSzPts val="2200"/>
              <a:buNone/>
            </a:pPr>
            <a:r>
              <a:rPr lang="en-GB" sz="2200" dirty="0"/>
              <a:t> </a:t>
            </a: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4"/>
          <p:cNvSpPr txBox="1">
            <a:spLocks noGrp="1"/>
          </p:cNvSpPr>
          <p:nvPr>
            <p:ph type="title"/>
          </p:nvPr>
        </p:nvSpPr>
        <p:spPr>
          <a:xfrm>
            <a:off x="2170175" y="2866832"/>
            <a:ext cx="7851649" cy="56216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200"/>
              <a:buFont typeface="Helvetica Neue"/>
              <a:buNone/>
            </a:pPr>
            <a:r>
              <a:rPr lang="en-GB"/>
              <a:t>SUPPORTING AND REACHING CHILDREN AT-RISK OF AND IN CHILD LABOUR</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15"/>
          <p:cNvSpPr txBox="1">
            <a:spLocks noGrp="1"/>
          </p:cNvSpPr>
          <p:nvPr>
            <p:ph type="body" idx="1"/>
          </p:nvPr>
        </p:nvSpPr>
        <p:spPr>
          <a:xfrm>
            <a:off x="4100513" y="300038"/>
            <a:ext cx="5678487" cy="12715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26794"/>
              </a:buClr>
              <a:buSzPts val="3200"/>
              <a:buNone/>
            </a:pPr>
            <a:r>
              <a:rPr lang="en-GB"/>
              <a:t>MAPPING AVAILABLE SERVICES</a:t>
            </a:r>
            <a:endParaRPr/>
          </a:p>
        </p:txBody>
      </p:sp>
      <p:sp>
        <p:nvSpPr>
          <p:cNvPr id="349" name="Google Shape;349;p15"/>
          <p:cNvSpPr txBox="1">
            <a:spLocks noGrp="1"/>
          </p:cNvSpPr>
          <p:nvPr>
            <p:ph type="body" idx="2"/>
          </p:nvPr>
        </p:nvSpPr>
        <p:spPr>
          <a:xfrm>
            <a:off x="4100513" y="1571623"/>
            <a:ext cx="7300912" cy="4799265"/>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accent3"/>
              </a:buClr>
              <a:buSzPts val="2400"/>
              <a:buChar char="•"/>
            </a:pPr>
            <a:r>
              <a:rPr lang="en-GB" sz="2400" dirty="0"/>
              <a:t>In your group: </a:t>
            </a:r>
            <a:endParaRPr dirty="0"/>
          </a:p>
          <a:p>
            <a:pPr marL="228600" lvl="0" indent="-228600" algn="l" rtl="0">
              <a:lnSpc>
                <a:spcPct val="90000"/>
              </a:lnSpc>
              <a:spcBef>
                <a:spcPts val="1000"/>
              </a:spcBef>
              <a:spcAft>
                <a:spcPts val="0"/>
              </a:spcAft>
              <a:buClr>
                <a:schemeClr val="accent3"/>
              </a:buClr>
              <a:buSzPts val="2400"/>
              <a:buChar char="•"/>
            </a:pPr>
            <a:r>
              <a:rPr lang="en-GB" sz="2400" dirty="0"/>
              <a:t>Identify and list the …… services or activities which identify children in or at-risk of child labour in the context, and/or contribute to preventing and addressing child labour and the WFCL. </a:t>
            </a:r>
            <a:endParaRPr dirty="0"/>
          </a:p>
          <a:p>
            <a:pPr marL="228600" lvl="0" indent="-228600" algn="l" rtl="0">
              <a:lnSpc>
                <a:spcPct val="90000"/>
              </a:lnSpc>
              <a:spcBef>
                <a:spcPts val="1000"/>
              </a:spcBef>
              <a:spcAft>
                <a:spcPts val="0"/>
              </a:spcAft>
              <a:buClr>
                <a:schemeClr val="accent3"/>
              </a:buClr>
              <a:buSzPts val="2400"/>
              <a:buChar char="•"/>
            </a:pPr>
            <a:r>
              <a:rPr lang="en-GB" sz="2400" dirty="0"/>
              <a:t>These may include services or activities which don’t currently identify children in or at-risk of child labour, but have the potential to. </a:t>
            </a:r>
            <a:endParaRPr dirty="0"/>
          </a:p>
          <a:p>
            <a:pPr marL="228600" lvl="0" indent="-228600" algn="l" rtl="0">
              <a:lnSpc>
                <a:spcPct val="90000"/>
              </a:lnSpc>
              <a:spcBef>
                <a:spcPts val="1000"/>
              </a:spcBef>
              <a:spcAft>
                <a:spcPts val="0"/>
              </a:spcAft>
              <a:buClr>
                <a:schemeClr val="accent3"/>
              </a:buClr>
              <a:buSzPts val="2400"/>
              <a:buChar char="•"/>
            </a:pPr>
            <a:r>
              <a:rPr lang="en-GB" sz="2400" dirty="0"/>
              <a:t>Write your answers on coloured sticky notes.  </a:t>
            </a:r>
            <a:endParaRPr dirty="0"/>
          </a:p>
          <a:p>
            <a:pPr marL="228600" lvl="0" indent="-228600" algn="l" rtl="0">
              <a:lnSpc>
                <a:spcPct val="90000"/>
              </a:lnSpc>
              <a:spcBef>
                <a:spcPts val="1000"/>
              </a:spcBef>
              <a:spcAft>
                <a:spcPts val="0"/>
              </a:spcAft>
              <a:buClr>
                <a:schemeClr val="accent3"/>
              </a:buClr>
              <a:buSzPts val="2400"/>
              <a:buChar char="•"/>
            </a:pPr>
            <a:r>
              <a:rPr lang="en-GB" sz="2400" dirty="0"/>
              <a:t>You have 10-15 minutes. </a:t>
            </a:r>
            <a:endParaRPr dirty="0"/>
          </a:p>
        </p:txBody>
      </p:sp>
      <p:pic>
        <p:nvPicPr>
          <p:cNvPr id="350" name="Google Shape;350;p15"/>
          <p:cNvPicPr preferRelativeResize="0"/>
          <p:nvPr/>
        </p:nvPicPr>
        <p:blipFill rotWithShape="1">
          <a:blip r:embed="rId3">
            <a:alphaModFix/>
          </a:blip>
          <a:srcRect/>
          <a:stretch/>
        </p:blipFill>
        <p:spPr>
          <a:xfrm>
            <a:off x="9299514" y="0"/>
            <a:ext cx="2670793" cy="2670793"/>
          </a:xfrm>
          <a:prstGeom prst="rect">
            <a:avLst/>
          </a:prstGeom>
          <a:noFill/>
          <a:ln>
            <a:noFill/>
          </a:ln>
        </p:spPr>
      </p:pic>
      <p:pic>
        <p:nvPicPr>
          <p:cNvPr id="351" name="Google Shape;351;p15"/>
          <p:cNvPicPr preferRelativeResize="0"/>
          <p:nvPr/>
        </p:nvPicPr>
        <p:blipFill rotWithShape="1">
          <a:blip r:embed="rId4">
            <a:alphaModFix/>
          </a:blip>
          <a:srcRect/>
          <a:stretch/>
        </p:blipFill>
        <p:spPr>
          <a:xfrm>
            <a:off x="706215" y="3429000"/>
            <a:ext cx="1435100" cy="939800"/>
          </a:xfrm>
          <a:prstGeom prst="rect">
            <a:avLst/>
          </a:prstGeom>
          <a:noFill/>
          <a:ln>
            <a:noFill/>
          </a:ln>
        </p:spPr>
      </p:pic>
      <p:sp>
        <p:nvSpPr>
          <p:cNvPr id="352" name="Google Shape;352;p15"/>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en-GB"/>
              <a:t>ACTIVITY</a:t>
            </a:r>
            <a:endParaRPr/>
          </a:p>
          <a:p>
            <a:pPr marL="0" lvl="0" indent="0" algn="l" rtl="0">
              <a:lnSpc>
                <a:spcPct val="90000"/>
              </a:lnSpc>
              <a:spcBef>
                <a:spcPts val="1000"/>
              </a:spcBef>
              <a:spcAft>
                <a:spcPts val="0"/>
              </a:spcAft>
              <a:buClr>
                <a:schemeClr val="lt1"/>
              </a:buClr>
              <a:buSzPts val="3600"/>
              <a:buNone/>
            </a:pPr>
            <a:endParaRPr/>
          </a:p>
          <a:p>
            <a:pPr marL="0" lvl="0" indent="0" algn="l" rtl="0">
              <a:lnSpc>
                <a:spcPct val="90000"/>
              </a:lnSpc>
              <a:spcBef>
                <a:spcPts val="1000"/>
              </a:spcBef>
              <a:spcAft>
                <a:spcPts val="0"/>
              </a:spcAft>
              <a:buClr>
                <a:schemeClr val="lt1"/>
              </a:buClr>
              <a:buSzPts val="3600"/>
              <a:buNone/>
            </a:pPr>
            <a:r>
              <a:rPr lang="en-GB"/>
              <a:t>PART 1</a:t>
            </a:r>
            <a:endParaRPr/>
          </a:p>
          <a:p>
            <a:pPr marL="0" lvl="0" indent="0" algn="l" rtl="0">
              <a:lnSpc>
                <a:spcPct val="90000"/>
              </a:lnSpc>
              <a:spcBef>
                <a:spcPts val="1000"/>
              </a:spcBef>
              <a:spcAft>
                <a:spcPts val="0"/>
              </a:spcAft>
              <a:buClr>
                <a:schemeClr val="lt1"/>
              </a:buClr>
              <a:buSzPts val="3600"/>
              <a:buNone/>
            </a:pPr>
            <a:endParaRPr/>
          </a:p>
          <a:p>
            <a:pPr marL="0" lvl="0" indent="0" algn="l" rtl="0">
              <a:lnSpc>
                <a:spcPct val="90000"/>
              </a:lnSpc>
              <a:spcBef>
                <a:spcPts val="1000"/>
              </a:spcBef>
              <a:spcAft>
                <a:spcPts val="0"/>
              </a:spcAft>
              <a:buClr>
                <a:schemeClr val="lt1"/>
              </a:buClr>
              <a:buSzPts val="3600"/>
              <a:buNone/>
            </a:pPr>
            <a:endParaRPr/>
          </a:p>
          <a:p>
            <a:pPr marL="0" lvl="0" indent="0" algn="l" rtl="0">
              <a:lnSpc>
                <a:spcPct val="90000"/>
              </a:lnSpc>
              <a:spcBef>
                <a:spcPts val="1000"/>
              </a:spcBef>
              <a:spcAft>
                <a:spcPts val="0"/>
              </a:spcAft>
              <a:buClr>
                <a:schemeClr val="lt1"/>
              </a:buClr>
              <a:buSzPts val="3600"/>
              <a:buNone/>
            </a:pPr>
            <a:endParaRPr/>
          </a:p>
          <a:p>
            <a:pPr marL="0" lvl="0" indent="0" algn="l" rtl="0">
              <a:lnSpc>
                <a:spcPct val="90000"/>
              </a:lnSpc>
              <a:spcBef>
                <a:spcPts val="1000"/>
              </a:spcBef>
              <a:spcAft>
                <a:spcPts val="0"/>
              </a:spcAft>
              <a:buClr>
                <a:schemeClr val="lt1"/>
              </a:buClr>
              <a:buSzPts val="3600"/>
              <a:buNone/>
            </a:pPr>
            <a:endParaRPr/>
          </a:p>
          <a:p>
            <a:pPr marL="0" lvl="0" indent="0" algn="l" rtl="0">
              <a:lnSpc>
                <a:spcPct val="90000"/>
              </a:lnSpc>
              <a:spcBef>
                <a:spcPts val="1000"/>
              </a:spcBef>
              <a:spcAft>
                <a:spcPts val="0"/>
              </a:spcAft>
              <a:buClr>
                <a:schemeClr val="lt1"/>
              </a:buClr>
              <a:buSzPts val="3600"/>
              <a:buNone/>
            </a:pPr>
            <a:endParaRPr/>
          </a:p>
          <a:p>
            <a:pPr marL="0" lvl="0" indent="0" algn="l" rtl="0">
              <a:lnSpc>
                <a:spcPct val="90000"/>
              </a:lnSpc>
              <a:spcBef>
                <a:spcPts val="1000"/>
              </a:spcBef>
              <a:spcAft>
                <a:spcPts val="0"/>
              </a:spcAft>
              <a:buClr>
                <a:schemeClr val="lt1"/>
              </a:buClr>
              <a:buSzPts val="3600"/>
              <a:buNone/>
            </a:pPr>
            <a:endParaRPr/>
          </a:p>
          <a:p>
            <a:pPr marL="0" lvl="0" indent="0" algn="l" rtl="0">
              <a:lnSpc>
                <a:spcPct val="90000"/>
              </a:lnSpc>
              <a:spcBef>
                <a:spcPts val="1000"/>
              </a:spcBef>
              <a:spcAft>
                <a:spcPts val="0"/>
              </a:spcAft>
              <a:buClr>
                <a:schemeClr val="lt1"/>
              </a:buClr>
              <a:buSzPts val="3600"/>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16"/>
          <p:cNvSpPr txBox="1">
            <a:spLocks noGrp="1"/>
          </p:cNvSpPr>
          <p:nvPr>
            <p:ph type="body" idx="1"/>
          </p:nvPr>
        </p:nvSpPr>
        <p:spPr>
          <a:xfrm>
            <a:off x="4100513" y="300038"/>
            <a:ext cx="5678487" cy="12715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26794"/>
              </a:buClr>
              <a:buSzPts val="3200"/>
              <a:buNone/>
            </a:pPr>
            <a:r>
              <a:rPr lang="en-GB"/>
              <a:t>MAPPING AVAILABLE SERVICES TO ADDRESS CHILD LABOUR</a:t>
            </a:r>
            <a:endParaRPr/>
          </a:p>
        </p:txBody>
      </p:sp>
      <p:sp>
        <p:nvSpPr>
          <p:cNvPr id="359" name="Google Shape;359;p16"/>
          <p:cNvSpPr txBox="1">
            <a:spLocks noGrp="1"/>
          </p:cNvSpPr>
          <p:nvPr>
            <p:ph type="body" idx="2"/>
          </p:nvPr>
        </p:nvSpPr>
        <p:spPr>
          <a:xfrm>
            <a:off x="4100513" y="2155958"/>
            <a:ext cx="7300912" cy="21288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accent3"/>
              </a:buClr>
              <a:buSzPts val="2400"/>
              <a:buChar char="•"/>
            </a:pPr>
            <a:r>
              <a:rPr lang="en-GB" sz="2400" dirty="0"/>
              <a:t>In your groups:</a:t>
            </a:r>
            <a:endParaRPr dirty="0"/>
          </a:p>
          <a:p>
            <a:pPr marL="228600" lvl="0" indent="-228600" algn="l" rtl="0">
              <a:lnSpc>
                <a:spcPct val="90000"/>
              </a:lnSpc>
              <a:spcBef>
                <a:spcPts val="1000"/>
              </a:spcBef>
              <a:spcAft>
                <a:spcPts val="0"/>
              </a:spcAft>
              <a:buClr>
                <a:schemeClr val="accent3"/>
              </a:buClr>
              <a:buSzPts val="2400"/>
              <a:buChar char="•"/>
            </a:pPr>
            <a:r>
              <a:rPr lang="en-GB" sz="2400" dirty="0"/>
              <a:t>Identify and list services or activities that are available in the context across other sectors that identify children in child labour and/or contribute to preventing and addressing child labour and the WFCL.</a:t>
            </a:r>
            <a:endParaRPr dirty="0"/>
          </a:p>
          <a:p>
            <a:pPr marL="228600" lvl="0" indent="-228600" algn="l" rtl="0">
              <a:lnSpc>
                <a:spcPct val="90000"/>
              </a:lnSpc>
              <a:spcBef>
                <a:spcPts val="1000"/>
              </a:spcBef>
              <a:spcAft>
                <a:spcPts val="0"/>
              </a:spcAft>
              <a:buClr>
                <a:schemeClr val="accent3"/>
              </a:buClr>
              <a:buSzPts val="2400"/>
              <a:buChar char="•"/>
            </a:pPr>
            <a:r>
              <a:rPr lang="en-GB" sz="2400" dirty="0"/>
              <a:t>Write your answers on a different coloured sticky note for each sector where possible. </a:t>
            </a:r>
            <a:endParaRPr dirty="0"/>
          </a:p>
          <a:p>
            <a:pPr marL="228600" lvl="0" indent="-228600" algn="l" rtl="0">
              <a:lnSpc>
                <a:spcPct val="90000"/>
              </a:lnSpc>
              <a:spcBef>
                <a:spcPts val="1000"/>
              </a:spcBef>
              <a:spcAft>
                <a:spcPts val="0"/>
              </a:spcAft>
              <a:buClr>
                <a:schemeClr val="accent3"/>
              </a:buClr>
              <a:buSzPts val="2400"/>
              <a:buChar char="•"/>
            </a:pPr>
            <a:r>
              <a:rPr lang="en-GB" sz="2400" dirty="0"/>
              <a:t>You have 10-15 minutes. </a:t>
            </a:r>
            <a:endParaRPr dirty="0"/>
          </a:p>
          <a:p>
            <a:pPr marL="228600" lvl="0" indent="-76200" algn="l" rtl="0">
              <a:lnSpc>
                <a:spcPct val="90000"/>
              </a:lnSpc>
              <a:spcBef>
                <a:spcPts val="1000"/>
              </a:spcBef>
              <a:spcAft>
                <a:spcPts val="0"/>
              </a:spcAft>
              <a:buClr>
                <a:schemeClr val="accent3"/>
              </a:buClr>
              <a:buSzPts val="2400"/>
              <a:buNone/>
            </a:pPr>
            <a:endParaRPr sz="2400" dirty="0"/>
          </a:p>
        </p:txBody>
      </p:sp>
      <p:pic>
        <p:nvPicPr>
          <p:cNvPr id="360" name="Google Shape;360;p16"/>
          <p:cNvPicPr preferRelativeResize="0"/>
          <p:nvPr/>
        </p:nvPicPr>
        <p:blipFill rotWithShape="1">
          <a:blip r:embed="rId3">
            <a:alphaModFix/>
          </a:blip>
          <a:srcRect/>
          <a:stretch/>
        </p:blipFill>
        <p:spPr>
          <a:xfrm>
            <a:off x="9299514" y="0"/>
            <a:ext cx="2670793" cy="2670793"/>
          </a:xfrm>
          <a:prstGeom prst="rect">
            <a:avLst/>
          </a:prstGeom>
          <a:noFill/>
          <a:ln>
            <a:noFill/>
          </a:ln>
        </p:spPr>
      </p:pic>
      <p:pic>
        <p:nvPicPr>
          <p:cNvPr id="361" name="Google Shape;361;p16"/>
          <p:cNvPicPr preferRelativeResize="0"/>
          <p:nvPr/>
        </p:nvPicPr>
        <p:blipFill rotWithShape="1">
          <a:blip r:embed="rId4">
            <a:alphaModFix/>
          </a:blip>
          <a:srcRect/>
          <a:stretch/>
        </p:blipFill>
        <p:spPr>
          <a:xfrm>
            <a:off x="706215" y="3429000"/>
            <a:ext cx="1435100" cy="939800"/>
          </a:xfrm>
          <a:prstGeom prst="rect">
            <a:avLst/>
          </a:prstGeom>
          <a:noFill/>
          <a:ln>
            <a:noFill/>
          </a:ln>
        </p:spPr>
      </p:pic>
      <p:sp>
        <p:nvSpPr>
          <p:cNvPr id="362" name="Google Shape;362;p16"/>
          <p:cNvSpPr txBox="1">
            <a:spLocks noGrp="1"/>
          </p:cNvSpPr>
          <p:nvPr>
            <p:ph type="body" idx="3"/>
          </p:nvPr>
        </p:nvSpPr>
        <p:spPr>
          <a:xfrm>
            <a:off x="284417" y="528638"/>
            <a:ext cx="2970847" cy="21288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en-GB"/>
              <a:t>ACTIVITY</a:t>
            </a:r>
            <a:endParaRPr/>
          </a:p>
          <a:p>
            <a:pPr marL="0" lvl="0" indent="0" algn="l" rtl="0">
              <a:lnSpc>
                <a:spcPct val="90000"/>
              </a:lnSpc>
              <a:spcBef>
                <a:spcPts val="1000"/>
              </a:spcBef>
              <a:spcAft>
                <a:spcPts val="0"/>
              </a:spcAft>
              <a:buClr>
                <a:schemeClr val="lt1"/>
              </a:buClr>
              <a:buSzPts val="3600"/>
              <a:buNone/>
            </a:pPr>
            <a:endParaRPr/>
          </a:p>
          <a:p>
            <a:pPr marL="0" lvl="0" indent="0" algn="l" rtl="0">
              <a:lnSpc>
                <a:spcPct val="90000"/>
              </a:lnSpc>
              <a:spcBef>
                <a:spcPts val="1000"/>
              </a:spcBef>
              <a:spcAft>
                <a:spcPts val="0"/>
              </a:spcAft>
              <a:buClr>
                <a:schemeClr val="lt1"/>
              </a:buClr>
              <a:buSzPts val="3600"/>
              <a:buNone/>
            </a:pPr>
            <a:r>
              <a:rPr lang="en-GB"/>
              <a:t>PART 2</a:t>
            </a:r>
            <a:endParaRPr/>
          </a:p>
          <a:p>
            <a:pPr marL="0" lvl="0" indent="0" algn="l" rtl="0">
              <a:lnSpc>
                <a:spcPct val="90000"/>
              </a:lnSpc>
              <a:spcBef>
                <a:spcPts val="1000"/>
              </a:spcBef>
              <a:spcAft>
                <a:spcPts val="0"/>
              </a:spcAft>
              <a:buClr>
                <a:schemeClr val="lt1"/>
              </a:buClr>
              <a:buSzPts val="3600"/>
              <a:buNone/>
            </a:pPr>
            <a:endParaRPr/>
          </a:p>
          <a:p>
            <a:pPr marL="0" lvl="0" indent="0" algn="l" rtl="0">
              <a:lnSpc>
                <a:spcPct val="90000"/>
              </a:lnSpc>
              <a:spcBef>
                <a:spcPts val="1000"/>
              </a:spcBef>
              <a:spcAft>
                <a:spcPts val="0"/>
              </a:spcAft>
              <a:buClr>
                <a:schemeClr val="lt1"/>
              </a:buClr>
              <a:buSzPts val="3600"/>
              <a:buNone/>
            </a:pPr>
            <a:endParaRPr/>
          </a:p>
          <a:p>
            <a:pPr marL="0" lvl="0" indent="0" algn="l" rtl="0">
              <a:lnSpc>
                <a:spcPct val="90000"/>
              </a:lnSpc>
              <a:spcBef>
                <a:spcPts val="1000"/>
              </a:spcBef>
              <a:spcAft>
                <a:spcPts val="0"/>
              </a:spcAft>
              <a:buClr>
                <a:schemeClr val="lt1"/>
              </a:buClr>
              <a:buSzPts val="3600"/>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17"/>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4400"/>
              <a:buFont typeface="Helvetica Neue"/>
              <a:buNone/>
            </a:pPr>
            <a:r>
              <a:rPr lang="en-GB" sz="4400"/>
              <a:t>CREATE OPPORTUNITIES TO REACH CHILDREN IN CHILD LABOUR</a:t>
            </a:r>
            <a:br>
              <a:rPr lang="en-GB" sz="4400"/>
            </a:br>
            <a:endParaRPr/>
          </a:p>
        </p:txBody>
      </p:sp>
      <p:sp>
        <p:nvSpPr>
          <p:cNvPr id="369" name="Google Shape;369;p17"/>
          <p:cNvSpPr txBox="1">
            <a:spLocks noGrp="1"/>
          </p:cNvSpPr>
          <p:nvPr>
            <p:ph type="body" idx="1"/>
          </p:nvPr>
        </p:nvSpPr>
        <p:spPr>
          <a:xfrm>
            <a:off x="656021" y="1819276"/>
            <a:ext cx="11231178" cy="6429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3"/>
              </a:buClr>
              <a:buSzPts val="3400"/>
              <a:buNone/>
            </a:pPr>
            <a:r>
              <a:rPr lang="en-GB" sz="3400"/>
              <a:t>THROUGH BROAD HUMANITARIAN PROGRAMMES</a:t>
            </a:r>
            <a:endParaRPr sz="3400"/>
          </a:p>
        </p:txBody>
      </p:sp>
      <p:sp>
        <p:nvSpPr>
          <p:cNvPr id="370" name="Google Shape;370;p17"/>
          <p:cNvSpPr txBox="1">
            <a:spLocks noGrp="1"/>
          </p:cNvSpPr>
          <p:nvPr>
            <p:ph type="body" idx="2"/>
          </p:nvPr>
        </p:nvSpPr>
        <p:spPr>
          <a:xfrm>
            <a:off x="4525962" y="2462214"/>
            <a:ext cx="7666037" cy="4395786"/>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accent3"/>
              </a:buClr>
              <a:buSzPts val="2600"/>
              <a:buChar char="•"/>
            </a:pPr>
            <a:r>
              <a:rPr lang="en-GB" sz="2600" dirty="0"/>
              <a:t>Work closely with others; engage with gatekeepers </a:t>
            </a:r>
            <a:endParaRPr dirty="0"/>
          </a:p>
          <a:p>
            <a:pPr marL="228600" lvl="0" indent="-228600" algn="l" rtl="0">
              <a:lnSpc>
                <a:spcPct val="90000"/>
              </a:lnSpc>
              <a:spcBef>
                <a:spcPts val="1000"/>
              </a:spcBef>
              <a:spcAft>
                <a:spcPts val="0"/>
              </a:spcAft>
              <a:buClr>
                <a:schemeClr val="accent3"/>
              </a:buClr>
              <a:buSzPts val="2600"/>
              <a:buChar char="•"/>
            </a:pPr>
            <a:r>
              <a:rPr lang="en-GB" sz="2600" dirty="0"/>
              <a:t>Consult children in child labour and caregivers </a:t>
            </a:r>
            <a:endParaRPr dirty="0"/>
          </a:p>
          <a:p>
            <a:pPr marL="228600" lvl="0" indent="-228600" algn="l" rtl="0">
              <a:lnSpc>
                <a:spcPct val="90000"/>
              </a:lnSpc>
              <a:spcBef>
                <a:spcPts val="1000"/>
              </a:spcBef>
              <a:spcAft>
                <a:spcPts val="0"/>
              </a:spcAft>
              <a:buClr>
                <a:schemeClr val="accent3"/>
              </a:buClr>
              <a:buSzPts val="2600"/>
              <a:buChar char="•"/>
            </a:pPr>
            <a:r>
              <a:rPr lang="en-GB" sz="2600" dirty="0"/>
              <a:t>Include child labour in targeting and eligibility criteria</a:t>
            </a:r>
            <a:endParaRPr dirty="0"/>
          </a:p>
          <a:p>
            <a:pPr marL="228600" lvl="0" indent="-228600" algn="l" rtl="0">
              <a:lnSpc>
                <a:spcPct val="90000"/>
              </a:lnSpc>
              <a:spcBef>
                <a:spcPts val="1000"/>
              </a:spcBef>
              <a:spcAft>
                <a:spcPts val="0"/>
              </a:spcAft>
              <a:buClr>
                <a:schemeClr val="accent3"/>
              </a:buClr>
              <a:buSzPts val="2600"/>
              <a:buChar char="•"/>
            </a:pPr>
            <a:r>
              <a:rPr lang="en-GB" sz="2600" dirty="0"/>
              <a:t>Extend outreach </a:t>
            </a:r>
            <a:endParaRPr dirty="0"/>
          </a:p>
          <a:p>
            <a:pPr marL="228600" lvl="0" indent="-228600" algn="l" rtl="0">
              <a:lnSpc>
                <a:spcPct val="90000"/>
              </a:lnSpc>
              <a:spcBef>
                <a:spcPts val="1000"/>
              </a:spcBef>
              <a:spcAft>
                <a:spcPts val="0"/>
              </a:spcAft>
              <a:buClr>
                <a:schemeClr val="accent3"/>
              </a:buClr>
              <a:buSzPts val="2600"/>
              <a:buChar char="•"/>
            </a:pPr>
            <a:r>
              <a:rPr lang="en-GB" sz="2600" dirty="0"/>
              <a:t>Develop flexible timing and locations </a:t>
            </a:r>
            <a:endParaRPr dirty="0"/>
          </a:p>
          <a:p>
            <a:pPr marL="228600" lvl="0" indent="-228600" algn="l" rtl="0">
              <a:lnSpc>
                <a:spcPct val="90000"/>
              </a:lnSpc>
              <a:spcBef>
                <a:spcPts val="1000"/>
              </a:spcBef>
              <a:spcAft>
                <a:spcPts val="0"/>
              </a:spcAft>
              <a:buClr>
                <a:schemeClr val="accent3"/>
              </a:buClr>
              <a:buSzPts val="2600"/>
              <a:buChar char="•"/>
            </a:pPr>
            <a:r>
              <a:rPr lang="en-GB" sz="2600" dirty="0"/>
              <a:t>Adapt content, activities, and services for working children </a:t>
            </a:r>
            <a:endParaRPr dirty="0"/>
          </a:p>
          <a:p>
            <a:pPr marL="228600" lvl="0" indent="-228600" algn="l" rtl="0">
              <a:lnSpc>
                <a:spcPct val="90000"/>
              </a:lnSpc>
              <a:spcBef>
                <a:spcPts val="1000"/>
              </a:spcBef>
              <a:spcAft>
                <a:spcPts val="0"/>
              </a:spcAft>
              <a:buClr>
                <a:schemeClr val="accent3"/>
              </a:buClr>
              <a:buSzPts val="2600"/>
              <a:buChar char="•"/>
            </a:pPr>
            <a:r>
              <a:rPr lang="en-GB" sz="2600" dirty="0"/>
              <a:t>Provide tailored information</a:t>
            </a:r>
            <a:endParaRPr dirty="0"/>
          </a:p>
        </p:txBody>
      </p:sp>
      <p:pic>
        <p:nvPicPr>
          <p:cNvPr id="371" name="Google Shape;371;p17"/>
          <p:cNvPicPr preferRelativeResize="0"/>
          <p:nvPr/>
        </p:nvPicPr>
        <p:blipFill rotWithShape="1">
          <a:blip r:embed="rId3">
            <a:alphaModFix/>
          </a:blip>
          <a:srcRect/>
          <a:stretch/>
        </p:blipFill>
        <p:spPr>
          <a:xfrm>
            <a:off x="0" y="2844800"/>
            <a:ext cx="4469405" cy="4013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18"/>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4400"/>
              <a:buFont typeface="Helvetica Neue"/>
              <a:buNone/>
            </a:pPr>
            <a:r>
              <a:rPr lang="en-GB" sz="4400"/>
              <a:t>CREATE OPPORTUNITIES TO REACH CHILDREN IN CHILD LABOUR</a:t>
            </a:r>
            <a:br>
              <a:rPr lang="en-GB" sz="4400"/>
            </a:br>
            <a:endParaRPr/>
          </a:p>
        </p:txBody>
      </p:sp>
      <p:sp>
        <p:nvSpPr>
          <p:cNvPr id="378" name="Google Shape;378;p18"/>
          <p:cNvSpPr txBox="1">
            <a:spLocks noGrp="1"/>
          </p:cNvSpPr>
          <p:nvPr>
            <p:ph type="body" idx="1"/>
          </p:nvPr>
        </p:nvSpPr>
        <p:spPr>
          <a:xfrm>
            <a:off x="656020" y="1792288"/>
            <a:ext cx="10820015" cy="5000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3"/>
              </a:buClr>
              <a:buSzPts val="3400"/>
              <a:buNone/>
            </a:pPr>
            <a:r>
              <a:rPr lang="en-GB" sz="3400"/>
              <a:t>BUILD TRUST </a:t>
            </a:r>
            <a:endParaRPr/>
          </a:p>
        </p:txBody>
      </p:sp>
      <p:sp>
        <p:nvSpPr>
          <p:cNvPr id="379" name="Google Shape;379;p18"/>
          <p:cNvSpPr txBox="1">
            <a:spLocks noGrp="1"/>
          </p:cNvSpPr>
          <p:nvPr>
            <p:ph type="body" idx="2"/>
          </p:nvPr>
        </p:nvSpPr>
        <p:spPr>
          <a:xfrm>
            <a:off x="4902200" y="2042319"/>
            <a:ext cx="7289800" cy="4450556"/>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accent3"/>
              </a:buClr>
              <a:buSzPts val="2400"/>
              <a:buChar char="•"/>
            </a:pPr>
            <a:r>
              <a:rPr lang="en-GB" sz="2400" dirty="0"/>
              <a:t>During recruitment</a:t>
            </a:r>
            <a:endParaRPr dirty="0"/>
          </a:p>
          <a:p>
            <a:pPr marL="228600" lvl="0" indent="-228600" algn="l" rtl="0">
              <a:lnSpc>
                <a:spcPct val="90000"/>
              </a:lnSpc>
              <a:spcBef>
                <a:spcPts val="1000"/>
              </a:spcBef>
              <a:spcAft>
                <a:spcPts val="0"/>
              </a:spcAft>
              <a:buSzPts val="2400"/>
              <a:buChar char="•"/>
            </a:pPr>
            <a:r>
              <a:rPr lang="en-GB" sz="2400" dirty="0"/>
              <a:t>Commitment to meet basic needs </a:t>
            </a:r>
            <a:endParaRPr dirty="0"/>
          </a:p>
          <a:p>
            <a:pPr marL="228600" lvl="0" indent="-228600" algn="l" rtl="0">
              <a:lnSpc>
                <a:spcPct val="90000"/>
              </a:lnSpc>
              <a:spcBef>
                <a:spcPts val="1000"/>
              </a:spcBef>
              <a:spcAft>
                <a:spcPts val="0"/>
              </a:spcAft>
              <a:buSzPts val="2400"/>
              <a:buChar char="•"/>
            </a:pPr>
            <a:r>
              <a:rPr lang="en-GB" sz="2400" dirty="0"/>
              <a:t>Start small: minimal but consistent contact</a:t>
            </a:r>
            <a:endParaRPr dirty="0"/>
          </a:p>
          <a:p>
            <a:pPr marL="228600" lvl="0" indent="-228600" algn="l" rtl="0">
              <a:lnSpc>
                <a:spcPct val="90000"/>
              </a:lnSpc>
              <a:spcBef>
                <a:spcPts val="1000"/>
              </a:spcBef>
              <a:spcAft>
                <a:spcPts val="0"/>
              </a:spcAft>
              <a:buSzPts val="2400"/>
              <a:buChar char="•"/>
            </a:pPr>
            <a:r>
              <a:rPr lang="en-GB" sz="2400" dirty="0"/>
              <a:t>Build rapport, patience, and reliability</a:t>
            </a:r>
            <a:endParaRPr dirty="0"/>
          </a:p>
          <a:p>
            <a:pPr marL="228600" lvl="0" indent="-228600" algn="l" rtl="0">
              <a:lnSpc>
                <a:spcPct val="90000"/>
              </a:lnSpc>
              <a:spcBef>
                <a:spcPts val="1000"/>
              </a:spcBef>
              <a:spcAft>
                <a:spcPts val="0"/>
              </a:spcAft>
              <a:buSzPts val="2400"/>
              <a:buChar char="•"/>
            </a:pPr>
            <a:r>
              <a:rPr lang="en-GB" sz="2400" dirty="0"/>
              <a:t>Parent and caregivers of homebound children </a:t>
            </a:r>
            <a:endParaRPr dirty="0"/>
          </a:p>
          <a:p>
            <a:pPr marL="228600" lvl="0" indent="-228600" algn="l" rtl="0">
              <a:lnSpc>
                <a:spcPct val="90000"/>
              </a:lnSpc>
              <a:spcBef>
                <a:spcPts val="1000"/>
              </a:spcBef>
              <a:spcAft>
                <a:spcPts val="0"/>
              </a:spcAft>
              <a:buSzPts val="2400"/>
              <a:buChar char="•"/>
            </a:pPr>
            <a:r>
              <a:rPr lang="en-GB" sz="2400" dirty="0"/>
              <a:t>Involve case workers and supervisors</a:t>
            </a:r>
            <a:endParaRPr dirty="0"/>
          </a:p>
          <a:p>
            <a:pPr marL="228600" lvl="0" indent="-228600" algn="l" rtl="0">
              <a:lnSpc>
                <a:spcPct val="90000"/>
              </a:lnSpc>
              <a:spcBef>
                <a:spcPts val="1000"/>
              </a:spcBef>
              <a:spcAft>
                <a:spcPts val="0"/>
              </a:spcAft>
              <a:buSzPts val="2400"/>
              <a:buChar char="•"/>
            </a:pPr>
            <a:r>
              <a:rPr lang="en-GB" sz="2400" dirty="0"/>
              <a:t>Consider safety of staff and associates</a:t>
            </a:r>
            <a:endParaRPr dirty="0"/>
          </a:p>
          <a:p>
            <a:pPr marL="228600" lvl="0" indent="-228600" algn="l" rtl="0">
              <a:lnSpc>
                <a:spcPct val="90000"/>
              </a:lnSpc>
              <a:spcBef>
                <a:spcPts val="1000"/>
              </a:spcBef>
              <a:spcAft>
                <a:spcPts val="0"/>
              </a:spcAft>
              <a:buSzPts val="2400"/>
              <a:buChar char="•"/>
            </a:pPr>
            <a:r>
              <a:rPr lang="en-GB" sz="2400" dirty="0"/>
              <a:t>Unnecessary and sensitive information </a:t>
            </a:r>
            <a:endParaRPr dirty="0"/>
          </a:p>
          <a:p>
            <a:pPr marL="228600" lvl="0" indent="-228600" algn="l" rtl="0">
              <a:lnSpc>
                <a:spcPct val="90000"/>
              </a:lnSpc>
              <a:spcBef>
                <a:spcPts val="1000"/>
              </a:spcBef>
              <a:spcAft>
                <a:spcPts val="0"/>
              </a:spcAft>
              <a:buClr>
                <a:schemeClr val="accent3"/>
              </a:buClr>
              <a:buSzPts val="2400"/>
              <a:buChar char="•"/>
            </a:pPr>
            <a:r>
              <a:rPr lang="en-GB" sz="2400" dirty="0"/>
              <a:t>Consider compensating children/caregivers for lost income</a:t>
            </a:r>
            <a:endParaRPr dirty="0"/>
          </a:p>
          <a:p>
            <a:pPr marL="228600" lvl="0" indent="-76200" algn="l" rtl="0">
              <a:lnSpc>
                <a:spcPct val="90000"/>
              </a:lnSpc>
              <a:spcBef>
                <a:spcPts val="1000"/>
              </a:spcBef>
              <a:spcAft>
                <a:spcPts val="0"/>
              </a:spcAft>
              <a:buClr>
                <a:schemeClr val="accent3"/>
              </a:buClr>
              <a:buSzPts val="2400"/>
              <a:buNone/>
            </a:pPr>
            <a:endParaRPr sz="2400" dirty="0"/>
          </a:p>
        </p:txBody>
      </p:sp>
      <p:pic>
        <p:nvPicPr>
          <p:cNvPr id="380" name="Google Shape;380;p18"/>
          <p:cNvPicPr preferRelativeResize="0"/>
          <p:nvPr/>
        </p:nvPicPr>
        <p:blipFill rotWithShape="1">
          <a:blip r:embed="rId3">
            <a:alphaModFix/>
          </a:blip>
          <a:srcRect/>
          <a:stretch/>
        </p:blipFill>
        <p:spPr>
          <a:xfrm>
            <a:off x="412750" y="2946400"/>
            <a:ext cx="4254500" cy="3238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19"/>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3600"/>
              <a:buFont typeface="Helvetica Neue"/>
              <a:buNone/>
            </a:pPr>
            <a:r>
              <a:rPr lang="en-GB"/>
              <a:t>OPPORTUNITIES TO REACH CHILDREN IN CHILD LABOUR</a:t>
            </a:r>
            <a:br>
              <a:rPr lang="en-GB"/>
            </a:br>
            <a:endParaRPr/>
          </a:p>
        </p:txBody>
      </p:sp>
      <p:sp>
        <p:nvSpPr>
          <p:cNvPr id="387" name="Google Shape;387;p19"/>
          <p:cNvSpPr txBox="1">
            <a:spLocks noGrp="1"/>
          </p:cNvSpPr>
          <p:nvPr>
            <p:ph type="body" idx="1"/>
          </p:nvPr>
        </p:nvSpPr>
        <p:spPr>
          <a:xfrm>
            <a:off x="685992" y="1813810"/>
            <a:ext cx="10820015" cy="37694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3"/>
              </a:buClr>
              <a:buSzPts val="2800"/>
              <a:buNone/>
            </a:pPr>
            <a:r>
              <a:rPr lang="en-GB"/>
              <a:t>DESIGN TAILORED APPROACHES FOR ADOLESCENTS IN OR AT RISK OF CHILD LABOUR </a:t>
            </a:r>
            <a:endParaRPr/>
          </a:p>
        </p:txBody>
      </p:sp>
      <p:sp>
        <p:nvSpPr>
          <p:cNvPr id="388" name="Google Shape;388;p19"/>
          <p:cNvSpPr txBox="1">
            <a:spLocks noGrp="1"/>
          </p:cNvSpPr>
          <p:nvPr>
            <p:ph type="body" idx="2"/>
          </p:nvPr>
        </p:nvSpPr>
        <p:spPr>
          <a:xfrm>
            <a:off x="4800601" y="2868078"/>
            <a:ext cx="6705406" cy="3598343"/>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accent3"/>
              </a:buClr>
              <a:buSzPts val="2400"/>
              <a:buChar char="•"/>
            </a:pPr>
            <a:r>
              <a:rPr lang="en-GB" sz="2400" dirty="0">
                <a:latin typeface="Helvetica Neue"/>
                <a:ea typeface="Helvetica Neue"/>
                <a:cs typeface="Helvetica Neue"/>
                <a:sym typeface="Helvetica Neue"/>
              </a:rPr>
              <a:t>Identify barriers for working adolescents </a:t>
            </a:r>
            <a:endParaRPr dirty="0"/>
          </a:p>
          <a:p>
            <a:pPr marL="228600" lvl="0" indent="-228600" algn="l" rtl="0">
              <a:lnSpc>
                <a:spcPct val="90000"/>
              </a:lnSpc>
              <a:spcBef>
                <a:spcPts val="1000"/>
              </a:spcBef>
              <a:spcAft>
                <a:spcPts val="0"/>
              </a:spcAft>
              <a:buClr>
                <a:schemeClr val="accent3"/>
              </a:buClr>
              <a:buSzPts val="2400"/>
              <a:buChar char="•"/>
            </a:pPr>
            <a:r>
              <a:rPr lang="en-GB" sz="2400" dirty="0">
                <a:latin typeface="Helvetica Neue"/>
                <a:ea typeface="Helvetica Neue"/>
                <a:cs typeface="Helvetica Neue"/>
                <a:sym typeface="Helvetica Neue"/>
              </a:rPr>
              <a:t>Meet gender and age-specific needs and interests… “learning and earning,” peer-to peer; leadership; awareness and campaigns; peacebuilding; life, health, and employability skills; livelihoods </a:t>
            </a:r>
            <a:endParaRPr dirty="0"/>
          </a:p>
          <a:p>
            <a:pPr marL="228600" lvl="0" indent="-228600" algn="l" rtl="0">
              <a:lnSpc>
                <a:spcPct val="90000"/>
              </a:lnSpc>
              <a:spcBef>
                <a:spcPts val="1000"/>
              </a:spcBef>
              <a:spcAft>
                <a:spcPts val="0"/>
              </a:spcAft>
              <a:buClr>
                <a:schemeClr val="accent3"/>
              </a:buClr>
              <a:buSzPts val="2400"/>
              <a:buChar char="•"/>
            </a:pPr>
            <a:r>
              <a:rPr lang="en-GB" sz="2400" dirty="0">
                <a:latin typeface="Helvetica Neue"/>
                <a:ea typeface="Helvetica Neue"/>
                <a:cs typeface="Helvetica Neue"/>
                <a:sym typeface="Helvetica Neue"/>
              </a:rPr>
              <a:t>Meaningful participation and choice </a:t>
            </a:r>
            <a:endParaRPr dirty="0"/>
          </a:p>
          <a:p>
            <a:pPr marL="228600" lvl="0" indent="-228600" algn="l" rtl="0">
              <a:lnSpc>
                <a:spcPct val="90000"/>
              </a:lnSpc>
              <a:spcBef>
                <a:spcPts val="1000"/>
              </a:spcBef>
              <a:spcAft>
                <a:spcPts val="0"/>
              </a:spcAft>
              <a:buClr>
                <a:schemeClr val="accent3"/>
              </a:buClr>
              <a:buSzPts val="2400"/>
              <a:buChar char="•"/>
            </a:pPr>
            <a:r>
              <a:rPr lang="en-GB" sz="2400" dirty="0">
                <a:latin typeface="Helvetica Neue"/>
                <a:ea typeface="Helvetica Neue"/>
                <a:cs typeface="Helvetica Neue"/>
                <a:sym typeface="Helvetica Neue"/>
              </a:rPr>
              <a:t>Using safe and trusted community spaces </a:t>
            </a:r>
            <a:endParaRPr dirty="0"/>
          </a:p>
          <a:p>
            <a:pPr marL="228600" lvl="0" indent="-228600" algn="l" rtl="0">
              <a:lnSpc>
                <a:spcPct val="90000"/>
              </a:lnSpc>
              <a:spcBef>
                <a:spcPts val="1000"/>
              </a:spcBef>
              <a:spcAft>
                <a:spcPts val="0"/>
              </a:spcAft>
              <a:buClr>
                <a:schemeClr val="accent3"/>
              </a:buClr>
              <a:buSzPts val="2400"/>
              <a:buChar char="•"/>
            </a:pPr>
            <a:r>
              <a:rPr lang="en-GB" sz="2400" dirty="0">
                <a:latin typeface="Helvetica Neue"/>
                <a:ea typeface="Helvetica Neue"/>
                <a:cs typeface="Helvetica Neue"/>
                <a:sym typeface="Helvetica Neue"/>
              </a:rPr>
              <a:t>Age-appropriateness for younger and older adolescents</a:t>
            </a:r>
            <a:endParaRPr dirty="0"/>
          </a:p>
          <a:p>
            <a:pPr marL="228600" lvl="0" indent="-50800" algn="l" rtl="0">
              <a:lnSpc>
                <a:spcPct val="90000"/>
              </a:lnSpc>
              <a:spcBef>
                <a:spcPts val="1000"/>
              </a:spcBef>
              <a:spcAft>
                <a:spcPts val="0"/>
              </a:spcAft>
              <a:buClr>
                <a:schemeClr val="accent3"/>
              </a:buClr>
              <a:buSzPts val="2800"/>
              <a:buNone/>
            </a:pPr>
            <a:endParaRPr dirty="0">
              <a:latin typeface="Helvetica Neue"/>
              <a:ea typeface="Helvetica Neue"/>
              <a:cs typeface="Helvetica Neue"/>
              <a:sym typeface="Helvetica Neue"/>
            </a:endParaRPr>
          </a:p>
        </p:txBody>
      </p:sp>
      <p:pic>
        <p:nvPicPr>
          <p:cNvPr id="389" name="Google Shape;389;p19"/>
          <p:cNvPicPr preferRelativeResize="0"/>
          <p:nvPr/>
        </p:nvPicPr>
        <p:blipFill rotWithShape="1">
          <a:blip r:embed="rId3">
            <a:alphaModFix/>
          </a:blip>
          <a:srcRect/>
          <a:stretch/>
        </p:blipFill>
        <p:spPr>
          <a:xfrm>
            <a:off x="235234" y="2894531"/>
            <a:ext cx="4364360" cy="359834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2"/>
          <p:cNvSpPr txBox="1">
            <a:spLocks noGrp="1"/>
          </p:cNvSpPr>
          <p:nvPr>
            <p:ph type="body" idx="1"/>
          </p:nvPr>
        </p:nvSpPr>
        <p:spPr>
          <a:xfrm>
            <a:off x="0" y="498390"/>
            <a:ext cx="12191999" cy="163783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4000"/>
              <a:buNone/>
            </a:pPr>
            <a:r>
              <a:rPr lang="en-GB" sz="4000"/>
              <a:t>SESSION 6: CORE SKILLS FOR HUMANITARIAN ACTORS TO PREVENT AND RESPOND TO CHILD LABOUR (2)</a:t>
            </a:r>
            <a:endParaRPr/>
          </a:p>
          <a:p>
            <a:pPr marL="0" lvl="0" indent="0" algn="ctr" rtl="0">
              <a:lnSpc>
                <a:spcPct val="90000"/>
              </a:lnSpc>
              <a:spcBef>
                <a:spcPts val="1000"/>
              </a:spcBef>
              <a:spcAft>
                <a:spcPts val="0"/>
              </a:spcAft>
              <a:buClr>
                <a:schemeClr val="lt1"/>
              </a:buClr>
              <a:buSzPts val="2800"/>
              <a:buNone/>
            </a:pPr>
            <a:endParaRPr/>
          </a:p>
        </p:txBody>
      </p:sp>
      <p:sp>
        <p:nvSpPr>
          <p:cNvPr id="235" name="Google Shape;235;p2"/>
          <p:cNvSpPr txBox="1">
            <a:spLocks noGrp="1"/>
          </p:cNvSpPr>
          <p:nvPr>
            <p:ph type="body" idx="2"/>
          </p:nvPr>
        </p:nvSpPr>
        <p:spPr>
          <a:xfrm>
            <a:off x="1285103" y="3051922"/>
            <a:ext cx="9786552" cy="1637832"/>
          </a:xfrm>
          <a:prstGeom prst="rect">
            <a:avLst/>
          </a:prstGeom>
          <a:noFill/>
          <a:ln>
            <a:noFill/>
          </a:ln>
        </p:spPr>
        <p:txBody>
          <a:bodyPr spcFirstLastPara="1" wrap="square" lIns="91425" tIns="45700" rIns="91425" bIns="45700" anchor="t" anchorCtr="0">
            <a:noAutofit/>
          </a:bodyPr>
          <a:lstStyle/>
          <a:p>
            <a:pPr marL="457200" lvl="0" indent="-279400" algn="l" rtl="0">
              <a:lnSpc>
                <a:spcPct val="90000"/>
              </a:lnSpc>
              <a:spcBef>
                <a:spcPts val="1000"/>
              </a:spcBef>
              <a:spcAft>
                <a:spcPts val="0"/>
              </a:spcAft>
              <a:buClr>
                <a:schemeClr val="lt1"/>
              </a:buClr>
              <a:buSzPts val="2800"/>
              <a:buFont typeface="Arial"/>
              <a:buNone/>
            </a:pPr>
            <a:r>
              <a:rPr lang="en-GB" b="1"/>
              <a:t> </a:t>
            </a:r>
            <a:endParaRPr b="1"/>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20"/>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3600"/>
              <a:buFont typeface="Helvetica Neue"/>
              <a:buNone/>
            </a:pPr>
            <a:r>
              <a:rPr lang="en-GB"/>
              <a:t>OPPORTUNITIES TO REACH CHILDREN IN CHILD LABOUR</a:t>
            </a:r>
            <a:br>
              <a:rPr lang="en-GB"/>
            </a:br>
            <a:endParaRPr/>
          </a:p>
        </p:txBody>
      </p:sp>
      <p:sp>
        <p:nvSpPr>
          <p:cNvPr id="396" name="Google Shape;396;p20"/>
          <p:cNvSpPr txBox="1">
            <a:spLocks noGrp="1"/>
          </p:cNvSpPr>
          <p:nvPr>
            <p:ph type="body" idx="1"/>
          </p:nvPr>
        </p:nvSpPr>
        <p:spPr>
          <a:xfrm>
            <a:off x="656023" y="1690688"/>
            <a:ext cx="10820015" cy="92939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3"/>
              </a:buClr>
              <a:buSzPts val="2800"/>
              <a:buNone/>
            </a:pPr>
            <a:r>
              <a:rPr lang="en-GB"/>
              <a:t>PROVIDE TAILORED SUPPORT TO ADOLESCENT GIRLS, TACKLE GENDER INEQUALITIES THAT PREVENT ACCESS</a:t>
            </a:r>
            <a:endParaRPr/>
          </a:p>
        </p:txBody>
      </p:sp>
      <p:sp>
        <p:nvSpPr>
          <p:cNvPr id="397" name="Google Shape;397;p20"/>
          <p:cNvSpPr txBox="1">
            <a:spLocks noGrp="1"/>
          </p:cNvSpPr>
          <p:nvPr>
            <p:ph type="body" idx="2"/>
          </p:nvPr>
        </p:nvSpPr>
        <p:spPr>
          <a:xfrm>
            <a:off x="2921000" y="2743200"/>
            <a:ext cx="9270900" cy="41148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SzPts val="2200"/>
              <a:buChar char="•"/>
            </a:pPr>
            <a:r>
              <a:rPr lang="en-GB" sz="2200" dirty="0">
                <a:latin typeface="Helvetica Neue"/>
                <a:ea typeface="Helvetica Neue"/>
                <a:cs typeface="Helvetica Neue"/>
                <a:sym typeface="Helvetica Neue"/>
              </a:rPr>
              <a:t>Identify gender-specific barriers for adolescent girls  </a:t>
            </a:r>
            <a:endParaRPr dirty="0"/>
          </a:p>
          <a:p>
            <a:pPr marL="228600" lvl="0" indent="-228600" algn="l" rtl="0">
              <a:lnSpc>
                <a:spcPct val="90000"/>
              </a:lnSpc>
              <a:spcBef>
                <a:spcPts val="1000"/>
              </a:spcBef>
              <a:spcAft>
                <a:spcPts val="0"/>
              </a:spcAft>
              <a:buSzPts val="2200"/>
              <a:buChar char="•"/>
            </a:pPr>
            <a:r>
              <a:rPr lang="en-GB" sz="2200" dirty="0">
                <a:latin typeface="Helvetica Neue"/>
                <a:ea typeface="Helvetica Neue"/>
                <a:cs typeface="Helvetica Neue"/>
                <a:sym typeface="Helvetica Neue"/>
              </a:rPr>
              <a:t>Relationships and trust with girls’ families; </a:t>
            </a:r>
            <a:r>
              <a:rPr lang="en-GB" sz="2200" dirty="0"/>
              <a:t>a</a:t>
            </a:r>
            <a:r>
              <a:rPr lang="en-GB" sz="2200" dirty="0">
                <a:latin typeface="Helvetica Neue"/>
                <a:ea typeface="Helvetica Neue"/>
                <a:cs typeface="Helvetica Neue"/>
                <a:sym typeface="Helvetica Neue"/>
              </a:rPr>
              <a:t>ddress concerns and risks </a:t>
            </a:r>
            <a:endParaRPr dirty="0"/>
          </a:p>
          <a:p>
            <a:pPr marL="228600" lvl="0" indent="-228600" algn="l" rtl="0">
              <a:lnSpc>
                <a:spcPct val="90000"/>
              </a:lnSpc>
              <a:spcBef>
                <a:spcPts val="1000"/>
              </a:spcBef>
              <a:spcAft>
                <a:spcPts val="0"/>
              </a:spcAft>
              <a:buSzPts val="2200"/>
              <a:buChar char="•"/>
            </a:pPr>
            <a:r>
              <a:rPr lang="en-GB" sz="2200" dirty="0">
                <a:latin typeface="Helvetica Neue"/>
                <a:ea typeface="Helvetica Neue"/>
                <a:cs typeface="Helvetica Neue"/>
                <a:sym typeface="Helvetica Neue"/>
              </a:rPr>
              <a:t>Highlight the benefits of participation</a:t>
            </a:r>
            <a:endParaRPr dirty="0"/>
          </a:p>
          <a:p>
            <a:pPr marL="228600" lvl="0" indent="-228600" algn="l" rtl="0">
              <a:lnSpc>
                <a:spcPct val="90000"/>
              </a:lnSpc>
              <a:spcBef>
                <a:spcPts val="1000"/>
              </a:spcBef>
              <a:spcAft>
                <a:spcPts val="0"/>
              </a:spcAft>
              <a:buSzPts val="2200"/>
              <a:buChar char="•"/>
            </a:pPr>
            <a:r>
              <a:rPr lang="en-GB" sz="2200" dirty="0">
                <a:latin typeface="Helvetica Neue"/>
                <a:ea typeface="Helvetica Neue"/>
                <a:cs typeface="Helvetica Neue"/>
                <a:sym typeface="Helvetica Neue"/>
              </a:rPr>
              <a:t>Work with adolescent girls, female role models, social networks, etc. </a:t>
            </a:r>
            <a:endParaRPr dirty="0"/>
          </a:p>
          <a:p>
            <a:pPr marL="228600" lvl="0" indent="-228600" algn="l" rtl="0">
              <a:lnSpc>
                <a:spcPct val="90000"/>
              </a:lnSpc>
              <a:spcBef>
                <a:spcPts val="1000"/>
              </a:spcBef>
              <a:spcAft>
                <a:spcPts val="0"/>
              </a:spcAft>
              <a:buSzPts val="2200"/>
              <a:buChar char="•"/>
            </a:pPr>
            <a:r>
              <a:rPr lang="en-GB" sz="2200" dirty="0">
                <a:latin typeface="Helvetica Neue"/>
                <a:ea typeface="Helvetica Neue"/>
                <a:cs typeface="Helvetica Neue"/>
                <a:sym typeface="Helvetica Neue"/>
              </a:rPr>
              <a:t>Services for girls with caregiving responsibilities, who are married, and/or who are young mothers  </a:t>
            </a:r>
            <a:endParaRPr dirty="0"/>
          </a:p>
          <a:p>
            <a:pPr marL="228600" lvl="0" indent="-228600" algn="l" rtl="0">
              <a:lnSpc>
                <a:spcPct val="90000"/>
              </a:lnSpc>
              <a:spcBef>
                <a:spcPts val="1000"/>
              </a:spcBef>
              <a:spcAft>
                <a:spcPts val="0"/>
              </a:spcAft>
              <a:buSzPts val="2200"/>
              <a:buChar char="•"/>
            </a:pPr>
            <a:r>
              <a:rPr lang="en-GB" sz="2200" dirty="0">
                <a:latin typeface="Helvetica Neue"/>
                <a:ea typeface="Helvetica Neue"/>
                <a:cs typeface="Helvetica Neue"/>
                <a:sym typeface="Helvetica Neue"/>
              </a:rPr>
              <a:t>Economic empowerment, social and emotional learning, self-protection, health and life skills, SRHR and MHM </a:t>
            </a:r>
            <a:endParaRPr dirty="0"/>
          </a:p>
          <a:p>
            <a:pPr marL="228600" lvl="0" indent="-228600" algn="l" rtl="0">
              <a:lnSpc>
                <a:spcPct val="90000"/>
              </a:lnSpc>
              <a:spcBef>
                <a:spcPts val="1000"/>
              </a:spcBef>
              <a:spcAft>
                <a:spcPts val="0"/>
              </a:spcAft>
              <a:buSzPts val="2200"/>
              <a:buChar char="•"/>
            </a:pPr>
            <a:r>
              <a:rPr lang="en-GB" sz="2200" dirty="0">
                <a:latin typeface="Helvetica Neue"/>
                <a:ea typeface="Helvetica Neue"/>
                <a:cs typeface="Helvetica Neue"/>
                <a:sym typeface="Helvetica Neue"/>
              </a:rPr>
              <a:t>Address social isolation and increased risks to SGBV urgently</a:t>
            </a:r>
            <a:endParaRPr dirty="0"/>
          </a:p>
          <a:p>
            <a:pPr marL="0" lvl="0" indent="0" algn="l" rtl="0">
              <a:lnSpc>
                <a:spcPct val="90000"/>
              </a:lnSpc>
              <a:spcBef>
                <a:spcPts val="1000"/>
              </a:spcBef>
              <a:spcAft>
                <a:spcPts val="0"/>
              </a:spcAft>
              <a:buSzPts val="1000"/>
              <a:buNone/>
            </a:pPr>
            <a:endParaRPr sz="2200" dirty="0">
              <a:latin typeface="Helvetica Neue"/>
              <a:ea typeface="Helvetica Neue"/>
              <a:cs typeface="Helvetica Neue"/>
              <a:sym typeface="Helvetica Neue"/>
            </a:endParaRPr>
          </a:p>
        </p:txBody>
      </p:sp>
      <p:pic>
        <p:nvPicPr>
          <p:cNvPr id="398" name="Google Shape;398;p20"/>
          <p:cNvPicPr preferRelativeResize="0"/>
          <p:nvPr/>
        </p:nvPicPr>
        <p:blipFill rotWithShape="1">
          <a:blip r:embed="rId3">
            <a:alphaModFix/>
          </a:blip>
          <a:srcRect/>
          <a:stretch/>
        </p:blipFill>
        <p:spPr>
          <a:xfrm>
            <a:off x="0" y="2743201"/>
            <a:ext cx="2921000" cy="41148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21"/>
          <p:cNvSpPr txBox="1">
            <a:spLocks noGrp="1"/>
          </p:cNvSpPr>
          <p:nvPr>
            <p:ph type="body" idx="1"/>
          </p:nvPr>
        </p:nvSpPr>
        <p:spPr>
          <a:xfrm>
            <a:off x="3846513" y="158060"/>
            <a:ext cx="5729400" cy="12717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accent2"/>
              </a:buClr>
              <a:buSzPts val="3200"/>
              <a:buNone/>
            </a:pPr>
            <a:r>
              <a:rPr lang="en-GB"/>
              <a:t>HOW AVAILABLE SERVICES REACH AND SUPPORT WORKING CHILDREN</a:t>
            </a:r>
            <a:endParaRPr/>
          </a:p>
        </p:txBody>
      </p:sp>
      <p:sp>
        <p:nvSpPr>
          <p:cNvPr id="405" name="Google Shape;405;p21"/>
          <p:cNvSpPr txBox="1">
            <a:spLocks noGrp="1"/>
          </p:cNvSpPr>
          <p:nvPr>
            <p:ph type="body" idx="2"/>
          </p:nvPr>
        </p:nvSpPr>
        <p:spPr>
          <a:xfrm>
            <a:off x="3846513" y="1805781"/>
            <a:ext cx="8167687" cy="4631134"/>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accent4"/>
              </a:buClr>
              <a:buSzPts val="2600"/>
              <a:buChar char="•"/>
            </a:pPr>
            <a:r>
              <a:rPr lang="en-GB" sz="2600" dirty="0"/>
              <a:t>In the same group as the first activity think about the services and activities you identified. </a:t>
            </a:r>
            <a:endParaRPr dirty="0"/>
          </a:p>
          <a:p>
            <a:pPr marL="228600" lvl="0" indent="-228600" algn="l" rtl="0">
              <a:lnSpc>
                <a:spcPct val="90000"/>
              </a:lnSpc>
              <a:spcBef>
                <a:spcPts val="1000"/>
              </a:spcBef>
              <a:spcAft>
                <a:spcPts val="0"/>
              </a:spcAft>
              <a:buClr>
                <a:schemeClr val="accent4"/>
              </a:buClr>
              <a:buSzPts val="2600"/>
              <a:buChar char="•"/>
            </a:pPr>
            <a:r>
              <a:rPr lang="en-GB" sz="2600" dirty="0"/>
              <a:t>Now identify different ways in which children in or at-risk of child labour are identified and reached through …….. sector services and activities:</a:t>
            </a:r>
            <a:endParaRPr dirty="0"/>
          </a:p>
          <a:p>
            <a:pPr marL="685800" lvl="1" indent="-228600" algn="l" rtl="0">
              <a:lnSpc>
                <a:spcPct val="90000"/>
              </a:lnSpc>
              <a:spcBef>
                <a:spcPts val="500"/>
              </a:spcBef>
              <a:spcAft>
                <a:spcPts val="0"/>
              </a:spcAft>
              <a:buSzPts val="2400"/>
              <a:buChar char="•"/>
            </a:pPr>
            <a:r>
              <a:rPr lang="en-GB" i="1" dirty="0"/>
              <a:t>How does it happen? Special efforts made to identify or reach children in child labour? How effective are these efforts? What are the gaps to identifying children in child labour?</a:t>
            </a:r>
            <a:endParaRPr dirty="0"/>
          </a:p>
          <a:p>
            <a:pPr marL="228600" lvl="0" indent="-228600" algn="l" rtl="0">
              <a:lnSpc>
                <a:spcPct val="90000"/>
              </a:lnSpc>
              <a:spcBef>
                <a:spcPts val="1000"/>
              </a:spcBef>
              <a:spcAft>
                <a:spcPts val="0"/>
              </a:spcAft>
              <a:buClr>
                <a:schemeClr val="accent4"/>
              </a:buClr>
              <a:buSzPts val="2600"/>
              <a:buChar char="•"/>
            </a:pPr>
            <a:r>
              <a:rPr lang="en-GB" sz="2600" dirty="0"/>
              <a:t>Write your answers on identification on one coloured sticky note, and answers on inclusion/reach on another coloured sticky note. </a:t>
            </a:r>
            <a:endParaRPr dirty="0"/>
          </a:p>
          <a:p>
            <a:pPr marL="228600" lvl="0" indent="-228600" algn="l" rtl="0">
              <a:lnSpc>
                <a:spcPct val="90000"/>
              </a:lnSpc>
              <a:spcBef>
                <a:spcPts val="1000"/>
              </a:spcBef>
              <a:spcAft>
                <a:spcPts val="0"/>
              </a:spcAft>
              <a:buClr>
                <a:schemeClr val="accent4"/>
              </a:buClr>
              <a:buSzPts val="2600"/>
              <a:buChar char="•"/>
            </a:pPr>
            <a:r>
              <a:rPr lang="en-GB" sz="2600" dirty="0"/>
              <a:t>You have 10-15 minutes. </a:t>
            </a:r>
            <a:endParaRPr dirty="0"/>
          </a:p>
        </p:txBody>
      </p:sp>
      <p:sp>
        <p:nvSpPr>
          <p:cNvPr id="406" name="Google Shape;406;p21"/>
          <p:cNvSpPr txBox="1">
            <a:spLocks noGrp="1"/>
          </p:cNvSpPr>
          <p:nvPr>
            <p:ph type="body" idx="3"/>
          </p:nvPr>
        </p:nvSpPr>
        <p:spPr>
          <a:xfrm>
            <a:off x="378667" y="711867"/>
            <a:ext cx="2970847" cy="2128838"/>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90000"/>
              </a:lnSpc>
              <a:spcBef>
                <a:spcPts val="0"/>
              </a:spcBef>
              <a:spcAft>
                <a:spcPts val="0"/>
              </a:spcAft>
              <a:buClr>
                <a:schemeClr val="lt1"/>
              </a:buClr>
              <a:buSzPct val="100000"/>
              <a:buNone/>
            </a:pPr>
            <a:r>
              <a:rPr lang="en-GB"/>
              <a:t>ACTIVITY</a:t>
            </a:r>
            <a:endParaRPr/>
          </a:p>
          <a:p>
            <a:pPr marL="0" lvl="0" indent="0" algn="l" rtl="0">
              <a:lnSpc>
                <a:spcPct val="90000"/>
              </a:lnSpc>
              <a:spcBef>
                <a:spcPts val="1000"/>
              </a:spcBef>
              <a:spcAft>
                <a:spcPts val="0"/>
              </a:spcAft>
              <a:buClr>
                <a:schemeClr val="lt1"/>
              </a:buClr>
              <a:buSzPct val="100000"/>
              <a:buNone/>
            </a:pPr>
            <a:endParaRPr/>
          </a:p>
          <a:p>
            <a:pPr marL="0" lvl="0" indent="0" algn="l" rtl="0">
              <a:lnSpc>
                <a:spcPct val="90000"/>
              </a:lnSpc>
              <a:spcBef>
                <a:spcPts val="1000"/>
              </a:spcBef>
              <a:spcAft>
                <a:spcPts val="0"/>
              </a:spcAft>
              <a:buClr>
                <a:schemeClr val="lt1"/>
              </a:buClr>
              <a:buSzPct val="100000"/>
              <a:buNone/>
            </a:pPr>
            <a:r>
              <a:rPr lang="en-GB"/>
              <a:t>PART 1</a:t>
            </a:r>
            <a:endParaRPr/>
          </a:p>
          <a:p>
            <a:pPr marL="0" lvl="0" indent="0" algn="l" rtl="0">
              <a:lnSpc>
                <a:spcPct val="90000"/>
              </a:lnSpc>
              <a:spcBef>
                <a:spcPts val="1000"/>
              </a:spcBef>
              <a:spcAft>
                <a:spcPts val="0"/>
              </a:spcAft>
              <a:buClr>
                <a:schemeClr val="lt1"/>
              </a:buClr>
              <a:buSzPct val="100000"/>
              <a:buNone/>
            </a:pPr>
            <a:endParaRPr/>
          </a:p>
          <a:p>
            <a:pPr marL="0" lvl="0" indent="0" algn="l" rtl="0">
              <a:lnSpc>
                <a:spcPct val="90000"/>
              </a:lnSpc>
              <a:spcBef>
                <a:spcPts val="1000"/>
              </a:spcBef>
              <a:spcAft>
                <a:spcPts val="0"/>
              </a:spcAft>
              <a:buClr>
                <a:schemeClr val="lt1"/>
              </a:buClr>
              <a:buSzPct val="100000"/>
              <a:buNone/>
            </a:pPr>
            <a:endParaRPr/>
          </a:p>
        </p:txBody>
      </p:sp>
      <p:pic>
        <p:nvPicPr>
          <p:cNvPr id="407" name="Google Shape;407;p21"/>
          <p:cNvPicPr preferRelativeResize="0"/>
          <p:nvPr/>
        </p:nvPicPr>
        <p:blipFill rotWithShape="1">
          <a:blip r:embed="rId3">
            <a:alphaModFix/>
          </a:blip>
          <a:srcRect/>
          <a:stretch/>
        </p:blipFill>
        <p:spPr>
          <a:xfrm>
            <a:off x="9525000" y="18179"/>
            <a:ext cx="2670792" cy="267079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22"/>
          <p:cNvSpPr txBox="1">
            <a:spLocks noGrp="1"/>
          </p:cNvSpPr>
          <p:nvPr>
            <p:ph type="body" idx="1"/>
          </p:nvPr>
        </p:nvSpPr>
        <p:spPr>
          <a:xfrm>
            <a:off x="3791913" y="172310"/>
            <a:ext cx="5729400" cy="12717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accent2"/>
              </a:buClr>
              <a:buSzPts val="3200"/>
              <a:buNone/>
            </a:pPr>
            <a:r>
              <a:rPr lang="en-GB"/>
              <a:t>HOW AVAILABLE SERVICES REACH AND SUPPORT WORKING CHILDREN</a:t>
            </a:r>
            <a:endParaRPr/>
          </a:p>
        </p:txBody>
      </p:sp>
      <p:sp>
        <p:nvSpPr>
          <p:cNvPr id="414" name="Google Shape;414;p22"/>
          <p:cNvSpPr txBox="1">
            <a:spLocks noGrp="1"/>
          </p:cNvSpPr>
          <p:nvPr>
            <p:ph type="body" idx="2"/>
          </p:nvPr>
        </p:nvSpPr>
        <p:spPr>
          <a:xfrm>
            <a:off x="3896836" y="2095578"/>
            <a:ext cx="7916497" cy="21288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accent4"/>
              </a:buClr>
              <a:buSzPts val="2600"/>
              <a:buChar char="•"/>
            </a:pPr>
            <a:r>
              <a:rPr lang="en-GB" sz="2600" dirty="0"/>
              <a:t>Identify different ways in which children who are in or at-risk of child labour are identified and included in services and activities across other sectors:</a:t>
            </a:r>
            <a:endParaRPr dirty="0"/>
          </a:p>
          <a:p>
            <a:pPr marL="685800" lvl="1" indent="-228600" algn="l" rtl="0">
              <a:lnSpc>
                <a:spcPct val="90000"/>
              </a:lnSpc>
              <a:spcBef>
                <a:spcPts val="500"/>
              </a:spcBef>
              <a:spcAft>
                <a:spcPts val="0"/>
              </a:spcAft>
              <a:buSzPts val="2400"/>
              <a:buChar char="•"/>
            </a:pPr>
            <a:r>
              <a:rPr lang="en-GB" i="1" dirty="0"/>
              <a:t>How does it happen? Are any special efforts made to identify or reach children in child labour? How effective are these efforts? What are the gaps to identifying children in child labour?</a:t>
            </a:r>
            <a:endParaRPr dirty="0"/>
          </a:p>
          <a:p>
            <a:pPr marL="228600" lvl="0" indent="-228600" algn="l" rtl="0">
              <a:lnSpc>
                <a:spcPct val="90000"/>
              </a:lnSpc>
              <a:spcBef>
                <a:spcPts val="1000"/>
              </a:spcBef>
              <a:spcAft>
                <a:spcPts val="0"/>
              </a:spcAft>
              <a:buClr>
                <a:schemeClr val="accent4"/>
              </a:buClr>
              <a:buSzPts val="2600"/>
              <a:buChar char="•"/>
            </a:pPr>
            <a:r>
              <a:rPr lang="en-GB" sz="2600" dirty="0"/>
              <a:t>Write your answers on identification on one coloured sticky note, and answers on reach/inclusion on another coloured sticky note. </a:t>
            </a:r>
            <a:endParaRPr dirty="0"/>
          </a:p>
          <a:p>
            <a:pPr marL="228600" lvl="0" indent="-228600" algn="l" rtl="0">
              <a:lnSpc>
                <a:spcPct val="90000"/>
              </a:lnSpc>
              <a:spcBef>
                <a:spcPts val="1000"/>
              </a:spcBef>
              <a:spcAft>
                <a:spcPts val="0"/>
              </a:spcAft>
              <a:buClr>
                <a:schemeClr val="accent4"/>
              </a:buClr>
              <a:buSzPts val="2600"/>
              <a:buChar char="•"/>
            </a:pPr>
            <a:r>
              <a:rPr lang="en-GB" sz="2600" dirty="0"/>
              <a:t>Remember to note the different sectors. </a:t>
            </a:r>
            <a:endParaRPr dirty="0"/>
          </a:p>
          <a:p>
            <a:pPr marL="228600" lvl="0" indent="-76200" algn="l" rtl="0">
              <a:lnSpc>
                <a:spcPct val="90000"/>
              </a:lnSpc>
              <a:spcBef>
                <a:spcPts val="1000"/>
              </a:spcBef>
              <a:spcAft>
                <a:spcPts val="0"/>
              </a:spcAft>
              <a:buClr>
                <a:schemeClr val="accent4"/>
              </a:buClr>
              <a:buSzPts val="2400"/>
              <a:buNone/>
            </a:pPr>
            <a:endParaRPr sz="2400" dirty="0"/>
          </a:p>
          <a:p>
            <a:pPr marL="228600" lvl="0" indent="-76200" algn="l" rtl="0">
              <a:lnSpc>
                <a:spcPct val="90000"/>
              </a:lnSpc>
              <a:spcBef>
                <a:spcPts val="1000"/>
              </a:spcBef>
              <a:spcAft>
                <a:spcPts val="0"/>
              </a:spcAft>
              <a:buClr>
                <a:schemeClr val="accent4"/>
              </a:buClr>
              <a:buSzPts val="2400"/>
              <a:buNone/>
            </a:pPr>
            <a:endParaRPr sz="2400" dirty="0"/>
          </a:p>
        </p:txBody>
      </p:sp>
      <p:sp>
        <p:nvSpPr>
          <p:cNvPr id="415" name="Google Shape;415;p22"/>
          <p:cNvSpPr txBox="1">
            <a:spLocks noGrp="1"/>
          </p:cNvSpPr>
          <p:nvPr>
            <p:ph type="body" idx="3"/>
          </p:nvPr>
        </p:nvSpPr>
        <p:spPr>
          <a:xfrm>
            <a:off x="378667" y="711867"/>
            <a:ext cx="2970847" cy="2128838"/>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90000"/>
              </a:lnSpc>
              <a:spcBef>
                <a:spcPts val="0"/>
              </a:spcBef>
              <a:spcAft>
                <a:spcPts val="0"/>
              </a:spcAft>
              <a:buClr>
                <a:schemeClr val="lt1"/>
              </a:buClr>
              <a:buSzPct val="100000"/>
              <a:buNone/>
            </a:pPr>
            <a:r>
              <a:rPr lang="en-GB"/>
              <a:t>ACTIVITY</a:t>
            </a:r>
            <a:endParaRPr/>
          </a:p>
          <a:p>
            <a:pPr marL="0" lvl="0" indent="0" algn="l" rtl="0">
              <a:lnSpc>
                <a:spcPct val="90000"/>
              </a:lnSpc>
              <a:spcBef>
                <a:spcPts val="1000"/>
              </a:spcBef>
              <a:spcAft>
                <a:spcPts val="0"/>
              </a:spcAft>
              <a:buClr>
                <a:schemeClr val="lt1"/>
              </a:buClr>
              <a:buSzPct val="100000"/>
              <a:buNone/>
            </a:pPr>
            <a:endParaRPr/>
          </a:p>
          <a:p>
            <a:pPr marL="0" lvl="0" indent="0" algn="l" rtl="0">
              <a:lnSpc>
                <a:spcPct val="90000"/>
              </a:lnSpc>
              <a:spcBef>
                <a:spcPts val="1000"/>
              </a:spcBef>
              <a:spcAft>
                <a:spcPts val="0"/>
              </a:spcAft>
              <a:buClr>
                <a:schemeClr val="lt1"/>
              </a:buClr>
              <a:buSzPct val="100000"/>
              <a:buNone/>
            </a:pPr>
            <a:r>
              <a:rPr lang="en-GB"/>
              <a:t>PART 2</a:t>
            </a:r>
            <a:endParaRPr/>
          </a:p>
          <a:p>
            <a:pPr marL="0" lvl="0" indent="0" algn="l" rtl="0">
              <a:lnSpc>
                <a:spcPct val="90000"/>
              </a:lnSpc>
              <a:spcBef>
                <a:spcPts val="1000"/>
              </a:spcBef>
              <a:spcAft>
                <a:spcPts val="0"/>
              </a:spcAft>
              <a:buClr>
                <a:schemeClr val="lt1"/>
              </a:buClr>
              <a:buSzPct val="100000"/>
              <a:buNone/>
            </a:pPr>
            <a:endParaRPr/>
          </a:p>
          <a:p>
            <a:pPr marL="0" lvl="0" indent="0" algn="l" rtl="0">
              <a:lnSpc>
                <a:spcPct val="90000"/>
              </a:lnSpc>
              <a:spcBef>
                <a:spcPts val="1000"/>
              </a:spcBef>
              <a:spcAft>
                <a:spcPts val="0"/>
              </a:spcAft>
              <a:buClr>
                <a:schemeClr val="lt1"/>
              </a:buClr>
              <a:buSzPct val="100000"/>
              <a:buNone/>
            </a:pPr>
            <a:endParaRPr/>
          </a:p>
        </p:txBody>
      </p:sp>
      <p:pic>
        <p:nvPicPr>
          <p:cNvPr id="416" name="Google Shape;416;p22"/>
          <p:cNvPicPr preferRelativeResize="0"/>
          <p:nvPr/>
        </p:nvPicPr>
        <p:blipFill rotWithShape="1">
          <a:blip r:embed="rId3">
            <a:alphaModFix/>
          </a:blip>
          <a:srcRect/>
          <a:stretch/>
        </p:blipFill>
        <p:spPr>
          <a:xfrm>
            <a:off x="9521332" y="-7"/>
            <a:ext cx="2670792" cy="282252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23"/>
          <p:cNvSpPr txBox="1">
            <a:spLocks noGrp="1"/>
          </p:cNvSpPr>
          <p:nvPr>
            <p:ph type="title"/>
          </p:nvPr>
        </p:nvSpPr>
        <p:spPr>
          <a:xfrm>
            <a:off x="656023" y="365125"/>
            <a:ext cx="8865184"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4"/>
              </a:buClr>
              <a:buSzPts val="3400"/>
              <a:buFont typeface="Helvetica Neue"/>
              <a:buNone/>
            </a:pPr>
            <a:r>
              <a:rPr lang="en-GB" sz="3400"/>
              <a:t>ACTIVITY: UNDERSTANDING HOW CHILDREN IN CHILD LABOUR ACCESS HUMANITARIAN SERVICES</a:t>
            </a:r>
            <a:endParaRPr/>
          </a:p>
        </p:txBody>
      </p:sp>
      <p:sp>
        <p:nvSpPr>
          <p:cNvPr id="423" name="Google Shape;423;p23"/>
          <p:cNvSpPr txBox="1">
            <a:spLocks noGrp="1"/>
          </p:cNvSpPr>
          <p:nvPr>
            <p:ph type="body" idx="1"/>
          </p:nvPr>
        </p:nvSpPr>
        <p:spPr>
          <a:xfrm>
            <a:off x="685992" y="1938337"/>
            <a:ext cx="10820015" cy="42862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2"/>
              </a:buClr>
              <a:buSzPts val="2800"/>
              <a:buNone/>
            </a:pPr>
            <a:r>
              <a:rPr lang="en-GB"/>
              <a:t>In different groups, read the case study</a:t>
            </a:r>
            <a:endParaRPr/>
          </a:p>
        </p:txBody>
      </p:sp>
      <p:sp>
        <p:nvSpPr>
          <p:cNvPr id="424" name="Google Shape;424;p23"/>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SzPts val="2800"/>
              <a:buChar char="•"/>
            </a:pPr>
            <a:r>
              <a:rPr lang="en-GB" dirty="0"/>
              <a:t>Identify the reasons why this child may not be able to access the available services and support they need to prevent them being in child labour. </a:t>
            </a:r>
            <a:endParaRPr dirty="0"/>
          </a:p>
          <a:p>
            <a:pPr marL="228600" lvl="0" indent="-228600" algn="l" rtl="0">
              <a:lnSpc>
                <a:spcPct val="90000"/>
              </a:lnSpc>
              <a:spcBef>
                <a:spcPts val="1000"/>
              </a:spcBef>
              <a:spcAft>
                <a:spcPts val="0"/>
              </a:spcAft>
              <a:buSzPts val="2800"/>
              <a:buChar char="•"/>
            </a:pPr>
            <a:r>
              <a:rPr lang="en-GB" dirty="0"/>
              <a:t>Identify some concrete actions that could help this child better access humanitarian activities and support. </a:t>
            </a:r>
            <a:endParaRPr dirty="0"/>
          </a:p>
          <a:p>
            <a:pPr marL="228600" lvl="0" indent="-228600" algn="l" rtl="0">
              <a:lnSpc>
                <a:spcPct val="90000"/>
              </a:lnSpc>
              <a:spcBef>
                <a:spcPts val="1000"/>
              </a:spcBef>
              <a:spcAft>
                <a:spcPts val="0"/>
              </a:spcAft>
              <a:buClr>
                <a:schemeClr val="accent2"/>
              </a:buClr>
              <a:buSzPts val="2800"/>
              <a:buChar char="•"/>
            </a:pPr>
            <a:r>
              <a:rPr lang="en-GB" dirty="0"/>
              <a:t>You have 15 minutes to discuss in your group, before feeding back in plenary.</a:t>
            </a:r>
            <a:endParaRPr dirty="0"/>
          </a:p>
        </p:txBody>
      </p:sp>
      <p:pic>
        <p:nvPicPr>
          <p:cNvPr id="425" name="Google Shape;425;p23"/>
          <p:cNvPicPr preferRelativeResize="0"/>
          <p:nvPr/>
        </p:nvPicPr>
        <p:blipFill rotWithShape="1">
          <a:blip r:embed="rId3">
            <a:alphaModFix/>
          </a:blip>
          <a:srcRect/>
          <a:stretch/>
        </p:blipFill>
        <p:spPr>
          <a:xfrm>
            <a:off x="9521207" y="-331739"/>
            <a:ext cx="2670793" cy="282252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24"/>
          <p:cNvSpPr txBox="1">
            <a:spLocks noGrp="1"/>
          </p:cNvSpPr>
          <p:nvPr>
            <p:ph type="body" idx="1"/>
          </p:nvPr>
        </p:nvSpPr>
        <p:spPr>
          <a:xfrm>
            <a:off x="4100513" y="528638"/>
            <a:ext cx="7300912" cy="1271587"/>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026794"/>
              </a:buClr>
              <a:buSzPts val="4000"/>
              <a:buNone/>
            </a:pPr>
            <a:r>
              <a:rPr lang="en-GB" sz="4000"/>
              <a:t>KEY MESSAGES</a:t>
            </a:r>
            <a:endParaRPr/>
          </a:p>
        </p:txBody>
      </p:sp>
      <p:sp>
        <p:nvSpPr>
          <p:cNvPr id="432" name="Google Shape;432;p24"/>
          <p:cNvSpPr txBox="1">
            <a:spLocks noGrp="1"/>
          </p:cNvSpPr>
          <p:nvPr>
            <p:ph type="body" idx="2"/>
          </p:nvPr>
        </p:nvSpPr>
        <p:spPr>
          <a:xfrm>
            <a:off x="4100513" y="1543792"/>
            <a:ext cx="7659687" cy="503957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SzPts val="2800"/>
              <a:buChar char="•"/>
            </a:pPr>
            <a:r>
              <a:rPr lang="en-GB" dirty="0"/>
              <a:t>Child labour can be identified through a wide range of points of contact, which cross sectors and systems. </a:t>
            </a:r>
            <a:endParaRPr dirty="0"/>
          </a:p>
          <a:p>
            <a:pPr marL="228600" lvl="0" indent="-228600" algn="l" rtl="0">
              <a:lnSpc>
                <a:spcPct val="90000"/>
              </a:lnSpc>
              <a:spcBef>
                <a:spcPts val="1000"/>
              </a:spcBef>
              <a:spcAft>
                <a:spcPts val="0"/>
              </a:spcAft>
              <a:buSzPts val="2800"/>
              <a:buChar char="•"/>
            </a:pPr>
            <a:r>
              <a:rPr lang="en-GB" dirty="0"/>
              <a:t>Coordinated and safe multi-sector referral pathways with clear entry points are needed.  </a:t>
            </a:r>
            <a:endParaRPr dirty="0"/>
          </a:p>
          <a:p>
            <a:pPr marL="228600" lvl="0" indent="-228600" algn="l" rtl="0">
              <a:lnSpc>
                <a:spcPct val="90000"/>
              </a:lnSpc>
              <a:spcBef>
                <a:spcPts val="1000"/>
              </a:spcBef>
              <a:spcAft>
                <a:spcPts val="0"/>
              </a:spcAft>
              <a:buSzPts val="2800"/>
              <a:buChar char="•"/>
            </a:pPr>
            <a:r>
              <a:rPr lang="en-GB" dirty="0"/>
              <a:t>Be aware of the warning signs of child labour and its worst forms, understand the risks and make safe referrals to appropriate services. </a:t>
            </a:r>
            <a:endParaRPr dirty="0"/>
          </a:p>
          <a:p>
            <a:pPr marL="228600" lvl="0" indent="-228600" algn="l" rtl="0">
              <a:lnSpc>
                <a:spcPct val="90000"/>
              </a:lnSpc>
              <a:spcBef>
                <a:spcPts val="1000"/>
              </a:spcBef>
              <a:spcAft>
                <a:spcPts val="0"/>
              </a:spcAft>
              <a:buSzPts val="2800"/>
              <a:buChar char="•"/>
            </a:pPr>
            <a:r>
              <a:rPr lang="en-GB" dirty="0"/>
              <a:t>Create opportunities to support and reach children in or at-risk of child labour. </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
          <p:cNvSpPr txBox="1">
            <a:spLocks noGrp="1"/>
          </p:cNvSpPr>
          <p:nvPr>
            <p:ph type="body" idx="2"/>
          </p:nvPr>
        </p:nvSpPr>
        <p:spPr>
          <a:xfrm>
            <a:off x="304800" y="2960482"/>
            <a:ext cx="11364685" cy="3806078"/>
          </a:xfrm>
          <a:prstGeom prst="rect">
            <a:avLst/>
          </a:prstGeom>
          <a:noFill/>
          <a:ln>
            <a:noFill/>
          </a:ln>
        </p:spPr>
        <p:txBody>
          <a:bodyPr spcFirstLastPara="1" wrap="square" lIns="91425" tIns="45700" rIns="91425" bIns="45700" anchor="t" anchorCtr="0">
            <a:noAutofit/>
          </a:bodyPr>
          <a:lstStyle/>
          <a:p>
            <a:pPr marL="457200" lvl="0" indent="-387350" algn="l" rtl="0">
              <a:lnSpc>
                <a:spcPct val="100000"/>
              </a:lnSpc>
              <a:spcBef>
                <a:spcPts val="600"/>
              </a:spcBef>
              <a:spcAft>
                <a:spcPts val="0"/>
              </a:spcAft>
              <a:buSzPts val="2500"/>
              <a:buFont typeface="Helvetica Neue"/>
              <a:buChar char="●"/>
            </a:pPr>
            <a:r>
              <a:rPr lang="en-GB" sz="2500" dirty="0"/>
              <a:t>Describe some ways in which children in child labour can be identified through humanitarian services and safely referred to more specialist services in the context</a:t>
            </a:r>
            <a:endParaRPr sz="2500" b="1" dirty="0"/>
          </a:p>
          <a:p>
            <a:pPr marL="457200" lvl="0" indent="-387350" algn="l" rtl="0">
              <a:lnSpc>
                <a:spcPct val="100000"/>
              </a:lnSpc>
              <a:spcBef>
                <a:spcPts val="0"/>
              </a:spcBef>
              <a:spcAft>
                <a:spcPts val="0"/>
              </a:spcAft>
              <a:buSzPts val="2500"/>
              <a:buFont typeface="Helvetica Neue"/>
              <a:buChar char="●"/>
            </a:pPr>
            <a:r>
              <a:rPr lang="en-GB" sz="2500" dirty="0"/>
              <a:t>Assess own approach to programming to identify 4 challenges in reaching children in child labour </a:t>
            </a:r>
            <a:endParaRPr sz="2500" dirty="0"/>
          </a:p>
          <a:p>
            <a:pPr marL="457200" lvl="0" indent="-387350" algn="l" rtl="0">
              <a:lnSpc>
                <a:spcPct val="100000"/>
              </a:lnSpc>
              <a:spcBef>
                <a:spcPts val="0"/>
              </a:spcBef>
              <a:spcAft>
                <a:spcPts val="0"/>
              </a:spcAft>
              <a:buSzPts val="2500"/>
              <a:buFont typeface="Helvetica Neue"/>
              <a:buChar char="●"/>
            </a:pPr>
            <a:r>
              <a:rPr lang="en-GB" sz="2500" dirty="0"/>
              <a:t>Assess own approach to programming to identify 4 improvements which can be made to improve their reach to children in child labour</a:t>
            </a:r>
            <a:endParaRPr sz="2500" dirty="0"/>
          </a:p>
          <a:p>
            <a:pPr marL="457200" lvl="0" indent="-387350" algn="l" rtl="0">
              <a:lnSpc>
                <a:spcPct val="100000"/>
              </a:lnSpc>
              <a:spcBef>
                <a:spcPts val="0"/>
              </a:spcBef>
              <a:spcAft>
                <a:spcPts val="600"/>
              </a:spcAft>
              <a:buSzPts val="2500"/>
              <a:buFont typeface="Helvetica Neue"/>
              <a:buChar char="●"/>
            </a:pPr>
            <a:r>
              <a:rPr lang="en-GB" sz="2500" dirty="0"/>
              <a:t>Identify potential adaptations to humanitarian programming in displacement settings to better meet the needs of children in or at risk of child labour</a:t>
            </a:r>
            <a:endParaRPr sz="2500" dirty="0"/>
          </a:p>
        </p:txBody>
      </p:sp>
      <p:sp>
        <p:nvSpPr>
          <p:cNvPr id="242" name="Google Shape;242;p3"/>
          <p:cNvSpPr txBox="1"/>
          <p:nvPr/>
        </p:nvSpPr>
        <p:spPr>
          <a:xfrm>
            <a:off x="1828005" y="476375"/>
            <a:ext cx="8535987" cy="627939"/>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lt1"/>
              </a:buClr>
              <a:buSzPts val="2800"/>
              <a:buFont typeface="Arial"/>
              <a:buNone/>
            </a:pPr>
            <a:endParaRPr sz="2800" b="1" i="0" u="none" strike="noStrike" cap="none">
              <a:solidFill>
                <a:schemeClr val="lt1"/>
              </a:solidFill>
              <a:latin typeface="Helvetica Neue"/>
              <a:ea typeface="Helvetica Neue"/>
              <a:cs typeface="Helvetica Neue"/>
              <a:sym typeface="Helvetica Neue"/>
            </a:endParaRPr>
          </a:p>
        </p:txBody>
      </p:sp>
      <p:sp>
        <p:nvSpPr>
          <p:cNvPr id="243" name="Google Shape;243;p3"/>
          <p:cNvSpPr txBox="1"/>
          <p:nvPr/>
        </p:nvSpPr>
        <p:spPr>
          <a:xfrm>
            <a:off x="304800" y="937802"/>
            <a:ext cx="11538857" cy="2280633"/>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lt1"/>
              </a:buClr>
              <a:buSzPts val="2800"/>
              <a:buFont typeface="Arial"/>
              <a:buNone/>
            </a:pPr>
            <a:r>
              <a:rPr lang="en-GB" sz="2800" b="0" i="0" u="none" strike="noStrike" cap="none" dirty="0">
                <a:solidFill>
                  <a:schemeClr val="lt1"/>
                </a:solidFill>
                <a:latin typeface="Helvetica Neue"/>
                <a:ea typeface="Helvetica Neue"/>
                <a:cs typeface="Helvetica Neue"/>
                <a:sym typeface="Helvetica Neue"/>
              </a:rPr>
              <a:t> </a:t>
            </a:r>
            <a:r>
              <a:rPr lang="en-GB" sz="4000" b="1" i="0" u="none" strike="noStrike" cap="none" dirty="0">
                <a:solidFill>
                  <a:schemeClr val="lt1"/>
                </a:solidFill>
                <a:latin typeface="Helvetica Neue"/>
                <a:ea typeface="Helvetica Neue"/>
                <a:cs typeface="Helvetica Neue"/>
                <a:sym typeface="Helvetica Neue"/>
              </a:rPr>
              <a:t>LEARNING OUTCOMES  </a:t>
            </a:r>
            <a:endParaRPr dirty="0"/>
          </a:p>
          <a:p>
            <a:pPr marL="0" marR="0" lvl="0" indent="0" algn="ctr" rtl="0">
              <a:lnSpc>
                <a:spcPct val="90000"/>
              </a:lnSpc>
              <a:spcBef>
                <a:spcPts val="1000"/>
              </a:spcBef>
              <a:spcAft>
                <a:spcPts val="0"/>
              </a:spcAft>
              <a:buClr>
                <a:schemeClr val="lt1"/>
              </a:buClr>
              <a:buSzPts val="3000"/>
              <a:buFont typeface="Arial"/>
              <a:buNone/>
            </a:pPr>
            <a:r>
              <a:rPr lang="en-GB" sz="3000" b="0" i="0" u="none" strike="noStrike" cap="none" dirty="0">
                <a:solidFill>
                  <a:schemeClr val="lt1"/>
                </a:solidFill>
                <a:latin typeface="Helvetica Neue"/>
                <a:ea typeface="Helvetica Neue"/>
                <a:cs typeface="Helvetica Neue"/>
                <a:sym typeface="Helvetica Neue"/>
              </a:rPr>
              <a:t>By the end of the session </a:t>
            </a:r>
            <a:r>
              <a:rPr lang="en-GB" sz="3000" b="0" i="0" u="none" strike="noStrike" cap="none">
                <a:solidFill>
                  <a:schemeClr val="lt1"/>
                </a:solidFill>
                <a:latin typeface="Helvetica Neue"/>
                <a:ea typeface="Helvetica Neue"/>
                <a:cs typeface="Helvetica Neue"/>
                <a:sym typeface="Helvetica Neue"/>
              </a:rPr>
              <a:t>you will be able to</a:t>
            </a:r>
            <a:r>
              <a:rPr lang="en-GB" sz="3000">
                <a:solidFill>
                  <a:schemeClr val="lt1"/>
                </a:solidFill>
                <a:latin typeface="Helvetica Neue"/>
                <a:ea typeface="Helvetica Neue"/>
                <a:cs typeface="Helvetica Neue"/>
                <a:sym typeface="Helvetica Neue"/>
              </a:rPr>
              <a:t>:</a:t>
            </a:r>
            <a:endParaRPr sz="3000" b="1" i="0" u="none" strike="noStrike" cap="none" dirty="0">
              <a:solidFill>
                <a:schemeClr val="lt1"/>
              </a:solidFill>
              <a:latin typeface="Helvetica Neue"/>
              <a:ea typeface="Helvetica Neue"/>
              <a:cs typeface="Helvetica Neue"/>
              <a:sym typeface="Helvetica Neue"/>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4"/>
          <p:cNvSpPr txBox="1">
            <a:spLocks noGrp="1"/>
          </p:cNvSpPr>
          <p:nvPr>
            <p:ph type="body" idx="1"/>
          </p:nvPr>
        </p:nvSpPr>
        <p:spPr>
          <a:xfrm>
            <a:off x="656022" y="1903943"/>
            <a:ext cx="10820015" cy="5000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1"/>
              </a:buClr>
              <a:buSzPts val="2800"/>
              <a:buNone/>
            </a:pPr>
            <a:endParaRPr/>
          </a:p>
        </p:txBody>
      </p:sp>
      <p:sp>
        <p:nvSpPr>
          <p:cNvPr id="250" name="Google Shape;250;p4"/>
          <p:cNvSpPr txBox="1">
            <a:spLocks noGrp="1"/>
          </p:cNvSpPr>
          <p:nvPr>
            <p:ph type="body" idx="2"/>
          </p:nvPr>
        </p:nvSpPr>
        <p:spPr>
          <a:xfrm>
            <a:off x="656021" y="2479149"/>
            <a:ext cx="10820015" cy="52117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3"/>
              </a:buClr>
              <a:buSzPts val="2400"/>
              <a:buNone/>
            </a:pPr>
            <a:endParaRPr/>
          </a:p>
        </p:txBody>
      </p:sp>
      <p:sp>
        <p:nvSpPr>
          <p:cNvPr id="251" name="Google Shape;251;p4"/>
          <p:cNvSpPr/>
          <p:nvPr/>
        </p:nvSpPr>
        <p:spPr>
          <a:xfrm>
            <a:off x="0" y="457200"/>
            <a:ext cx="12192000" cy="4572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dk1"/>
              </a:buClr>
              <a:buSzPts val="1000"/>
              <a:buFont typeface="Arial"/>
              <a:buNone/>
            </a:pPr>
            <a:r>
              <a:rPr lang="en-GB" sz="1000" b="1" i="0" u="none" strike="noStrike" cap="none">
                <a:solidFill>
                  <a:schemeClr val="dk1"/>
                </a:solidFill>
                <a:latin typeface="Arial"/>
                <a:ea typeface="Arial"/>
                <a:cs typeface="Arial"/>
                <a:sym typeface="Arial"/>
              </a:rPr>
              <a:t> </a:t>
            </a:r>
            <a:br>
              <a:rPr lang="en-GB" sz="1000" b="1"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grpSp>
        <p:nvGrpSpPr>
          <p:cNvPr id="252" name="Google Shape;252;p4"/>
          <p:cNvGrpSpPr/>
          <p:nvPr/>
        </p:nvGrpSpPr>
        <p:grpSpPr>
          <a:xfrm>
            <a:off x="204094" y="947057"/>
            <a:ext cx="3821354" cy="3821354"/>
            <a:chOff x="1591579" y="0"/>
            <a:chExt cx="3821354" cy="3821354"/>
          </a:xfrm>
        </p:grpSpPr>
        <p:sp>
          <p:nvSpPr>
            <p:cNvPr id="253" name="Google Shape;253;p4"/>
            <p:cNvSpPr/>
            <p:nvPr/>
          </p:nvSpPr>
          <p:spPr>
            <a:xfrm>
              <a:off x="1591579" y="0"/>
              <a:ext cx="3821354" cy="3821354"/>
            </a:xfrm>
            <a:prstGeom prst="ellipse">
              <a:avLst/>
            </a:prstGeom>
            <a:solidFill>
              <a:srgbClr val="0087C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
            <p:cNvSpPr txBox="1"/>
            <p:nvPr/>
          </p:nvSpPr>
          <p:spPr>
            <a:xfrm>
              <a:off x="2968031" y="191067"/>
              <a:ext cx="1068450" cy="573203"/>
            </a:xfrm>
            <a:prstGeom prst="rect">
              <a:avLst/>
            </a:prstGeom>
            <a:noFill/>
            <a:ln>
              <a:noFill/>
            </a:ln>
          </p:spPr>
          <p:txBody>
            <a:bodyPr spcFirstLastPara="1" wrap="square" lIns="128000" tIns="128000" rIns="128000" bIns="128000" anchor="ctr" anchorCtr="0">
              <a:noAutofit/>
            </a:bodyPr>
            <a:lstStyle/>
            <a:p>
              <a:pPr marL="0" marR="0" lvl="0" indent="0" algn="ctr" rtl="0">
                <a:lnSpc>
                  <a:spcPct val="90000"/>
                </a:lnSpc>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Society</a:t>
              </a:r>
              <a:endParaRPr/>
            </a:p>
            <a:p>
              <a:pPr marL="0" marR="0" lvl="0" indent="0" algn="ctr" rtl="0">
                <a:lnSpc>
                  <a:spcPct val="90000"/>
                </a:lnSpc>
                <a:spcBef>
                  <a:spcPts val="630"/>
                </a:spcBef>
                <a:spcAft>
                  <a:spcPts val="0"/>
                </a:spcAft>
                <a:buClr>
                  <a:schemeClr val="dk1"/>
                </a:buClr>
                <a:buSzPts val="1500"/>
                <a:buFont typeface="Calibri"/>
                <a:buNone/>
              </a:pPr>
              <a:endParaRPr sz="1500" b="0" i="0" u="none" strike="noStrike" cap="none">
                <a:solidFill>
                  <a:schemeClr val="lt1"/>
                </a:solidFill>
                <a:latin typeface="Calibri"/>
                <a:ea typeface="Calibri"/>
                <a:cs typeface="Calibri"/>
                <a:sym typeface="Calibri"/>
              </a:endParaRPr>
            </a:p>
          </p:txBody>
        </p:sp>
        <p:sp>
          <p:nvSpPr>
            <p:cNvPr id="255" name="Google Shape;255;p4"/>
            <p:cNvSpPr/>
            <p:nvPr/>
          </p:nvSpPr>
          <p:spPr>
            <a:xfrm>
              <a:off x="1973714" y="764270"/>
              <a:ext cx="3057083" cy="3057083"/>
            </a:xfrm>
            <a:prstGeom prst="ellipse">
              <a:avLst/>
            </a:prstGeom>
            <a:solidFill>
              <a:srgbClr val="97457A"/>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
            <p:cNvSpPr txBox="1"/>
            <p:nvPr/>
          </p:nvSpPr>
          <p:spPr>
            <a:xfrm>
              <a:off x="2968031" y="947695"/>
              <a:ext cx="1068450" cy="550274"/>
            </a:xfrm>
            <a:prstGeom prst="rect">
              <a:avLst/>
            </a:prstGeom>
            <a:noFill/>
            <a:ln>
              <a:noFill/>
            </a:ln>
          </p:spPr>
          <p:txBody>
            <a:bodyPr spcFirstLastPara="1" wrap="square" lIns="113775" tIns="113775" rIns="113775" bIns="113775" anchor="ctr" anchorCtr="0">
              <a:noAutofit/>
            </a:bodyPr>
            <a:lstStyle/>
            <a:p>
              <a:pPr marL="0" marR="0" lvl="0" indent="0" algn="ctr" rtl="0">
                <a:lnSpc>
                  <a:spcPct val="90000"/>
                </a:lnSpc>
                <a:spcBef>
                  <a:spcPts val="0"/>
                </a:spcBef>
                <a:spcAft>
                  <a:spcPts val="0"/>
                </a:spcAft>
                <a:buClr>
                  <a:schemeClr val="dk1"/>
                </a:buClr>
                <a:buSzPts val="1600"/>
                <a:buFont typeface="Calibri"/>
                <a:buNone/>
              </a:pPr>
              <a:endParaRPr sz="1600" b="0" i="0" u="none" strike="noStrike" cap="none">
                <a:solidFill>
                  <a:schemeClr val="lt1"/>
                </a:solidFill>
                <a:latin typeface="Calibri"/>
                <a:ea typeface="Calibri"/>
                <a:cs typeface="Calibri"/>
                <a:sym typeface="Calibri"/>
              </a:endParaRPr>
            </a:p>
            <a:p>
              <a:pPr marL="0" marR="0" lvl="0" indent="0" algn="ctr" rtl="0">
                <a:lnSpc>
                  <a:spcPct val="90000"/>
                </a:lnSpc>
                <a:spcBef>
                  <a:spcPts val="560"/>
                </a:spcBef>
                <a:spcAft>
                  <a:spcPts val="0"/>
                </a:spcAft>
                <a:buClr>
                  <a:schemeClr val="dk1"/>
                </a:buClr>
                <a:buSzPts val="1500"/>
                <a:buFont typeface="Calibri"/>
                <a:buNone/>
              </a:pPr>
              <a:endParaRPr sz="1500" b="0" i="0" u="none" strike="noStrike" cap="none">
                <a:solidFill>
                  <a:schemeClr val="lt1"/>
                </a:solidFill>
                <a:latin typeface="Calibri"/>
                <a:ea typeface="Calibri"/>
                <a:cs typeface="Calibri"/>
                <a:sym typeface="Calibri"/>
              </a:endParaRPr>
            </a:p>
          </p:txBody>
        </p:sp>
        <p:sp>
          <p:nvSpPr>
            <p:cNvPr id="257" name="Google Shape;257;p4"/>
            <p:cNvSpPr/>
            <p:nvPr/>
          </p:nvSpPr>
          <p:spPr>
            <a:xfrm>
              <a:off x="2355850" y="1528541"/>
              <a:ext cx="2292812" cy="2292812"/>
            </a:xfrm>
            <a:prstGeom prst="ellipse">
              <a:avLst/>
            </a:prstGeom>
            <a:solidFill>
              <a:srgbClr val="94CB79"/>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
            <p:cNvSpPr txBox="1"/>
            <p:nvPr/>
          </p:nvSpPr>
          <p:spPr>
            <a:xfrm>
              <a:off x="2968031" y="1700502"/>
              <a:ext cx="1068450" cy="515882"/>
            </a:xfrm>
            <a:prstGeom prst="rect">
              <a:avLst/>
            </a:prstGeom>
            <a:noFill/>
            <a:ln>
              <a:noFill/>
            </a:ln>
          </p:spPr>
          <p:txBody>
            <a:bodyPr spcFirstLastPara="1" wrap="square" lIns="128000" tIns="128000" rIns="128000" bIns="128000" anchor="ctr" anchorCtr="0">
              <a:noAutofit/>
            </a:bodyPr>
            <a:lstStyle/>
            <a:p>
              <a:pPr marL="0" marR="0" lvl="0" indent="0" algn="ctr" rtl="0">
                <a:lnSpc>
                  <a:spcPct val="90000"/>
                </a:lnSpc>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Family</a:t>
              </a:r>
              <a:endParaRPr/>
            </a:p>
            <a:p>
              <a:pPr marL="0" marR="0" lvl="0" indent="0" algn="ctr" rtl="0">
                <a:lnSpc>
                  <a:spcPct val="90000"/>
                </a:lnSpc>
                <a:spcBef>
                  <a:spcPts val="630"/>
                </a:spcBef>
                <a:spcAft>
                  <a:spcPts val="0"/>
                </a:spcAft>
                <a:buClr>
                  <a:schemeClr val="dk1"/>
                </a:buClr>
                <a:buSzPts val="1400"/>
                <a:buFont typeface="Calibri"/>
                <a:buNone/>
              </a:pPr>
              <a:endParaRPr sz="1400" b="0" i="0" u="none" strike="noStrike" cap="none">
                <a:solidFill>
                  <a:schemeClr val="lt1"/>
                </a:solidFill>
                <a:latin typeface="Calibri"/>
                <a:ea typeface="Calibri"/>
                <a:cs typeface="Calibri"/>
                <a:sym typeface="Calibri"/>
              </a:endParaRPr>
            </a:p>
          </p:txBody>
        </p:sp>
        <p:sp>
          <p:nvSpPr>
            <p:cNvPr id="259" name="Google Shape;259;p4"/>
            <p:cNvSpPr/>
            <p:nvPr/>
          </p:nvSpPr>
          <p:spPr>
            <a:xfrm>
              <a:off x="2721920" y="2292812"/>
              <a:ext cx="1528541" cy="1528541"/>
            </a:xfrm>
            <a:prstGeom prst="ellipse">
              <a:avLst/>
            </a:prstGeom>
            <a:solidFill>
              <a:srgbClr val="009FA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
            <p:cNvSpPr txBox="1"/>
            <p:nvPr/>
          </p:nvSpPr>
          <p:spPr>
            <a:xfrm>
              <a:off x="2945770" y="2674947"/>
              <a:ext cx="1080842" cy="764270"/>
            </a:xfrm>
            <a:prstGeom prst="rect">
              <a:avLst/>
            </a:prstGeom>
            <a:noFill/>
            <a:ln>
              <a:noFill/>
            </a:ln>
          </p:spPr>
          <p:txBody>
            <a:bodyPr spcFirstLastPara="1" wrap="square" lIns="128000" tIns="128000" rIns="128000" bIns="128000" anchor="ctr" anchorCtr="0">
              <a:noAutofit/>
            </a:bodyPr>
            <a:lstStyle/>
            <a:p>
              <a:pPr marL="0" marR="0" lvl="0" indent="0" algn="ctr" rtl="0">
                <a:lnSpc>
                  <a:spcPct val="90000"/>
                </a:lnSpc>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Child</a:t>
              </a:r>
              <a:endParaRPr/>
            </a:p>
            <a:p>
              <a:pPr marL="0" marR="0" lvl="0" indent="0" algn="ctr" rtl="0">
                <a:lnSpc>
                  <a:spcPct val="90000"/>
                </a:lnSpc>
                <a:spcBef>
                  <a:spcPts val="63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a:p>
              <a:pPr marL="0" marR="0" lvl="0" indent="0" algn="ctr" rtl="0">
                <a:lnSpc>
                  <a:spcPct val="90000"/>
                </a:lnSpc>
                <a:spcBef>
                  <a:spcPts val="63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a:p>
              <a:pPr marL="0" marR="0" lvl="0" indent="0" algn="ctr" rtl="0">
                <a:lnSpc>
                  <a:spcPct val="90000"/>
                </a:lnSpc>
                <a:spcBef>
                  <a:spcPts val="63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grpSp>
      <p:sp>
        <p:nvSpPr>
          <p:cNvPr id="261" name="Google Shape;261;p4"/>
          <p:cNvSpPr txBox="1"/>
          <p:nvPr/>
        </p:nvSpPr>
        <p:spPr>
          <a:xfrm>
            <a:off x="3293032" y="1445594"/>
            <a:ext cx="8898964" cy="984885"/>
          </a:xfrm>
          <a:prstGeom prst="rect">
            <a:avLst/>
          </a:prstGeom>
          <a:solidFill>
            <a:schemeClr val="accent2"/>
          </a:solidFill>
          <a:ln>
            <a:noFill/>
          </a:ln>
        </p:spPr>
        <p:txBody>
          <a:bodyPr spcFirstLastPara="1" wrap="square" lIns="91425" tIns="45700" rIns="91425" bIns="45700" anchor="t" anchorCtr="0">
            <a:spAutoFit/>
          </a:bodyPr>
          <a:lstStyle/>
          <a:p>
            <a:pPr marL="635000" marR="0" lvl="1" indent="-358775" algn="l" rtl="0">
              <a:spcBef>
                <a:spcPts val="0"/>
              </a:spcBef>
              <a:spcAft>
                <a:spcPts val="0"/>
              </a:spcAft>
              <a:buClr>
                <a:schemeClr val="lt1"/>
              </a:buClr>
              <a:buSzPts val="2000"/>
              <a:buFont typeface="Arial"/>
              <a:buChar char="•"/>
            </a:pPr>
            <a:r>
              <a:rPr lang="en-GB" sz="2000" b="0" i="0" u="none" strike="noStrike" cap="none">
                <a:solidFill>
                  <a:schemeClr val="lt1"/>
                </a:solidFill>
                <a:latin typeface="Calibri"/>
                <a:ea typeface="Calibri"/>
                <a:cs typeface="Calibri"/>
                <a:sym typeface="Calibri"/>
              </a:rPr>
              <a:t>Strong legislative framework • Functional/resourced government services • Information management systems • Coordination between sectors/agencies</a:t>
            </a:r>
            <a:endParaRPr/>
          </a:p>
          <a:p>
            <a:pPr marL="635000" marR="0" lvl="1" indent="-244475" algn="l" rtl="0">
              <a:spcBef>
                <a:spcPts val="0"/>
              </a:spcBef>
              <a:spcAft>
                <a:spcPts val="0"/>
              </a:spcAft>
              <a:buClr>
                <a:schemeClr val="dk1"/>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2" name="Google Shape;262;p4"/>
          <p:cNvSpPr txBox="1"/>
          <p:nvPr/>
        </p:nvSpPr>
        <p:spPr>
          <a:xfrm>
            <a:off x="3135086" y="2151562"/>
            <a:ext cx="9056914" cy="984885"/>
          </a:xfrm>
          <a:prstGeom prst="rect">
            <a:avLst/>
          </a:prstGeom>
          <a:solidFill>
            <a:srgbClr val="97467D"/>
          </a:solidFill>
          <a:ln>
            <a:noFill/>
          </a:ln>
        </p:spPr>
        <p:txBody>
          <a:bodyPr spcFirstLastPara="1" wrap="square" lIns="91425" tIns="45700" rIns="91425" bIns="45700" anchor="t" anchorCtr="0">
            <a:spAutoFit/>
          </a:bodyPr>
          <a:lstStyle/>
          <a:p>
            <a:pPr marL="742950" marR="0" lvl="1" indent="-287338" algn="l" rtl="0">
              <a:spcBef>
                <a:spcPts val="0"/>
              </a:spcBef>
              <a:spcAft>
                <a:spcPts val="0"/>
              </a:spcAft>
              <a:buClr>
                <a:schemeClr val="lt1"/>
              </a:buClr>
              <a:buSzPts val="2000"/>
              <a:buFont typeface="Arial"/>
              <a:buChar char="•"/>
            </a:pPr>
            <a:r>
              <a:rPr lang="en-GB" sz="2000" b="0" i="0" u="none" strike="noStrike" cap="none" dirty="0">
                <a:solidFill>
                  <a:schemeClr val="lt1"/>
                </a:solidFill>
                <a:latin typeface="Calibri"/>
                <a:ea typeface="Calibri"/>
                <a:cs typeface="Calibri"/>
                <a:sym typeface="Calibri"/>
              </a:rPr>
              <a:t>Child labour monitoring, identification, and referral systems • Adequate resources for prevention and response • Social norms, attitudes, and practices</a:t>
            </a:r>
            <a:endParaRPr dirty="0"/>
          </a:p>
          <a:p>
            <a:pPr marL="742950" marR="0" lvl="1" indent="-173037" algn="l" rtl="0">
              <a:spcBef>
                <a:spcPts val="0"/>
              </a:spcBef>
              <a:spcAft>
                <a:spcPts val="0"/>
              </a:spcAft>
              <a:buClr>
                <a:schemeClr val="dk1"/>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263" name="Google Shape;263;p4"/>
          <p:cNvSpPr txBox="1"/>
          <p:nvPr/>
        </p:nvSpPr>
        <p:spPr>
          <a:xfrm>
            <a:off x="2971800" y="2982559"/>
            <a:ext cx="9220200" cy="954107"/>
          </a:xfrm>
          <a:prstGeom prst="rect">
            <a:avLst/>
          </a:prstGeom>
          <a:solidFill>
            <a:srgbClr val="95CD7A"/>
          </a:solidFill>
          <a:ln>
            <a:noFill/>
          </a:ln>
        </p:spPr>
        <p:txBody>
          <a:bodyPr spcFirstLastPara="1" wrap="square" lIns="91425" tIns="45700" rIns="91425" bIns="45700" anchor="t" anchorCtr="0">
            <a:spAutoFit/>
          </a:bodyPr>
          <a:lstStyle/>
          <a:p>
            <a:pPr marL="895350" marR="0" lvl="2" indent="-309563" algn="l" rtl="0">
              <a:spcBef>
                <a:spcPts val="0"/>
              </a:spcBef>
              <a:spcAft>
                <a:spcPts val="0"/>
              </a:spcAft>
              <a:buClr>
                <a:schemeClr val="lt1"/>
              </a:buClr>
              <a:buSzPts val="2000"/>
              <a:buFont typeface="Arial"/>
              <a:buChar char="•"/>
            </a:pPr>
            <a:r>
              <a:rPr lang="en-GB" sz="2000" b="0" i="0" u="none" strike="noStrike" cap="none" dirty="0">
                <a:solidFill>
                  <a:schemeClr val="lt1"/>
                </a:solidFill>
                <a:latin typeface="Calibri"/>
                <a:ea typeface="Calibri"/>
                <a:cs typeface="Calibri"/>
                <a:sym typeface="Calibri"/>
              </a:rPr>
              <a:t>Awareness of children’s rights, harmful impact of child labour </a:t>
            </a:r>
            <a:endParaRPr dirty="0"/>
          </a:p>
          <a:p>
            <a:pPr marL="895350" marR="0" lvl="2" indent="-309563" algn="l" rtl="0">
              <a:spcBef>
                <a:spcPts val="0"/>
              </a:spcBef>
              <a:spcAft>
                <a:spcPts val="0"/>
              </a:spcAft>
              <a:buClr>
                <a:schemeClr val="lt1"/>
              </a:buClr>
              <a:buSzPts val="2000"/>
              <a:buFont typeface="Arial"/>
              <a:buChar char="•"/>
            </a:pPr>
            <a:r>
              <a:rPr lang="en-GB" sz="2000" b="0" i="0" u="none" strike="noStrike" cap="none" dirty="0">
                <a:solidFill>
                  <a:schemeClr val="lt1"/>
                </a:solidFill>
                <a:latin typeface="Calibri"/>
                <a:ea typeface="Calibri"/>
                <a:cs typeface="Calibri"/>
                <a:sym typeface="Calibri"/>
              </a:rPr>
              <a:t>Families meet basic needs and have economic alternatives for child labour </a:t>
            </a:r>
            <a:endParaRPr dirty="0"/>
          </a:p>
          <a:p>
            <a:pPr marL="992188" marR="0" lvl="2" indent="-223837" algn="l" rtl="0">
              <a:spcBef>
                <a:spcPts val="0"/>
              </a:spcBef>
              <a:spcAft>
                <a:spcPts val="0"/>
              </a:spcAft>
              <a:buClr>
                <a:schemeClr val="dk1"/>
              </a:buClr>
              <a:buSzPts val="1600"/>
              <a:buFont typeface="Arial"/>
              <a:buNone/>
            </a:pPr>
            <a:endParaRPr sz="1600" b="0" i="0" u="none" strike="noStrike" cap="none" dirty="0">
              <a:solidFill>
                <a:schemeClr val="lt1"/>
              </a:solidFill>
              <a:latin typeface="Calibri"/>
              <a:ea typeface="Calibri"/>
              <a:cs typeface="Calibri"/>
              <a:sym typeface="Calibri"/>
            </a:endParaRPr>
          </a:p>
        </p:txBody>
      </p:sp>
      <p:sp>
        <p:nvSpPr>
          <p:cNvPr id="264" name="Google Shape;264;p4"/>
          <p:cNvSpPr txBox="1"/>
          <p:nvPr/>
        </p:nvSpPr>
        <p:spPr>
          <a:xfrm>
            <a:off x="2114771" y="3752537"/>
            <a:ext cx="10069286" cy="1015663"/>
          </a:xfrm>
          <a:prstGeom prst="rect">
            <a:avLst/>
          </a:prstGeom>
          <a:solidFill>
            <a:schemeClr val="accent5"/>
          </a:solidFill>
          <a:ln>
            <a:noFill/>
          </a:ln>
        </p:spPr>
        <p:txBody>
          <a:bodyPr spcFirstLastPara="1" wrap="square" lIns="91425" tIns="45700" rIns="91425" bIns="45700" anchor="t" anchorCtr="0">
            <a:spAutoFit/>
          </a:bodyPr>
          <a:lstStyle/>
          <a:p>
            <a:pPr marL="1790700" marR="0" lvl="4" indent="-358775" algn="l" rtl="0">
              <a:spcBef>
                <a:spcPts val="0"/>
              </a:spcBef>
              <a:spcAft>
                <a:spcPts val="0"/>
              </a:spcAft>
              <a:buClr>
                <a:schemeClr val="lt1"/>
              </a:buClr>
              <a:buSzPts val="2000"/>
              <a:buFont typeface="Arial"/>
              <a:buChar char="•"/>
            </a:pPr>
            <a:r>
              <a:rPr lang="en-GB" sz="2000" b="0" i="0" u="none" strike="noStrike" cap="none" dirty="0">
                <a:solidFill>
                  <a:schemeClr val="lt1"/>
                </a:solidFill>
                <a:latin typeface="Calibri"/>
                <a:ea typeface="Calibri"/>
                <a:cs typeface="Calibri"/>
                <a:sym typeface="Calibri"/>
              </a:rPr>
              <a:t>Children know rights and access education and pathways to decent work </a:t>
            </a:r>
            <a:endParaRPr dirty="0"/>
          </a:p>
          <a:p>
            <a:pPr marL="1790700" marR="0" lvl="4" indent="-358775" algn="l" rtl="0">
              <a:spcBef>
                <a:spcPts val="0"/>
              </a:spcBef>
              <a:spcAft>
                <a:spcPts val="0"/>
              </a:spcAft>
              <a:buClr>
                <a:schemeClr val="lt1"/>
              </a:buClr>
              <a:buSzPts val="2000"/>
              <a:buFont typeface="Arial"/>
              <a:buChar char="•"/>
            </a:pPr>
            <a:r>
              <a:rPr lang="en-GB" sz="2000" b="0" i="0" u="none" strike="noStrike" cap="none" dirty="0">
                <a:solidFill>
                  <a:schemeClr val="lt1"/>
                </a:solidFill>
                <a:latin typeface="Calibri"/>
                <a:ea typeface="Calibri"/>
                <a:cs typeface="Calibri"/>
                <a:sym typeface="Calibri"/>
              </a:rPr>
              <a:t>Child protection case management and social services for children in or at risk of child labour</a:t>
            </a:r>
            <a:endParaRPr sz="1600" b="0" i="0" u="none" strike="noStrike" cap="none" dirty="0">
              <a:solidFill>
                <a:schemeClr val="lt1"/>
              </a:solidFill>
              <a:latin typeface="Calibri"/>
              <a:ea typeface="Calibri"/>
              <a:cs typeface="Calibri"/>
              <a:sym typeface="Calibri"/>
            </a:endParaRPr>
          </a:p>
        </p:txBody>
      </p:sp>
      <p:graphicFrame>
        <p:nvGraphicFramePr>
          <p:cNvPr id="265" name="Google Shape;265;p4"/>
          <p:cNvGraphicFramePr/>
          <p:nvPr>
            <p:extLst>
              <p:ext uri="{D42A27DB-BD31-4B8C-83A1-F6EECF244321}">
                <p14:modId xmlns:p14="http://schemas.microsoft.com/office/powerpoint/2010/main" val="3354576695"/>
              </p:ext>
            </p:extLst>
          </p:nvPr>
        </p:nvGraphicFramePr>
        <p:xfrm>
          <a:off x="1835463" y="5029172"/>
          <a:ext cx="9116400" cy="1828820"/>
        </p:xfrm>
        <a:graphic>
          <a:graphicData uri="http://schemas.openxmlformats.org/drawingml/2006/table">
            <a:tbl>
              <a:tblPr>
                <a:noFill/>
                <a:tableStyleId>{F19F8BBE-652C-43DF-8702-4F2C54623241}</a:tableStyleId>
              </a:tblPr>
              <a:tblGrid>
                <a:gridCol w="1698975">
                  <a:extLst>
                    <a:ext uri="{9D8B030D-6E8A-4147-A177-3AD203B41FA5}">
                      <a16:colId xmlns:a16="http://schemas.microsoft.com/office/drawing/2014/main" val="20000"/>
                    </a:ext>
                  </a:extLst>
                </a:gridCol>
                <a:gridCol w="953075">
                  <a:extLst>
                    <a:ext uri="{9D8B030D-6E8A-4147-A177-3AD203B41FA5}">
                      <a16:colId xmlns:a16="http://schemas.microsoft.com/office/drawing/2014/main" val="20001"/>
                    </a:ext>
                  </a:extLst>
                </a:gridCol>
                <a:gridCol w="953075">
                  <a:extLst>
                    <a:ext uri="{9D8B030D-6E8A-4147-A177-3AD203B41FA5}">
                      <a16:colId xmlns:a16="http://schemas.microsoft.com/office/drawing/2014/main" val="20002"/>
                    </a:ext>
                  </a:extLst>
                </a:gridCol>
                <a:gridCol w="953075">
                  <a:extLst>
                    <a:ext uri="{9D8B030D-6E8A-4147-A177-3AD203B41FA5}">
                      <a16:colId xmlns:a16="http://schemas.microsoft.com/office/drawing/2014/main" val="20003"/>
                    </a:ext>
                  </a:extLst>
                </a:gridCol>
                <a:gridCol w="953075">
                  <a:extLst>
                    <a:ext uri="{9D8B030D-6E8A-4147-A177-3AD203B41FA5}">
                      <a16:colId xmlns:a16="http://schemas.microsoft.com/office/drawing/2014/main" val="20004"/>
                    </a:ext>
                  </a:extLst>
                </a:gridCol>
                <a:gridCol w="953075">
                  <a:extLst>
                    <a:ext uri="{9D8B030D-6E8A-4147-A177-3AD203B41FA5}">
                      <a16:colId xmlns:a16="http://schemas.microsoft.com/office/drawing/2014/main" val="20005"/>
                    </a:ext>
                  </a:extLst>
                </a:gridCol>
                <a:gridCol w="953075">
                  <a:extLst>
                    <a:ext uri="{9D8B030D-6E8A-4147-A177-3AD203B41FA5}">
                      <a16:colId xmlns:a16="http://schemas.microsoft.com/office/drawing/2014/main" val="20006"/>
                    </a:ext>
                  </a:extLst>
                </a:gridCol>
                <a:gridCol w="1698975">
                  <a:extLst>
                    <a:ext uri="{9D8B030D-6E8A-4147-A177-3AD203B41FA5}">
                      <a16:colId xmlns:a16="http://schemas.microsoft.com/office/drawing/2014/main" val="20007"/>
                    </a:ext>
                  </a:extLst>
                </a:gridCol>
              </a:tblGrid>
              <a:tr h="788550">
                <a:tc>
                  <a:txBody>
                    <a:bodyPr/>
                    <a:lstStyle/>
                    <a:p>
                      <a:pPr marL="0" marR="0" lvl="0" indent="0" algn="ctr" rtl="0">
                        <a:spcBef>
                          <a:spcPts val="0"/>
                        </a:spcBef>
                        <a:spcAft>
                          <a:spcPts val="0"/>
                        </a:spcAft>
                        <a:buNone/>
                      </a:pPr>
                      <a:r>
                        <a:rPr lang="en-GB" sz="1800" b="1" u="none" strike="noStrike" cap="none">
                          <a:solidFill>
                            <a:srgbClr val="FFFFFF"/>
                          </a:solidFill>
                          <a:latin typeface="Helvetica Neue"/>
                          <a:ea typeface="Helvetica Neue"/>
                          <a:cs typeface="Helvetica Neue"/>
                          <a:sym typeface="Helvetica Neue"/>
                        </a:rPr>
                        <a:t>Prevention</a:t>
                      </a:r>
                      <a:endParaRPr sz="1800" u="none" strike="noStrike" cap="none"/>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3525" cap="flat" cmpd="sng">
                      <a:solidFill>
                        <a:srgbClr val="000000"/>
                      </a:solidFill>
                      <a:prstDash val="solid"/>
                      <a:round/>
                      <a:headEnd type="none" w="sm" len="sm"/>
                      <a:tailEnd type="none" w="sm" len="sm"/>
                    </a:lnT>
                    <a:lnB w="13525" cap="flat" cmpd="sng">
                      <a:solidFill>
                        <a:srgbClr val="000000"/>
                      </a:solidFill>
                      <a:prstDash val="solid"/>
                      <a:round/>
                      <a:headEnd type="none" w="sm" len="sm"/>
                      <a:tailEnd type="none" w="sm" len="sm"/>
                    </a:lnB>
                    <a:solidFill>
                      <a:srgbClr val="0287C4"/>
                    </a:solidFill>
                  </a:tcPr>
                </a:tc>
                <a:tc gridSpan="2">
                  <a:txBody>
                    <a:bodyPr/>
                    <a:lstStyle/>
                    <a:p>
                      <a:pPr marL="0" marR="0" lvl="0" indent="0" algn="ctr" rtl="0">
                        <a:spcBef>
                          <a:spcPts val="0"/>
                        </a:spcBef>
                        <a:spcAft>
                          <a:spcPts val="0"/>
                        </a:spcAft>
                        <a:buNone/>
                      </a:pPr>
                      <a:r>
                        <a:rPr lang="en-GB" sz="1800" b="1" u="none" strike="noStrike" cap="none">
                          <a:solidFill>
                            <a:srgbClr val="FFFFFF"/>
                          </a:solidFill>
                          <a:latin typeface="Helvetica Neue"/>
                          <a:ea typeface="Helvetica Neue"/>
                          <a:cs typeface="Helvetica Neue"/>
                          <a:sym typeface="Helvetica Neue"/>
                        </a:rPr>
                        <a:t>Preparedness </a:t>
                      </a:r>
                      <a:endParaRPr sz="1800" u="none" strike="noStrike" cap="none"/>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3525" cap="flat" cmpd="sng">
                      <a:solidFill>
                        <a:srgbClr val="000000"/>
                      </a:solidFill>
                      <a:prstDash val="solid"/>
                      <a:round/>
                      <a:headEnd type="none" w="sm" len="sm"/>
                      <a:tailEnd type="none" w="sm" len="sm"/>
                    </a:lnT>
                    <a:lnB w="13525" cap="flat" cmpd="sng">
                      <a:solidFill>
                        <a:srgbClr val="000000"/>
                      </a:solidFill>
                      <a:prstDash val="solid"/>
                      <a:round/>
                      <a:headEnd type="none" w="sm" len="sm"/>
                      <a:tailEnd type="none" w="sm" len="sm"/>
                    </a:lnB>
                    <a:solidFill>
                      <a:srgbClr val="83D7FD"/>
                    </a:solidFill>
                  </a:tcPr>
                </a:tc>
                <a:tc hMerge="1">
                  <a:txBody>
                    <a:bodyPr/>
                    <a:lstStyle/>
                    <a:p>
                      <a:endParaRPr lang="en-US"/>
                    </a:p>
                  </a:txBody>
                  <a:tcPr/>
                </a:tc>
                <a:tc gridSpan="2">
                  <a:txBody>
                    <a:bodyPr/>
                    <a:lstStyle/>
                    <a:p>
                      <a:pPr marL="0" marR="0" lvl="0" indent="0" algn="ctr" rtl="0">
                        <a:spcBef>
                          <a:spcPts val="0"/>
                        </a:spcBef>
                        <a:spcAft>
                          <a:spcPts val="0"/>
                        </a:spcAft>
                        <a:buNone/>
                      </a:pPr>
                      <a:r>
                        <a:rPr lang="en-GB" sz="1800" b="1" u="none" strike="noStrike" cap="none">
                          <a:solidFill>
                            <a:srgbClr val="FFFFFF"/>
                          </a:solidFill>
                          <a:latin typeface="Helvetica Neue"/>
                          <a:ea typeface="Helvetica Neue"/>
                          <a:cs typeface="Helvetica Neue"/>
                          <a:sym typeface="Helvetica Neue"/>
                        </a:rPr>
                        <a:t>Child protection</a:t>
                      </a:r>
                      <a:endParaRPr sz="1800" u="none" strike="noStrike" cap="none"/>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3525" cap="flat" cmpd="sng">
                      <a:solidFill>
                        <a:srgbClr val="000000"/>
                      </a:solidFill>
                      <a:prstDash val="solid"/>
                      <a:round/>
                      <a:headEnd type="none" w="sm" len="sm"/>
                      <a:tailEnd type="none" w="sm" len="sm"/>
                    </a:lnT>
                    <a:lnB w="13525" cap="flat" cmpd="sng">
                      <a:solidFill>
                        <a:srgbClr val="000000"/>
                      </a:solidFill>
                      <a:prstDash val="solid"/>
                      <a:round/>
                      <a:headEnd type="none" w="sm" len="sm"/>
                      <a:tailEnd type="none" w="sm" len="sm"/>
                    </a:lnB>
                    <a:solidFill>
                      <a:srgbClr val="A5D3EA"/>
                    </a:solidFill>
                  </a:tcPr>
                </a:tc>
                <a:tc hMerge="1">
                  <a:txBody>
                    <a:bodyPr/>
                    <a:lstStyle/>
                    <a:p>
                      <a:endParaRPr lang="en-US"/>
                    </a:p>
                  </a:txBody>
                  <a:tcPr/>
                </a:tc>
                <a:tc gridSpan="2">
                  <a:txBody>
                    <a:bodyPr/>
                    <a:lstStyle/>
                    <a:p>
                      <a:pPr marL="0" marR="0" lvl="0" indent="0" algn="ctr" rtl="0">
                        <a:spcBef>
                          <a:spcPts val="0"/>
                        </a:spcBef>
                        <a:spcAft>
                          <a:spcPts val="0"/>
                        </a:spcAft>
                        <a:buNone/>
                      </a:pPr>
                      <a:r>
                        <a:rPr lang="en-GB" sz="1800" b="1" u="none" strike="noStrike" cap="none">
                          <a:solidFill>
                            <a:srgbClr val="FFFFFF"/>
                          </a:solidFill>
                          <a:latin typeface="Helvetica Neue"/>
                          <a:ea typeface="Helvetica Neue"/>
                          <a:cs typeface="Helvetica Neue"/>
                          <a:sym typeface="Helvetica Neue"/>
                        </a:rPr>
                        <a:t>Education </a:t>
                      </a:r>
                      <a:r>
                        <a:rPr lang="en-GB" sz="800" b="1" u="none" strike="noStrike" cap="none">
                          <a:solidFill>
                            <a:srgbClr val="FFFFFF"/>
                          </a:solidFill>
                          <a:latin typeface="Helvetica Neue"/>
                          <a:ea typeface="Helvetica Neue"/>
                          <a:cs typeface="Helvetica Neue"/>
                          <a:sym typeface="Helvetica Neue"/>
                        </a:rPr>
                        <a:t> </a:t>
                      </a:r>
                      <a:endParaRPr sz="1800" u="none" strike="noStrike" cap="none"/>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3525" cap="flat" cmpd="sng">
                      <a:solidFill>
                        <a:srgbClr val="000000"/>
                      </a:solidFill>
                      <a:prstDash val="solid"/>
                      <a:round/>
                      <a:headEnd type="none" w="sm" len="sm"/>
                      <a:tailEnd type="none" w="sm" len="sm"/>
                    </a:lnT>
                    <a:lnB w="13525" cap="flat" cmpd="sng">
                      <a:solidFill>
                        <a:srgbClr val="000000"/>
                      </a:solidFill>
                      <a:prstDash val="solid"/>
                      <a:round/>
                      <a:headEnd type="none" w="sm" len="sm"/>
                      <a:tailEnd type="none" w="sm" len="sm"/>
                    </a:lnB>
                    <a:solidFill>
                      <a:srgbClr val="7FC1E0"/>
                    </a:solidFill>
                  </a:tcPr>
                </a:tc>
                <a:tc hMerge="1">
                  <a:txBody>
                    <a:bodyPr/>
                    <a:lstStyle/>
                    <a:p>
                      <a:endParaRPr lang="en-US"/>
                    </a:p>
                  </a:txBody>
                  <a:tcPr/>
                </a:tc>
                <a:tc>
                  <a:txBody>
                    <a:bodyPr/>
                    <a:lstStyle/>
                    <a:p>
                      <a:pPr marL="0" marR="0" lvl="0" indent="0" algn="l" rtl="0">
                        <a:spcBef>
                          <a:spcPts val="0"/>
                        </a:spcBef>
                        <a:spcAft>
                          <a:spcPts val="0"/>
                        </a:spcAft>
                        <a:buNone/>
                      </a:pPr>
                      <a:r>
                        <a:rPr lang="en-GB" sz="1800" b="1" u="none" strike="noStrike" cap="none">
                          <a:solidFill>
                            <a:srgbClr val="FFFFFF"/>
                          </a:solidFill>
                          <a:latin typeface="Helvetica Neue"/>
                          <a:ea typeface="Helvetica Neue"/>
                          <a:cs typeface="Helvetica Neue"/>
                          <a:sym typeface="Helvetica Neue"/>
                        </a:rPr>
                        <a:t>Early childhood development </a:t>
                      </a:r>
                      <a:endParaRPr sz="1800"/>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3525" cap="flat" cmpd="sng">
                      <a:solidFill>
                        <a:srgbClr val="000000"/>
                      </a:solidFill>
                      <a:prstDash val="solid"/>
                      <a:round/>
                      <a:headEnd type="none" w="sm" len="sm"/>
                      <a:tailEnd type="none" w="sm" len="sm"/>
                    </a:lnT>
                    <a:lnB w="13525" cap="flat" cmpd="sng">
                      <a:solidFill>
                        <a:srgbClr val="000000"/>
                      </a:solidFill>
                      <a:prstDash val="solid"/>
                      <a:round/>
                      <a:headEnd type="none" w="sm" len="sm"/>
                      <a:tailEnd type="none" w="sm" len="sm"/>
                    </a:lnB>
                    <a:solidFill>
                      <a:srgbClr val="4FAAD6"/>
                    </a:solidFill>
                  </a:tcPr>
                </a:tc>
                <a:extLst>
                  <a:ext uri="{0D108BD9-81ED-4DB2-BD59-A6C34878D82A}">
                    <a16:rowId xmlns:a16="http://schemas.microsoft.com/office/drawing/2014/main" val="10000"/>
                  </a:ext>
                </a:extLst>
              </a:tr>
              <a:tr h="526025">
                <a:tc gridSpan="2">
                  <a:txBody>
                    <a:bodyPr/>
                    <a:lstStyle/>
                    <a:p>
                      <a:pPr marL="0" marR="0" lvl="0" indent="0" algn="ctr" rtl="0">
                        <a:spcBef>
                          <a:spcPts val="0"/>
                        </a:spcBef>
                        <a:spcAft>
                          <a:spcPts val="0"/>
                        </a:spcAft>
                        <a:buNone/>
                      </a:pPr>
                      <a:r>
                        <a:rPr lang="en-GB" sz="1800" b="1">
                          <a:solidFill>
                            <a:srgbClr val="FFFFFF"/>
                          </a:solidFill>
                          <a:latin typeface="Helvetica Neue"/>
                          <a:ea typeface="Helvetica Neue"/>
                          <a:cs typeface="Helvetica Neue"/>
                          <a:sym typeface="Helvetica Neue"/>
                        </a:rPr>
                        <a:t>Technical and vocational education and training </a:t>
                      </a:r>
                      <a:endParaRPr sz="1800"/>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3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FC1E0"/>
                    </a:solidFill>
                  </a:tcPr>
                </a:tc>
                <a:tc hMerge="1">
                  <a:txBody>
                    <a:bodyPr/>
                    <a:lstStyle/>
                    <a:p>
                      <a:endParaRPr lang="en-US"/>
                    </a:p>
                  </a:txBody>
                  <a:tcPr/>
                </a:tc>
                <a:tc gridSpan="2">
                  <a:txBody>
                    <a:bodyPr/>
                    <a:lstStyle/>
                    <a:p>
                      <a:pPr marL="0" marR="0" lvl="0" indent="0" algn="ctr" rtl="0">
                        <a:spcBef>
                          <a:spcPts val="0"/>
                        </a:spcBef>
                        <a:spcAft>
                          <a:spcPts val="0"/>
                        </a:spcAft>
                        <a:buNone/>
                      </a:pPr>
                      <a:r>
                        <a:rPr lang="en-GB" sz="1800" b="1">
                          <a:solidFill>
                            <a:srgbClr val="FFFFFF"/>
                          </a:solidFill>
                          <a:latin typeface="Helvetica Neue"/>
                          <a:ea typeface="Helvetica Neue"/>
                          <a:cs typeface="Helvetica Neue"/>
                          <a:sym typeface="Helvetica Neue"/>
                        </a:rPr>
                        <a:t>Food security and livelihoods</a:t>
                      </a:r>
                      <a:endParaRPr sz="1800"/>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3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287C4"/>
                    </a:solidFill>
                  </a:tcPr>
                </a:tc>
                <a:tc hMerge="1">
                  <a:txBody>
                    <a:bodyPr/>
                    <a:lstStyle/>
                    <a:p>
                      <a:endParaRPr lang="en-US"/>
                    </a:p>
                  </a:txBody>
                  <a:tcPr/>
                </a:tc>
                <a:tc gridSpan="2">
                  <a:txBody>
                    <a:bodyPr/>
                    <a:lstStyle/>
                    <a:p>
                      <a:pPr marL="0" marR="0" lvl="0" indent="0" algn="ctr" rtl="0">
                        <a:spcBef>
                          <a:spcPts val="0"/>
                        </a:spcBef>
                        <a:spcAft>
                          <a:spcPts val="0"/>
                        </a:spcAft>
                        <a:buNone/>
                      </a:pPr>
                      <a:r>
                        <a:rPr lang="en-GB" sz="1800" b="1">
                          <a:solidFill>
                            <a:srgbClr val="FFFFFF"/>
                          </a:solidFill>
                          <a:latin typeface="Helvetica Neue"/>
                          <a:ea typeface="Helvetica Neue"/>
                          <a:cs typeface="Helvetica Neue"/>
                          <a:sym typeface="Helvetica Neue"/>
                        </a:rPr>
                        <a:t>Health </a:t>
                      </a:r>
                      <a:endParaRPr sz="1800"/>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3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4FAAD6"/>
                    </a:solidFill>
                  </a:tcPr>
                </a:tc>
                <a:tc hMerge="1">
                  <a:txBody>
                    <a:bodyPr/>
                    <a:lstStyle/>
                    <a:p>
                      <a:endParaRPr lang="en-US"/>
                    </a:p>
                  </a:txBody>
                  <a:tcPr/>
                </a:tc>
                <a:tc gridSpan="2">
                  <a:txBody>
                    <a:bodyPr/>
                    <a:lstStyle/>
                    <a:p>
                      <a:pPr marL="0" marR="0" lvl="0" indent="0" algn="ctr" rtl="0">
                        <a:spcBef>
                          <a:spcPts val="0"/>
                        </a:spcBef>
                        <a:spcAft>
                          <a:spcPts val="0"/>
                        </a:spcAft>
                        <a:buNone/>
                      </a:pPr>
                      <a:r>
                        <a:rPr lang="en-GB" sz="1800" b="1" dirty="0">
                          <a:solidFill>
                            <a:srgbClr val="FFFFFF"/>
                          </a:solidFill>
                          <a:latin typeface="Helvetica Neue"/>
                          <a:ea typeface="Helvetica Neue"/>
                          <a:cs typeface="Helvetica Neue"/>
                          <a:sym typeface="Helvetica Neue"/>
                        </a:rPr>
                        <a:t>Society-level systems, policies, and legislation </a:t>
                      </a:r>
                      <a:endParaRPr sz="1800" dirty="0"/>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3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A5D3EA"/>
                    </a:solidFill>
                  </a:tcPr>
                </a:tc>
                <a:tc hMerge="1">
                  <a:txBody>
                    <a:bodyPr/>
                    <a:lstStyle/>
                    <a:p>
                      <a:endParaRPr lang="en-US"/>
                    </a:p>
                  </a:txBody>
                  <a:tcPr/>
                </a:tc>
                <a:extLst>
                  <a:ext uri="{0D108BD9-81ED-4DB2-BD59-A6C34878D82A}">
                    <a16:rowId xmlns:a16="http://schemas.microsoft.com/office/drawing/2014/main" val="10001"/>
                  </a:ext>
                </a:extLst>
              </a:tr>
            </a:tbl>
          </a:graphicData>
        </a:graphic>
      </p:graphicFrame>
      <p:sp>
        <p:nvSpPr>
          <p:cNvPr id="266" name="Google Shape;266;p4"/>
          <p:cNvSpPr txBox="1"/>
          <p:nvPr/>
        </p:nvSpPr>
        <p:spPr>
          <a:xfrm>
            <a:off x="3293035" y="247399"/>
            <a:ext cx="8795226" cy="868929"/>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lt1"/>
              </a:buClr>
              <a:buSzPts val="4000"/>
              <a:buFont typeface="Arial"/>
              <a:buNone/>
            </a:pPr>
            <a:r>
              <a:rPr lang="en-GB" sz="3200" b="1" i="0" u="none">
                <a:solidFill>
                  <a:schemeClr val="lt1"/>
                </a:solidFill>
                <a:latin typeface="Arial"/>
                <a:ea typeface="Arial"/>
                <a:cs typeface="Arial"/>
                <a:sym typeface="Arial"/>
              </a:rPr>
              <a:t>PROGRAMMATIC FRAMEWORK FOR CHILD LABOUR PREVENTION &amp; RESPONSE</a:t>
            </a:r>
            <a:endParaRPr sz="600"/>
          </a:p>
        </p:txBody>
      </p:sp>
      <p:sp>
        <p:nvSpPr>
          <p:cNvPr id="267" name="Google Shape;267;p4"/>
          <p:cNvSpPr txBox="1"/>
          <p:nvPr/>
        </p:nvSpPr>
        <p:spPr>
          <a:xfrm>
            <a:off x="1484558" y="1966896"/>
            <a:ext cx="127631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lt1"/>
                </a:solidFill>
                <a:latin typeface="Calibri"/>
                <a:ea typeface="Calibri"/>
                <a:cs typeface="Calibri"/>
                <a:sym typeface="Calibri"/>
              </a:rPr>
              <a:t>Community</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5"/>
          <p:cNvSpPr txBox="1">
            <a:spLocks noGrp="1"/>
          </p:cNvSpPr>
          <p:nvPr>
            <p:ph type="title"/>
          </p:nvPr>
        </p:nvSpPr>
        <p:spPr>
          <a:xfrm>
            <a:off x="2170175" y="2866832"/>
            <a:ext cx="7851649" cy="56216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200"/>
              <a:buFont typeface="Helvetica Neue"/>
              <a:buNone/>
            </a:pPr>
            <a:r>
              <a:rPr lang="en-GB"/>
              <a:t>IDENTIFYING CHILDREN IN CHILD LABOUR SAFELY THROUGH HUMANITARIAN ACTION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6"/>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5"/>
              </a:buClr>
              <a:buSzPts val="3600"/>
              <a:buFont typeface="Helvetica Neue"/>
              <a:buNone/>
            </a:pPr>
            <a:r>
              <a:rPr lang="en-GB"/>
              <a:t>DISCUSSION</a:t>
            </a:r>
            <a:endParaRPr/>
          </a:p>
        </p:txBody>
      </p:sp>
      <p:sp>
        <p:nvSpPr>
          <p:cNvPr id="278" name="Google Shape;278;p6"/>
          <p:cNvSpPr txBox="1">
            <a:spLocks noGrp="1"/>
          </p:cNvSpPr>
          <p:nvPr>
            <p:ph type="body" idx="1"/>
          </p:nvPr>
        </p:nvSpPr>
        <p:spPr>
          <a:xfrm>
            <a:off x="656022" y="1971676"/>
            <a:ext cx="10820015" cy="571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6"/>
              </a:buClr>
              <a:buSzPts val="2800"/>
              <a:buNone/>
            </a:pPr>
            <a:r>
              <a:rPr lang="en-GB"/>
              <a:t>With your partner discuss: </a:t>
            </a:r>
            <a:endParaRPr/>
          </a:p>
        </p:txBody>
      </p:sp>
      <p:sp>
        <p:nvSpPr>
          <p:cNvPr id="279" name="Google Shape;279;p6"/>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800"/>
              <a:buNone/>
            </a:pPr>
            <a:r>
              <a:rPr lang="en-GB"/>
              <a:t>What are the potential points of contact and ways in which child labour can be identified in the context?</a:t>
            </a:r>
            <a:endParaRPr/>
          </a:p>
        </p:txBody>
      </p:sp>
      <p:pic>
        <p:nvPicPr>
          <p:cNvPr id="280" name="Google Shape;280;p6"/>
          <p:cNvPicPr preferRelativeResize="0"/>
          <p:nvPr/>
        </p:nvPicPr>
        <p:blipFill rotWithShape="1">
          <a:blip r:embed="rId3">
            <a:alphaModFix/>
          </a:blip>
          <a:srcRect/>
          <a:stretch/>
        </p:blipFill>
        <p:spPr>
          <a:xfrm>
            <a:off x="10100877" y="341313"/>
            <a:ext cx="1435100" cy="9398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7"/>
          <p:cNvSpPr txBox="1">
            <a:spLocks noGrp="1"/>
          </p:cNvSpPr>
          <p:nvPr>
            <p:ph type="title"/>
          </p:nvPr>
        </p:nvSpPr>
        <p:spPr>
          <a:xfrm>
            <a:off x="656023" y="36512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5"/>
              </a:buClr>
              <a:buSzPts val="3600"/>
              <a:buFont typeface="Helvetica Neue"/>
              <a:buNone/>
            </a:pPr>
            <a:r>
              <a:rPr lang="en-GB"/>
              <a:t>POTENTIAL POINTS OF CONTACT FOR IDENTIFYING CHILD LABOUR</a:t>
            </a:r>
            <a:endParaRPr/>
          </a:p>
        </p:txBody>
      </p:sp>
      <p:sp>
        <p:nvSpPr>
          <p:cNvPr id="287" name="Google Shape;287;p7"/>
          <p:cNvSpPr txBox="1">
            <a:spLocks noGrp="1"/>
          </p:cNvSpPr>
          <p:nvPr>
            <p:ph type="body" idx="2"/>
          </p:nvPr>
        </p:nvSpPr>
        <p:spPr>
          <a:xfrm>
            <a:off x="656023" y="2023197"/>
            <a:ext cx="11535977" cy="4834803"/>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accent6"/>
              </a:buClr>
              <a:buSzPts val="2400"/>
              <a:buChar char="•"/>
            </a:pPr>
            <a:r>
              <a:rPr lang="en-GB" sz="2400" dirty="0">
                <a:solidFill>
                  <a:srgbClr val="000000"/>
                </a:solidFill>
                <a:latin typeface="Helvetica Neue"/>
                <a:ea typeface="Helvetica Neue"/>
                <a:cs typeface="Helvetica Neue"/>
                <a:sym typeface="Helvetica Neue"/>
              </a:rPr>
              <a:t>Schools, local and humanitarian service providers, health clinics, distributions </a:t>
            </a:r>
            <a:endParaRPr sz="2400" dirty="0">
              <a:latin typeface="Helvetica Neue"/>
              <a:ea typeface="Helvetica Neue"/>
              <a:cs typeface="Helvetica Neue"/>
              <a:sym typeface="Helvetica Neue"/>
            </a:endParaRPr>
          </a:p>
          <a:p>
            <a:pPr marL="228600" lvl="0" indent="-228600" algn="l" rtl="0">
              <a:lnSpc>
                <a:spcPct val="90000"/>
              </a:lnSpc>
              <a:spcBef>
                <a:spcPts val="1000"/>
              </a:spcBef>
              <a:spcAft>
                <a:spcPts val="0"/>
              </a:spcAft>
              <a:buClr>
                <a:schemeClr val="accent6"/>
              </a:buClr>
              <a:buSzPts val="2400"/>
              <a:buChar char="•"/>
            </a:pPr>
            <a:r>
              <a:rPr lang="en-GB" sz="2400" dirty="0">
                <a:solidFill>
                  <a:srgbClr val="000000"/>
                </a:solidFill>
                <a:latin typeface="Helvetica Neue"/>
                <a:ea typeface="Helvetica Neue"/>
                <a:cs typeface="Helvetica Neue"/>
                <a:sym typeface="Helvetica Neue"/>
              </a:rPr>
              <a:t>Community outreach, community-based structures, religious/community leaders </a:t>
            </a:r>
            <a:endParaRPr sz="2400" dirty="0">
              <a:latin typeface="Helvetica Neue"/>
              <a:ea typeface="Helvetica Neue"/>
              <a:cs typeface="Helvetica Neue"/>
              <a:sym typeface="Helvetica Neue"/>
            </a:endParaRPr>
          </a:p>
          <a:p>
            <a:pPr marL="228600" lvl="0" indent="-228600" algn="l" rtl="0">
              <a:lnSpc>
                <a:spcPct val="90000"/>
              </a:lnSpc>
              <a:spcBef>
                <a:spcPts val="1000"/>
              </a:spcBef>
              <a:spcAft>
                <a:spcPts val="0"/>
              </a:spcAft>
              <a:buClr>
                <a:schemeClr val="accent6"/>
              </a:buClr>
              <a:buSzPts val="2400"/>
              <a:buChar char="•"/>
            </a:pPr>
            <a:r>
              <a:rPr lang="en-GB" sz="2400" dirty="0">
                <a:solidFill>
                  <a:srgbClr val="000000"/>
                </a:solidFill>
                <a:latin typeface="Helvetica Neue"/>
                <a:ea typeface="Helvetica Neue"/>
                <a:cs typeface="Helvetica Neue"/>
                <a:sym typeface="Helvetica Neue"/>
              </a:rPr>
              <a:t>Community centres, safe spaces, multi-service centres, group activities </a:t>
            </a:r>
            <a:endParaRPr dirty="0"/>
          </a:p>
          <a:p>
            <a:pPr marL="228600" lvl="0" indent="-228600" algn="l" rtl="0">
              <a:lnSpc>
                <a:spcPct val="90000"/>
              </a:lnSpc>
              <a:spcBef>
                <a:spcPts val="1000"/>
              </a:spcBef>
              <a:spcAft>
                <a:spcPts val="0"/>
              </a:spcAft>
              <a:buClr>
                <a:schemeClr val="accent6"/>
              </a:buClr>
              <a:buSzPts val="2400"/>
              <a:buChar char="•"/>
            </a:pPr>
            <a:r>
              <a:rPr lang="en-GB" sz="2400" dirty="0">
                <a:solidFill>
                  <a:srgbClr val="000000"/>
                </a:solidFill>
                <a:latin typeface="Helvetica Neue"/>
                <a:ea typeface="Helvetica Neue"/>
                <a:cs typeface="Helvetica Neue"/>
                <a:sym typeface="Helvetica Neue"/>
              </a:rPr>
              <a:t>Working with employers, employers’ associations, trade unions </a:t>
            </a:r>
            <a:endParaRPr sz="2400" dirty="0">
              <a:latin typeface="Helvetica Neue"/>
              <a:ea typeface="Helvetica Neue"/>
              <a:cs typeface="Helvetica Neue"/>
              <a:sym typeface="Helvetica Neue"/>
            </a:endParaRPr>
          </a:p>
          <a:p>
            <a:pPr marL="228600" lvl="0" indent="-228600" algn="l" rtl="0">
              <a:lnSpc>
                <a:spcPct val="90000"/>
              </a:lnSpc>
              <a:spcBef>
                <a:spcPts val="1000"/>
              </a:spcBef>
              <a:spcAft>
                <a:spcPts val="0"/>
              </a:spcAft>
              <a:buClr>
                <a:schemeClr val="accent6"/>
              </a:buClr>
              <a:buSzPts val="2400"/>
              <a:buChar char="•"/>
            </a:pPr>
            <a:r>
              <a:rPr lang="en-GB" sz="2400" dirty="0">
                <a:solidFill>
                  <a:srgbClr val="000000"/>
                </a:solidFill>
                <a:latin typeface="Helvetica Neue"/>
                <a:ea typeface="Helvetica Neue"/>
                <a:cs typeface="Helvetica Neue"/>
                <a:sym typeface="Helvetica Neue"/>
              </a:rPr>
              <a:t>Contact with children in the workplace, shops, streets, or fields </a:t>
            </a:r>
            <a:endParaRPr sz="2400" dirty="0">
              <a:latin typeface="Helvetica Neue"/>
              <a:ea typeface="Helvetica Neue"/>
              <a:cs typeface="Helvetica Neue"/>
              <a:sym typeface="Helvetica Neue"/>
            </a:endParaRPr>
          </a:p>
          <a:p>
            <a:pPr marL="228600" lvl="0" indent="-228600" algn="l" rtl="0">
              <a:lnSpc>
                <a:spcPct val="90000"/>
              </a:lnSpc>
              <a:spcBef>
                <a:spcPts val="1000"/>
              </a:spcBef>
              <a:spcAft>
                <a:spcPts val="0"/>
              </a:spcAft>
              <a:buClr>
                <a:schemeClr val="accent6"/>
              </a:buClr>
              <a:buSzPts val="2400"/>
              <a:buChar char="•"/>
            </a:pPr>
            <a:r>
              <a:rPr lang="en-GB" sz="2400" dirty="0">
                <a:solidFill>
                  <a:srgbClr val="000000"/>
                </a:solidFill>
                <a:latin typeface="Helvetica Neue"/>
                <a:ea typeface="Helvetica Neue"/>
                <a:cs typeface="Helvetica Neue"/>
                <a:sym typeface="Helvetica Neue"/>
              </a:rPr>
              <a:t>Working with children previously in child labour (outreach or peer networks) </a:t>
            </a:r>
            <a:endParaRPr sz="2400" dirty="0">
              <a:latin typeface="Helvetica Neue"/>
              <a:ea typeface="Helvetica Neue"/>
              <a:cs typeface="Helvetica Neue"/>
              <a:sym typeface="Helvetica Neue"/>
            </a:endParaRPr>
          </a:p>
          <a:p>
            <a:pPr marL="228600" lvl="0" indent="-228600" algn="l" rtl="0">
              <a:lnSpc>
                <a:spcPct val="90000"/>
              </a:lnSpc>
              <a:spcBef>
                <a:spcPts val="1000"/>
              </a:spcBef>
              <a:spcAft>
                <a:spcPts val="0"/>
              </a:spcAft>
              <a:buClr>
                <a:schemeClr val="accent6"/>
              </a:buClr>
              <a:buSzPts val="2400"/>
              <a:buChar char="•"/>
            </a:pPr>
            <a:r>
              <a:rPr lang="en-GB" sz="2400" dirty="0">
                <a:solidFill>
                  <a:srgbClr val="000000"/>
                </a:solidFill>
                <a:latin typeface="Helvetica Neue"/>
                <a:ea typeface="Helvetica Neue"/>
                <a:cs typeface="Helvetica Neue"/>
                <a:sym typeface="Helvetica Neue"/>
              </a:rPr>
              <a:t>Existing monitoring systems (child labour/child protection/camp management) </a:t>
            </a:r>
            <a:endParaRPr sz="2400" dirty="0">
              <a:latin typeface="Helvetica Neue"/>
              <a:ea typeface="Helvetica Neue"/>
              <a:cs typeface="Helvetica Neue"/>
              <a:sym typeface="Helvetica Neue"/>
            </a:endParaRPr>
          </a:p>
          <a:p>
            <a:pPr marL="228600" lvl="0" indent="-228600" algn="l" rtl="0">
              <a:lnSpc>
                <a:spcPct val="90000"/>
              </a:lnSpc>
              <a:spcBef>
                <a:spcPts val="1000"/>
              </a:spcBef>
              <a:spcAft>
                <a:spcPts val="0"/>
              </a:spcAft>
              <a:buClr>
                <a:schemeClr val="accent6"/>
              </a:buClr>
              <a:buSzPts val="2400"/>
              <a:buChar char="•"/>
            </a:pPr>
            <a:r>
              <a:rPr lang="en-GB" sz="2400" dirty="0">
                <a:solidFill>
                  <a:srgbClr val="000000"/>
                </a:solidFill>
                <a:latin typeface="Helvetica Neue"/>
                <a:ea typeface="Helvetica Neue"/>
                <a:cs typeface="Helvetica Neue"/>
                <a:sym typeface="Helvetica Neue"/>
              </a:rPr>
              <a:t>Community-level profiling or assessment </a:t>
            </a:r>
            <a:endParaRPr sz="2400" dirty="0">
              <a:latin typeface="Helvetica Neue"/>
              <a:ea typeface="Helvetica Neue"/>
              <a:cs typeface="Helvetica Neue"/>
              <a:sym typeface="Helvetica Neue"/>
            </a:endParaRPr>
          </a:p>
          <a:p>
            <a:pPr marL="228600" lvl="0" indent="-228600" algn="l" rtl="0">
              <a:lnSpc>
                <a:spcPct val="90000"/>
              </a:lnSpc>
              <a:spcBef>
                <a:spcPts val="1000"/>
              </a:spcBef>
              <a:spcAft>
                <a:spcPts val="0"/>
              </a:spcAft>
              <a:buClr>
                <a:schemeClr val="accent6"/>
              </a:buClr>
              <a:buSzPts val="2400"/>
              <a:buChar char="•"/>
            </a:pPr>
            <a:r>
              <a:rPr lang="en-GB" sz="2400" dirty="0">
                <a:solidFill>
                  <a:srgbClr val="000000"/>
                </a:solidFill>
                <a:latin typeface="Helvetica Neue"/>
                <a:ea typeface="Helvetica Neue"/>
                <a:cs typeface="Helvetica Neue"/>
                <a:sym typeface="Helvetica Neue"/>
              </a:rPr>
              <a:t>Social welfare and assistance/CVA/FSL programmes </a:t>
            </a:r>
            <a:endParaRPr sz="2400" dirty="0">
              <a:latin typeface="Helvetica Neue"/>
              <a:ea typeface="Helvetica Neue"/>
              <a:cs typeface="Helvetica Neue"/>
              <a:sym typeface="Helvetica Neue"/>
            </a:endParaRPr>
          </a:p>
          <a:p>
            <a:pPr marL="228600" lvl="0" indent="-228600" algn="l" rtl="0">
              <a:lnSpc>
                <a:spcPct val="90000"/>
              </a:lnSpc>
              <a:spcBef>
                <a:spcPts val="1000"/>
              </a:spcBef>
              <a:spcAft>
                <a:spcPts val="0"/>
              </a:spcAft>
              <a:buClr>
                <a:schemeClr val="accent6"/>
              </a:buClr>
              <a:buSzPts val="2400"/>
              <a:buChar char="•"/>
            </a:pPr>
            <a:r>
              <a:rPr lang="en-GB" sz="2400" dirty="0">
                <a:solidFill>
                  <a:srgbClr val="000000"/>
                </a:solidFill>
                <a:latin typeface="Helvetica Neue"/>
                <a:ea typeface="Helvetica Neue"/>
                <a:cs typeface="Helvetica Neue"/>
                <a:sym typeface="Helvetica Neue"/>
              </a:rPr>
              <a:t>Law or border </a:t>
            </a:r>
            <a:r>
              <a:rPr lang="en-GB" sz="2400" dirty="0">
                <a:solidFill>
                  <a:schemeClr val="bg2"/>
                </a:solidFill>
                <a:latin typeface="Helvetica Neue"/>
                <a:ea typeface="Helvetica Neue"/>
                <a:cs typeface="Helvetica Neue"/>
                <a:sym typeface="Helvetica Neue"/>
              </a:rPr>
              <a:t>enforcement</a:t>
            </a:r>
            <a:r>
              <a:rPr lang="en-GB" sz="2400" dirty="0">
                <a:solidFill>
                  <a:srgbClr val="000000"/>
                </a:solidFill>
                <a:latin typeface="Helvetica Neue"/>
                <a:ea typeface="Helvetica Neue"/>
                <a:cs typeface="Helvetica Neue"/>
                <a:sym typeface="Helvetica Neue"/>
              </a:rPr>
              <a:t>, </a:t>
            </a:r>
            <a:r>
              <a:rPr lang="en-GB" sz="2400" dirty="0">
                <a:solidFill>
                  <a:schemeClr val="bg2"/>
                </a:solidFill>
                <a:latin typeface="Helvetica Neue"/>
                <a:ea typeface="Helvetica Neue"/>
                <a:cs typeface="Helvetica Neue"/>
                <a:sym typeface="Helvetica Neue"/>
              </a:rPr>
              <a:t>registration or arrival points (IDPs/Refugees/UASC) </a:t>
            </a:r>
            <a:endParaRPr dirty="0">
              <a:solidFill>
                <a:schemeClr val="bg2"/>
              </a:solidFill>
            </a:endParaRPr>
          </a:p>
          <a:p>
            <a:pPr marL="228600" lvl="0" indent="-88900" algn="l" rtl="0">
              <a:lnSpc>
                <a:spcPct val="90000"/>
              </a:lnSpc>
              <a:spcBef>
                <a:spcPts val="1000"/>
              </a:spcBef>
              <a:spcAft>
                <a:spcPts val="0"/>
              </a:spcAft>
              <a:buClr>
                <a:schemeClr val="accent6"/>
              </a:buClr>
              <a:buSzPts val="2200"/>
              <a:buNone/>
            </a:pPr>
            <a:endParaRPr sz="2200" dirty="0">
              <a:latin typeface="Helvetica Neue"/>
              <a:ea typeface="Helvetica Neue"/>
              <a:cs typeface="Helvetica Neue"/>
              <a:sym typeface="Helvetica Neue"/>
            </a:endParaRPr>
          </a:p>
        </p:txBody>
      </p:sp>
      <p:sp>
        <p:nvSpPr>
          <p:cNvPr id="288" name="Google Shape;288;p7"/>
          <p:cNvSpPr/>
          <p:nvPr/>
        </p:nvSpPr>
        <p:spPr>
          <a:xfrm>
            <a:off x="-6083365" y="474345"/>
            <a:ext cx="60960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8"/>
          <p:cNvSpPr txBox="1">
            <a:spLocks noGrp="1"/>
          </p:cNvSpPr>
          <p:nvPr>
            <p:ph type="title"/>
          </p:nvPr>
        </p:nvSpPr>
        <p:spPr>
          <a:xfrm>
            <a:off x="656025" y="0"/>
            <a:ext cx="112188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5"/>
              </a:buClr>
              <a:buSzPts val="3600"/>
              <a:buFont typeface="Helvetica Neue"/>
              <a:buNone/>
            </a:pPr>
            <a:r>
              <a:rPr lang="en-GB" sz="3200"/>
              <a:t>ONLY EVER IDENTIFY CHILDREN IN </a:t>
            </a:r>
            <a:br>
              <a:rPr lang="en-GB" sz="3200"/>
            </a:br>
            <a:r>
              <a:rPr lang="en-GB" sz="3200"/>
              <a:t>CHILD LABOUR SAFELY! </a:t>
            </a:r>
            <a:endParaRPr sz="3200"/>
          </a:p>
        </p:txBody>
      </p:sp>
      <p:sp>
        <p:nvSpPr>
          <p:cNvPr id="295" name="Google Shape;295;p8"/>
          <p:cNvSpPr txBox="1">
            <a:spLocks noGrp="1"/>
          </p:cNvSpPr>
          <p:nvPr>
            <p:ph type="body" idx="2"/>
          </p:nvPr>
        </p:nvSpPr>
        <p:spPr>
          <a:xfrm>
            <a:off x="656023" y="1888040"/>
            <a:ext cx="10846168" cy="4750504"/>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SzPts val="2200"/>
              <a:buChar char="•"/>
            </a:pPr>
            <a:r>
              <a:rPr lang="en-GB" sz="2000" dirty="0"/>
              <a:t>Create/adapt multi-sector referral pathways with clear entry points and criteria for child labour </a:t>
            </a:r>
            <a:endParaRPr sz="2000" dirty="0"/>
          </a:p>
          <a:p>
            <a:pPr marL="228600" lvl="0" indent="-228600" algn="l" rtl="0">
              <a:lnSpc>
                <a:spcPct val="90000"/>
              </a:lnSpc>
              <a:spcBef>
                <a:spcPts val="1000"/>
              </a:spcBef>
              <a:spcAft>
                <a:spcPts val="0"/>
              </a:spcAft>
              <a:buSzPts val="2200"/>
              <a:buChar char="•"/>
            </a:pPr>
            <a:r>
              <a:rPr lang="en-GB" sz="2000" dirty="0"/>
              <a:t>Review roles and responsibilities, develop guidelines to protect both confidentiality and safety when children are identified, including special measures for WFCL and GBV</a:t>
            </a:r>
            <a:endParaRPr sz="2000" dirty="0"/>
          </a:p>
          <a:p>
            <a:pPr marL="228600" lvl="0" indent="-228600" algn="l" rtl="0">
              <a:lnSpc>
                <a:spcPct val="90000"/>
              </a:lnSpc>
              <a:spcBef>
                <a:spcPts val="1000"/>
              </a:spcBef>
              <a:spcAft>
                <a:spcPts val="0"/>
              </a:spcAft>
              <a:buClr>
                <a:schemeClr val="accent6"/>
              </a:buClr>
              <a:buSzPts val="2200"/>
              <a:buChar char="•"/>
            </a:pPr>
            <a:r>
              <a:rPr lang="en-GB" sz="2000" dirty="0"/>
              <a:t>Actively connect formal referral systems/CP case management with a range of relevant services (protection, education, FSL, social protection and health)</a:t>
            </a:r>
            <a:endParaRPr sz="2000" dirty="0"/>
          </a:p>
          <a:p>
            <a:pPr marL="228600" lvl="0" indent="-228600" algn="l" rtl="0">
              <a:lnSpc>
                <a:spcPct val="90000"/>
              </a:lnSpc>
              <a:spcBef>
                <a:spcPts val="1000"/>
              </a:spcBef>
              <a:spcAft>
                <a:spcPts val="0"/>
              </a:spcAft>
              <a:buClr>
                <a:schemeClr val="accent6"/>
              </a:buClr>
              <a:buSzPts val="2200"/>
              <a:buChar char="•"/>
            </a:pPr>
            <a:r>
              <a:rPr lang="en-GB" sz="2000" dirty="0"/>
              <a:t>Apply a gender and age lens </a:t>
            </a:r>
            <a:endParaRPr sz="2000" dirty="0"/>
          </a:p>
          <a:p>
            <a:pPr marL="228600" lvl="0" indent="-228600" algn="l" rtl="0">
              <a:lnSpc>
                <a:spcPct val="90000"/>
              </a:lnSpc>
              <a:spcBef>
                <a:spcPts val="1000"/>
              </a:spcBef>
              <a:spcAft>
                <a:spcPts val="0"/>
              </a:spcAft>
              <a:buSzPts val="2200"/>
              <a:buChar char="•"/>
            </a:pPr>
            <a:r>
              <a:rPr lang="en-GB" sz="2000" dirty="0"/>
              <a:t>Include information about children’s work and school attendance (how children spend their time) in registration forms for services</a:t>
            </a:r>
            <a:endParaRPr sz="2000" dirty="0"/>
          </a:p>
          <a:p>
            <a:pPr marL="228600" lvl="0" indent="-228600" algn="l" rtl="0">
              <a:lnSpc>
                <a:spcPct val="90000"/>
              </a:lnSpc>
              <a:spcBef>
                <a:spcPts val="1000"/>
              </a:spcBef>
              <a:spcAft>
                <a:spcPts val="0"/>
              </a:spcAft>
              <a:buSzPts val="2200"/>
              <a:buChar char="•"/>
            </a:pPr>
            <a:r>
              <a:rPr lang="en-GB" sz="2000" dirty="0"/>
              <a:t>Ensure front line workers are trained to understand and connect with referral pathways </a:t>
            </a:r>
            <a:endParaRPr sz="2000" dirty="0"/>
          </a:p>
          <a:p>
            <a:pPr marL="228600" lvl="0" indent="-228600" algn="l" rtl="0">
              <a:lnSpc>
                <a:spcPct val="90000"/>
              </a:lnSpc>
              <a:spcBef>
                <a:spcPts val="1000"/>
              </a:spcBef>
              <a:spcAft>
                <a:spcPts val="0"/>
              </a:spcAft>
              <a:buSzPts val="2200"/>
              <a:buChar char="•"/>
            </a:pPr>
            <a:r>
              <a:rPr lang="en-GB" sz="2000" dirty="0"/>
              <a:t>Work with coordination structures to develop expertise and resources to conduct duties safely and effectively</a:t>
            </a:r>
            <a:endParaRPr sz="2000" dirty="0"/>
          </a:p>
          <a:p>
            <a:pPr marL="228600" lvl="0" indent="-101600" algn="l" rtl="0">
              <a:lnSpc>
                <a:spcPct val="90000"/>
              </a:lnSpc>
              <a:spcBef>
                <a:spcPts val="1000"/>
              </a:spcBef>
              <a:spcAft>
                <a:spcPts val="0"/>
              </a:spcAft>
              <a:buClr>
                <a:schemeClr val="accent6"/>
              </a:buClr>
              <a:buSzPts val="2000"/>
              <a:buNone/>
            </a:pPr>
            <a:endParaRPr sz="2000" dirty="0"/>
          </a:p>
        </p:txBody>
      </p:sp>
      <p:sp>
        <p:nvSpPr>
          <p:cNvPr id="296" name="Google Shape;296;p8"/>
          <p:cNvSpPr txBox="1">
            <a:spLocks noGrp="1"/>
          </p:cNvSpPr>
          <p:nvPr>
            <p:ph type="body" idx="1"/>
          </p:nvPr>
        </p:nvSpPr>
        <p:spPr>
          <a:xfrm>
            <a:off x="656023" y="1273685"/>
            <a:ext cx="5439978" cy="61435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6"/>
              </a:buClr>
              <a:buSzPts val="2800"/>
              <a:buNone/>
            </a:pPr>
            <a:r>
              <a:rPr lang="en-GB"/>
              <a:t>KEY CONSIDERATIONS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9"/>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5"/>
              </a:buClr>
              <a:buSzPts val="3600"/>
              <a:buFont typeface="Helvetica Neue"/>
              <a:buNone/>
            </a:pPr>
            <a:r>
              <a:rPr lang="en-GB"/>
              <a:t>DISCUSSION</a:t>
            </a:r>
            <a:endParaRPr/>
          </a:p>
        </p:txBody>
      </p:sp>
      <p:sp>
        <p:nvSpPr>
          <p:cNvPr id="302" name="Google Shape;302;p9"/>
          <p:cNvSpPr txBox="1">
            <a:spLocks noGrp="1"/>
          </p:cNvSpPr>
          <p:nvPr>
            <p:ph type="body" idx="1"/>
          </p:nvPr>
        </p:nvSpPr>
        <p:spPr>
          <a:xfrm>
            <a:off x="656022" y="1971676"/>
            <a:ext cx="10820015" cy="571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6"/>
              </a:buClr>
              <a:buSzPts val="2800"/>
              <a:buNone/>
            </a:pPr>
            <a:r>
              <a:rPr lang="en-GB"/>
              <a:t>With your partner discuss: </a:t>
            </a:r>
            <a:endParaRPr/>
          </a:p>
        </p:txBody>
      </p:sp>
      <p:sp>
        <p:nvSpPr>
          <p:cNvPr id="303" name="Google Shape;303;p9"/>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800"/>
              <a:buNone/>
            </a:pPr>
            <a:r>
              <a:rPr lang="en-GB" dirty="0"/>
              <a:t>What are some of the ways you might be aware children are involved in child labour? What are some of the warning signs or key indications in the context? </a:t>
            </a:r>
            <a:endParaRPr dirty="0"/>
          </a:p>
          <a:p>
            <a:pPr marL="0" lvl="0" indent="0" algn="l" rtl="0">
              <a:lnSpc>
                <a:spcPct val="90000"/>
              </a:lnSpc>
              <a:spcBef>
                <a:spcPts val="1000"/>
              </a:spcBef>
              <a:spcAft>
                <a:spcPts val="0"/>
              </a:spcAft>
              <a:buSzPts val="2800"/>
              <a:buNone/>
            </a:pPr>
            <a:endParaRPr dirty="0"/>
          </a:p>
          <a:p>
            <a:pPr marL="0" lvl="0" indent="0" algn="l" rtl="0">
              <a:lnSpc>
                <a:spcPct val="90000"/>
              </a:lnSpc>
              <a:spcBef>
                <a:spcPts val="1000"/>
              </a:spcBef>
              <a:spcAft>
                <a:spcPts val="0"/>
              </a:spcAft>
              <a:buSzPts val="2800"/>
              <a:buNone/>
            </a:pPr>
            <a:endParaRPr dirty="0"/>
          </a:p>
          <a:p>
            <a:pPr marL="0" lvl="0" indent="0" algn="l" rtl="0">
              <a:lnSpc>
                <a:spcPct val="90000"/>
              </a:lnSpc>
              <a:spcBef>
                <a:spcPts val="1000"/>
              </a:spcBef>
              <a:spcAft>
                <a:spcPts val="0"/>
              </a:spcAft>
              <a:buSzPts val="2800"/>
              <a:buNone/>
            </a:pPr>
            <a:r>
              <a:rPr lang="en-GB" dirty="0"/>
              <a:t>Would these differ if we were talking about trafficking or slavery?</a:t>
            </a:r>
            <a:endParaRPr dirty="0"/>
          </a:p>
        </p:txBody>
      </p:sp>
      <p:sp>
        <p:nvSpPr>
          <p:cNvPr id="304" name="Google Shape;304;p9"/>
          <p:cNvSpPr txBox="1"/>
          <p:nvPr/>
        </p:nvSpPr>
        <p:spPr>
          <a:xfrm>
            <a:off x="656020" y="4314825"/>
            <a:ext cx="10820015" cy="5715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accent6"/>
              </a:buClr>
              <a:buSzPts val="2800"/>
              <a:buFont typeface="Arial"/>
              <a:buNone/>
            </a:pPr>
            <a:r>
              <a:rPr lang="en-GB" sz="2800" b="1">
                <a:solidFill>
                  <a:schemeClr val="accent6"/>
                </a:solidFill>
                <a:latin typeface="Helvetica Neue"/>
                <a:ea typeface="Helvetica Neue"/>
                <a:cs typeface="Helvetica Neue"/>
                <a:sym typeface="Helvetica Neue"/>
              </a:rPr>
              <a:t>After 5 minutes, discuss: </a:t>
            </a:r>
            <a:endParaRPr/>
          </a:p>
        </p:txBody>
      </p:sp>
      <p:pic>
        <p:nvPicPr>
          <p:cNvPr id="305" name="Google Shape;305;p9"/>
          <p:cNvPicPr preferRelativeResize="0"/>
          <p:nvPr/>
        </p:nvPicPr>
        <p:blipFill rotWithShape="1">
          <a:blip r:embed="rId3">
            <a:alphaModFix/>
          </a:blip>
          <a:srcRect/>
          <a:stretch/>
        </p:blipFill>
        <p:spPr>
          <a:xfrm>
            <a:off x="10100877" y="316706"/>
            <a:ext cx="1435100" cy="9398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Custom 3">
      <a:dk1>
        <a:srgbClr val="545554"/>
      </a:dk1>
      <a:lt1>
        <a:srgbClr val="FFFFFF"/>
      </a:lt1>
      <a:dk2>
        <a:srgbClr val="212E3B"/>
      </a:dk2>
      <a:lt2>
        <a:srgbClr val="E7E6E6"/>
      </a:lt2>
      <a:accent1>
        <a:srgbClr val="02628C"/>
      </a:accent1>
      <a:accent2>
        <a:srgbClr val="0388C5"/>
      </a:accent2>
      <a:accent3>
        <a:srgbClr val="97467C"/>
      </a:accent3>
      <a:accent4>
        <a:srgbClr val="94CC7A"/>
      </a:accent4>
      <a:accent5>
        <a:srgbClr val="029FA0"/>
      </a:accent5>
      <a:accent6>
        <a:srgbClr val="405D78"/>
      </a:accent6>
      <a:hlink>
        <a:srgbClr val="67B7DB"/>
      </a:hlink>
      <a:folHlink>
        <a:srgbClr val="36A1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TotalTime>
  <Words>3458</Words>
  <Application>Microsoft Office PowerPoint</Application>
  <PresentationFormat>Widescreen</PresentationFormat>
  <Paragraphs>257</Paragraphs>
  <Slides>24</Slides>
  <Notes>24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Helvetica Neue</vt:lpstr>
      <vt:lpstr>Office Theme</vt:lpstr>
      <vt:lpstr>PowerPoint Presentation</vt:lpstr>
      <vt:lpstr>PowerPoint Presentation</vt:lpstr>
      <vt:lpstr>PowerPoint Presentation</vt:lpstr>
      <vt:lpstr>PowerPoint Presentation</vt:lpstr>
      <vt:lpstr>IDENTIFYING CHILDREN IN CHILD LABOUR SAFELY THROUGH HUMANITARIAN ACTION  </vt:lpstr>
      <vt:lpstr>DISCUSSION</vt:lpstr>
      <vt:lpstr>POTENTIAL POINTS OF CONTACT FOR IDENTIFYING CHILD LABOUR</vt:lpstr>
      <vt:lpstr>ONLY EVER IDENTIFY CHILDREN IN  CHILD LABOUR SAFELY! </vt:lpstr>
      <vt:lpstr>DISCUSSION</vt:lpstr>
      <vt:lpstr>SIGNS OF CHILD LABOUR</vt:lpstr>
      <vt:lpstr>SIGNS OF TRAFFICKING AND SLAVERY </vt:lpstr>
      <vt:lpstr>BE AWARE OF THE RISKS</vt:lpstr>
      <vt:lpstr>MAKING SAFE REFERRALS</vt:lpstr>
      <vt:lpstr>SUPPORTING AND REACHING CHILDREN AT-RISK OF AND IN CHILD LABOUR</vt:lpstr>
      <vt:lpstr>PowerPoint Presentation</vt:lpstr>
      <vt:lpstr>PowerPoint Presentation</vt:lpstr>
      <vt:lpstr>CREATE OPPORTUNITIES TO REACH CHILDREN IN CHILD LABOUR </vt:lpstr>
      <vt:lpstr>CREATE OPPORTUNITIES TO REACH CHILDREN IN CHILD LABOUR </vt:lpstr>
      <vt:lpstr>OPPORTUNITIES TO REACH CHILDREN IN CHILD LABOUR </vt:lpstr>
      <vt:lpstr>OPPORTUNITIES TO REACH CHILDREN IN CHILD LABOUR </vt:lpstr>
      <vt:lpstr>PowerPoint Presentation</vt:lpstr>
      <vt:lpstr>PowerPoint Presentation</vt:lpstr>
      <vt:lpstr>ACTIVITY: UNDERSTANDING HOW CHILDREN IN CHILD LABOUR ACCESS HUMANITARIAN SERVICES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Fitzgerald</dc:creator>
  <cp:lastModifiedBy>Athena Berting</cp:lastModifiedBy>
  <cp:revision>8</cp:revision>
  <dcterms:created xsi:type="dcterms:W3CDTF">2017-12-20T18:51:03Z</dcterms:created>
  <dcterms:modified xsi:type="dcterms:W3CDTF">2022-02-16T04:35:56Z</dcterms:modified>
</cp:coreProperties>
</file>