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30"/>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Lst>
  <p:sldSz cx="12192000" cy="6858000"/>
  <p:notesSz cx="6858000" cy="9144000"/>
  <p:embeddedFontLst>
    <p:embeddedFont>
      <p:font typeface="Calibri" panose="020F0502020204030204" pitchFamily="34" charset="0"/>
      <p:regular r:id="rId31"/>
      <p:bold r:id="rId32"/>
      <p:italic r:id="rId33"/>
      <p:boldItalic r:id="rId34"/>
    </p:embeddedFont>
    <p:embeddedFont>
      <p:font typeface="Helvetica Neue" panose="020B0604020202020204" charset="0"/>
      <p:regular r:id="rId35"/>
      <p:bold r:id="rId36"/>
      <p:italic r:id="rId37"/>
      <p:boldItalic r:id="rId3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9" roundtripDataSignature="AMtx7mgoTnauh6NyGl+hpV6pw4aJ/OWTa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2978" autoAdjust="0"/>
  </p:normalViewPr>
  <p:slideViewPr>
    <p:cSldViewPr snapToGrid="0">
      <p:cViewPr varScale="1">
        <p:scale>
          <a:sx n="103" d="100"/>
          <a:sy n="103" d="100"/>
        </p:scale>
        <p:origin x="876" y="72"/>
      </p:cViewPr>
      <p:guideLst/>
    </p:cSldViewPr>
  </p:slideViewPr>
  <p:notesTextViewPr>
    <p:cViewPr>
      <p:scale>
        <a:sx n="1" d="1"/>
        <a:sy n="1" d="1"/>
      </p:scale>
      <p:origin x="0" y="-75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customschemas.google.com/relationships/presentationmetadata" Target="metadata"/><Relationship Id="rId21" Type="http://schemas.openxmlformats.org/officeDocument/2006/relationships/slide" Target="slides/slide20.xml"/><Relationship Id="rId34" Type="http://schemas.openxmlformats.org/officeDocument/2006/relationships/font" Target="fonts/font4.fntdata"/><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6.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font" Target="fonts/font5.fntdata"/><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3.fntdata"/><Relationship Id="rId38" Type="http://schemas.openxmlformats.org/officeDocument/2006/relationships/font" Target="fonts/font8.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1" name="Google Shape;221;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2" name="Google Shape;222;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8" name="Google Shape;348;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sz="1200" dirty="0"/>
          </a:p>
          <a:p>
            <a:pPr marL="0" lvl="0" indent="0" algn="l" rtl="0">
              <a:lnSpc>
                <a:spcPct val="100000"/>
              </a:lnSpc>
              <a:spcBef>
                <a:spcPts val="0"/>
              </a:spcBef>
              <a:spcAft>
                <a:spcPts val="0"/>
              </a:spcAft>
              <a:buSzPts val="1400"/>
              <a:buNone/>
            </a:pPr>
            <a:r>
              <a:rPr lang="en-GB" sz="1200" b="1" dirty="0">
                <a:solidFill>
                  <a:schemeClr val="dk1"/>
                </a:solidFill>
                <a:latin typeface="Calibri"/>
                <a:ea typeface="Calibri"/>
                <a:cs typeface="Calibri"/>
                <a:sym typeface="Calibri"/>
              </a:rPr>
              <a:t>DISABILITY AS A RISK FACTOR FOR CHILD LABOUR </a:t>
            </a:r>
            <a:endParaRPr dirty="0"/>
          </a:p>
          <a:p>
            <a:pPr marL="0" lvl="0" indent="0" algn="l" rtl="0">
              <a:lnSpc>
                <a:spcPct val="100000"/>
              </a:lnSpc>
              <a:spcBef>
                <a:spcPts val="0"/>
              </a:spcBef>
              <a:spcAft>
                <a:spcPts val="0"/>
              </a:spcAft>
              <a:buSzPts val="1400"/>
              <a:buNone/>
            </a:pPr>
            <a:r>
              <a:rPr lang="en-GB" sz="1200" dirty="0">
                <a:solidFill>
                  <a:schemeClr val="dk1"/>
                </a:solidFill>
                <a:latin typeface="Calibri"/>
                <a:ea typeface="Calibri"/>
                <a:cs typeface="Calibri"/>
                <a:sym typeface="Calibri"/>
              </a:rPr>
              <a:t>For example, children with disabilities often have limited access to inclusive education and consequently have low skills and limited chances to find decent work, making them more vulnerable to child labour. Living with disabilities also implies extra costs, such as healthcare, which can push families into poverty and increase child labour risks.</a:t>
            </a:r>
            <a:br>
              <a:rPr lang="en-GB" sz="1200" dirty="0">
                <a:solidFill>
                  <a:schemeClr val="dk1"/>
                </a:solidFill>
                <a:latin typeface="Calibri"/>
                <a:ea typeface="Calibri"/>
                <a:cs typeface="Calibri"/>
                <a:sym typeface="Calibri"/>
              </a:rPr>
            </a:br>
            <a:r>
              <a:rPr lang="en-GB" sz="1200" dirty="0">
                <a:solidFill>
                  <a:schemeClr val="dk1"/>
                </a:solidFill>
                <a:latin typeface="Calibri"/>
                <a:ea typeface="Calibri"/>
                <a:cs typeface="Calibri"/>
                <a:sym typeface="Calibri"/>
              </a:rPr>
              <a:t>Poverty can also cause disability because it can lead to neglect, malnourishment, denied healthcare, violence against children and child labour. While global evidence seems to confirm that children with disabilities have a higher vulnerability to child labour, this is not always the case. A study in Indonesia2 found that children with disabilities who were out of school were not engaged in economic or household activities; rather, they were found to be inactive at home. It is therefore important to always assess correlations in each specific context. </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endParaRPr dirty="0"/>
          </a:p>
        </p:txBody>
      </p:sp>
      <p:sp>
        <p:nvSpPr>
          <p:cNvPr id="349" name="Google Shape;349;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Google Shape;354;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5" name="Google Shape;355;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56" name="Google Shape;356;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3" name="Google Shape;363;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GB" sz="1200"/>
              <a:t>Recap the range of dangers and hazards children often associated with children’s work, as these help not only understand the harmful consequences of child labour, but also help identify areas where preventative and risk reduction strategies can be put in place. The field of occupational health uses the following categories:</a:t>
            </a:r>
            <a:endParaRPr/>
          </a:p>
          <a:p>
            <a:pPr marL="0" lvl="0" indent="0" algn="l" rtl="0">
              <a:lnSpc>
                <a:spcPct val="100000"/>
              </a:lnSpc>
              <a:spcBef>
                <a:spcPts val="0"/>
              </a:spcBef>
              <a:spcAft>
                <a:spcPts val="0"/>
              </a:spcAft>
              <a:buClr>
                <a:schemeClr val="dk1"/>
              </a:buClr>
              <a:buSzPts val="1200"/>
              <a:buFont typeface="Calibri"/>
              <a:buNone/>
            </a:pPr>
            <a:endParaRPr sz="1200"/>
          </a:p>
          <a:p>
            <a:pPr marL="171450" lvl="0" indent="-171450" algn="l" rtl="0">
              <a:lnSpc>
                <a:spcPct val="100000"/>
              </a:lnSpc>
              <a:spcBef>
                <a:spcPts val="0"/>
              </a:spcBef>
              <a:spcAft>
                <a:spcPts val="0"/>
              </a:spcAft>
              <a:buClr>
                <a:schemeClr val="dk1"/>
              </a:buClr>
              <a:buSzPts val="1200"/>
              <a:buFont typeface="Arial"/>
              <a:buChar char="•"/>
            </a:pPr>
            <a:r>
              <a:rPr lang="en-GB" sz="1200"/>
              <a:t>Biological hazards: dangerous animals and insects, poisonous or sharp plants, bacteria, parasites or viruses (HIV, hepatitis). </a:t>
            </a:r>
            <a:endParaRPr/>
          </a:p>
          <a:p>
            <a:pPr marL="171450" lvl="0" indent="-171450" algn="l" rtl="0">
              <a:lnSpc>
                <a:spcPct val="100000"/>
              </a:lnSpc>
              <a:spcBef>
                <a:spcPts val="0"/>
              </a:spcBef>
              <a:spcAft>
                <a:spcPts val="0"/>
              </a:spcAft>
              <a:buClr>
                <a:schemeClr val="dk1"/>
              </a:buClr>
              <a:buSzPts val="1200"/>
              <a:buFont typeface="Arial"/>
              <a:buChar char="•"/>
            </a:pPr>
            <a:r>
              <a:rPr lang="en-GB" sz="1200"/>
              <a:t>Chemical hazards: toxic gases, liquids (solvents, cleaners), metals (asbestos, mercury, silica, lead), fumes (vehicle exhaust, glues), agrochemicals (pesticides, herbicides and insecticides), explosives.</a:t>
            </a:r>
            <a:endParaRPr/>
          </a:p>
          <a:p>
            <a:pPr marL="171450" lvl="0" indent="-171450" algn="l" rtl="0">
              <a:lnSpc>
                <a:spcPct val="100000"/>
              </a:lnSpc>
              <a:spcBef>
                <a:spcPts val="0"/>
              </a:spcBef>
              <a:spcAft>
                <a:spcPts val="0"/>
              </a:spcAft>
              <a:buClr>
                <a:schemeClr val="dk1"/>
              </a:buClr>
              <a:buSzPts val="1200"/>
              <a:buFont typeface="Arial"/>
              <a:buChar char="•"/>
            </a:pPr>
            <a:r>
              <a:rPr lang="en-GB" sz="1200"/>
              <a:t>Ergonomic hazards: work that requires lifting, carrying or moving heavy loads, repetitive or forceful movements, or work postures that are awkward or which must be held for a long period of time. </a:t>
            </a:r>
            <a:endParaRPr/>
          </a:p>
          <a:p>
            <a:pPr marL="171450" lvl="0" indent="-171450" algn="l" rtl="0">
              <a:lnSpc>
                <a:spcPct val="100000"/>
              </a:lnSpc>
              <a:spcBef>
                <a:spcPts val="0"/>
              </a:spcBef>
              <a:spcAft>
                <a:spcPts val="0"/>
              </a:spcAft>
              <a:buClr>
                <a:schemeClr val="dk1"/>
              </a:buClr>
              <a:buSzPts val="1200"/>
              <a:buFont typeface="Arial"/>
              <a:buChar char="•"/>
            </a:pPr>
            <a:r>
              <a:rPr lang="en-GB" sz="1200"/>
              <a:t>Physical hazards: extreme temperatures (hot or cold), noise, vibrations or radiation. </a:t>
            </a:r>
            <a:endParaRPr/>
          </a:p>
          <a:p>
            <a:pPr marL="171450" lvl="0" indent="-171450" algn="l" rtl="0">
              <a:lnSpc>
                <a:spcPct val="100000"/>
              </a:lnSpc>
              <a:spcBef>
                <a:spcPts val="0"/>
              </a:spcBef>
              <a:spcAft>
                <a:spcPts val="0"/>
              </a:spcAft>
              <a:buClr>
                <a:schemeClr val="dk1"/>
              </a:buClr>
              <a:buSzPts val="1200"/>
              <a:buFont typeface="Arial"/>
              <a:buChar char="•"/>
            </a:pPr>
            <a:r>
              <a:rPr lang="en-GB" sz="1200"/>
              <a:t>Psychological hazards: Stress, intimidation, monotonous work, lack of control or choice, insecurity, harassment, abuse (sexual or physical violence), heavy sense of responsibility. </a:t>
            </a:r>
            <a:endParaRPr/>
          </a:p>
          <a:p>
            <a:pPr marL="171450" lvl="0" indent="-171450" algn="l" rtl="0">
              <a:lnSpc>
                <a:spcPct val="100000"/>
              </a:lnSpc>
              <a:spcBef>
                <a:spcPts val="0"/>
              </a:spcBef>
              <a:spcAft>
                <a:spcPts val="0"/>
              </a:spcAft>
              <a:buClr>
                <a:schemeClr val="dk1"/>
              </a:buClr>
              <a:buSzPts val="1200"/>
              <a:buFont typeface="Arial"/>
              <a:buChar char="•"/>
            </a:pPr>
            <a:r>
              <a:rPr lang="en-GB" sz="1200"/>
              <a:t>Social hazards: isolation from peers and family, association with drugs or adult behaviour. </a:t>
            </a:r>
            <a:endParaRPr/>
          </a:p>
          <a:p>
            <a:pPr marL="171450" lvl="0" indent="-171450" algn="l" rtl="0">
              <a:lnSpc>
                <a:spcPct val="100000"/>
              </a:lnSpc>
              <a:spcBef>
                <a:spcPts val="0"/>
              </a:spcBef>
              <a:spcAft>
                <a:spcPts val="0"/>
              </a:spcAft>
              <a:buClr>
                <a:schemeClr val="dk1"/>
              </a:buClr>
              <a:buSzPts val="1200"/>
              <a:buFont typeface="Arial"/>
              <a:buChar char="•"/>
            </a:pPr>
            <a:r>
              <a:rPr lang="en-GB" sz="1200"/>
              <a:t>Other physical risks: risk of falling, being struck by objects, being caught in or between objects, being cut or burned. </a:t>
            </a:r>
            <a:endParaRPr/>
          </a:p>
          <a:p>
            <a:pPr marL="171450" lvl="0" indent="-171450" algn="l" rtl="0">
              <a:lnSpc>
                <a:spcPct val="100000"/>
              </a:lnSpc>
              <a:spcBef>
                <a:spcPts val="0"/>
              </a:spcBef>
              <a:spcAft>
                <a:spcPts val="0"/>
              </a:spcAft>
              <a:buClr>
                <a:schemeClr val="dk1"/>
              </a:buClr>
              <a:buSzPts val="1200"/>
              <a:buFont typeface="Arial"/>
              <a:buChar char="•"/>
            </a:pPr>
            <a:r>
              <a:rPr lang="en-GB" sz="1200"/>
              <a:t>Working conditions: long working hours, night work or work in isolation, an obligation to commute to or work in insecure areas.</a:t>
            </a:r>
            <a:endParaRPr/>
          </a:p>
          <a:p>
            <a:pPr marL="0" lvl="0" indent="0" algn="l" rtl="0">
              <a:lnSpc>
                <a:spcPct val="100000"/>
              </a:lnSpc>
              <a:spcBef>
                <a:spcPts val="0"/>
              </a:spcBef>
              <a:spcAft>
                <a:spcPts val="0"/>
              </a:spcAft>
              <a:buSzPts val="1400"/>
              <a:buNone/>
            </a:pPr>
            <a:endParaRPr sz="1200"/>
          </a:p>
          <a:p>
            <a:pPr marL="0" lvl="0" indent="0" algn="l" rtl="0">
              <a:lnSpc>
                <a:spcPct val="100000"/>
              </a:lnSpc>
              <a:spcBef>
                <a:spcPts val="0"/>
              </a:spcBef>
              <a:spcAft>
                <a:spcPts val="0"/>
              </a:spcAft>
              <a:buSzPts val="1400"/>
              <a:buNone/>
            </a:pPr>
            <a:endParaRPr/>
          </a:p>
        </p:txBody>
      </p:sp>
      <p:sp>
        <p:nvSpPr>
          <p:cNvPr id="364" name="Google Shape;364;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9"/>
        <p:cNvGrpSpPr/>
        <p:nvPr/>
      </p:nvGrpSpPr>
      <p:grpSpPr>
        <a:xfrm>
          <a:off x="0" y="0"/>
          <a:ext cx="0" cy="0"/>
          <a:chOff x="0" y="0"/>
          <a:chExt cx="0" cy="0"/>
        </a:xfrm>
      </p:grpSpPr>
      <p:sp>
        <p:nvSpPr>
          <p:cNvPr id="410" name="Google Shape;410;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1" name="Google Shape;411;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sz="1200">
                <a:solidFill>
                  <a:schemeClr val="dk1"/>
                </a:solidFill>
                <a:latin typeface="Calibri"/>
                <a:ea typeface="Calibri"/>
                <a:cs typeface="Calibri"/>
                <a:sym typeface="Calibri"/>
              </a:rPr>
              <a:t>Children are exposed to the same dangers faced by adults in the workplace. However, they are affected more significantly by hazards and risks because their bodies are still growing, and they have special physical, cognitive, behavioural, and emotional characteristics that must be taken into consideration. </a:t>
            </a:r>
            <a:endParaRPr/>
          </a:p>
          <a:p>
            <a:pPr marL="0" marR="0" lvl="0" indent="0" algn="l" rtl="0">
              <a:lnSpc>
                <a:spcPct val="100000"/>
              </a:lnSpc>
              <a:spcBef>
                <a:spcPts val="0"/>
              </a:spcBef>
              <a:spcAft>
                <a:spcPts val="0"/>
              </a:spcAft>
              <a:buClr>
                <a:schemeClr val="dk1"/>
              </a:buClr>
              <a:buSzPts val="1200"/>
              <a:buFont typeface="Calibri"/>
              <a:buNone/>
            </a:pPr>
            <a:endParaRPr sz="120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GB" sz="1200">
                <a:solidFill>
                  <a:schemeClr val="dk1"/>
                </a:solidFill>
                <a:latin typeface="Calibri"/>
                <a:ea typeface="Calibri"/>
                <a:cs typeface="Calibri"/>
                <a:sym typeface="Calibri"/>
              </a:rPr>
              <a:t>Some key developmental differences include:</a:t>
            </a:r>
            <a:endParaRPr/>
          </a:p>
          <a:p>
            <a:pPr marL="171450" lvl="0" indent="-171450" algn="l" rtl="0">
              <a:lnSpc>
                <a:spcPct val="100000"/>
              </a:lnSpc>
              <a:spcBef>
                <a:spcPts val="0"/>
              </a:spcBef>
              <a:spcAft>
                <a:spcPts val="0"/>
              </a:spcAft>
              <a:buClr>
                <a:schemeClr val="dk1"/>
              </a:buClr>
              <a:buSzPts val="1200"/>
              <a:buFont typeface="Arial"/>
              <a:buChar char="•"/>
            </a:pPr>
            <a:r>
              <a:rPr lang="en-GB"/>
              <a:t>Children’s size and age mean they may be asked to do tasks beyond their physical strength and build. Because children’s tissues and organs mature at different rates, there is not a specific vulnerable age in general, rather it depends on the particular hazard and level of risk as to what age a child is most vulnerable.</a:t>
            </a:r>
            <a:endParaRPr/>
          </a:p>
          <a:p>
            <a:pPr marL="171450" lvl="0" indent="-171450" algn="l" rtl="0">
              <a:lnSpc>
                <a:spcPct val="100000"/>
              </a:lnSpc>
              <a:spcBef>
                <a:spcPts val="0"/>
              </a:spcBef>
              <a:spcAft>
                <a:spcPts val="0"/>
              </a:spcAft>
              <a:buClr>
                <a:schemeClr val="dk1"/>
              </a:buClr>
              <a:buSzPts val="1200"/>
              <a:buFont typeface="Arial"/>
              <a:buChar char="•"/>
            </a:pPr>
            <a:r>
              <a:rPr lang="en-GB"/>
              <a:t>Children have two and half times more skin per body weight than an adult, which, along with thinner skin, can result in greater absorption of toxins. Skin structure is only fully developed after puberty. </a:t>
            </a:r>
            <a:endParaRPr/>
          </a:p>
          <a:p>
            <a:pPr marL="171450" lvl="0" indent="-171450" algn="l" rtl="0">
              <a:lnSpc>
                <a:spcPct val="100000"/>
              </a:lnSpc>
              <a:spcBef>
                <a:spcPts val="0"/>
              </a:spcBef>
              <a:spcAft>
                <a:spcPts val="0"/>
              </a:spcAft>
              <a:buClr>
                <a:schemeClr val="dk1"/>
              </a:buClr>
              <a:buSzPts val="1200"/>
              <a:buFont typeface="Arial"/>
              <a:buChar char="•"/>
            </a:pPr>
            <a:r>
              <a:rPr lang="en-GB"/>
              <a:t>A child breathes more deeply and frequently than an adult taking in more pathogens and toxic substances/pollutants than adults. A resting child has twice the volume of air passing through the lungs compared to a resting adult over the same period. </a:t>
            </a:r>
            <a:endParaRPr/>
          </a:p>
          <a:p>
            <a:pPr marL="171450" lvl="0" indent="-171450" algn="l" rtl="0">
              <a:lnSpc>
                <a:spcPct val="100000"/>
              </a:lnSpc>
              <a:spcBef>
                <a:spcPts val="0"/>
              </a:spcBef>
              <a:spcAft>
                <a:spcPts val="0"/>
              </a:spcAft>
              <a:buClr>
                <a:schemeClr val="dk1"/>
              </a:buClr>
              <a:buSzPts val="1200"/>
              <a:buFont typeface="Arial"/>
              <a:buChar char="•"/>
            </a:pPr>
            <a:r>
              <a:rPr lang="en-GB"/>
              <a:t>The development of a childs’ brain, can be hindered by exposure to disease and toxic substances. Metals are retained in the brain more readily in childhood and absorption is greater.</a:t>
            </a:r>
            <a:endParaRPr/>
          </a:p>
          <a:p>
            <a:pPr marL="171450" lvl="0" indent="-171450" algn="l" rtl="0">
              <a:lnSpc>
                <a:spcPct val="100000"/>
              </a:lnSpc>
              <a:spcBef>
                <a:spcPts val="0"/>
              </a:spcBef>
              <a:spcAft>
                <a:spcPts val="0"/>
              </a:spcAft>
              <a:buClr>
                <a:schemeClr val="dk1"/>
              </a:buClr>
              <a:buSzPts val="1200"/>
              <a:buFont typeface="Arial"/>
              <a:buChar char="•"/>
            </a:pPr>
            <a:r>
              <a:rPr lang="en-GB"/>
              <a:t>Enzyme systems are immature in childhood, resulting in poorer detoxification of hazardous substances. </a:t>
            </a:r>
            <a:endParaRPr/>
          </a:p>
          <a:p>
            <a:pPr marL="171450" marR="0" lvl="0" indent="-171450" algn="l" rtl="0">
              <a:lnSpc>
                <a:spcPct val="100000"/>
              </a:lnSpc>
              <a:spcBef>
                <a:spcPts val="0"/>
              </a:spcBef>
              <a:spcAft>
                <a:spcPts val="0"/>
              </a:spcAft>
              <a:buClr>
                <a:schemeClr val="dk1"/>
              </a:buClr>
              <a:buSzPts val="1200"/>
              <a:buFont typeface="Arial"/>
              <a:buChar char="•"/>
            </a:pPr>
            <a:r>
              <a:rPr lang="en-GB"/>
              <a:t>Internal systems such as gastro-intestinal, endocrine, reproductive and renal systems </a:t>
            </a:r>
            <a:endParaRPr/>
          </a:p>
          <a:p>
            <a:pPr marL="171450" lvl="0" indent="-171450" algn="l" rtl="0">
              <a:lnSpc>
                <a:spcPct val="100000"/>
              </a:lnSpc>
              <a:spcBef>
                <a:spcPts val="0"/>
              </a:spcBef>
              <a:spcAft>
                <a:spcPts val="0"/>
              </a:spcAft>
              <a:buClr>
                <a:schemeClr val="dk1"/>
              </a:buClr>
              <a:buSzPts val="1200"/>
              <a:buFont typeface="Arial"/>
              <a:buChar char="•"/>
            </a:pPr>
            <a:r>
              <a:rPr lang="en-GB"/>
              <a:t>are maturing during childhood and are less efficient in eliminating hazardous agents.  Exposure to toxins can hinder maturation of internal systems.  The endocrine system and hormones play a key role in growth and development and can be especially vulnerable to disruption by exposure to chemicals during childhood and adolescence.</a:t>
            </a:r>
            <a:endParaRPr/>
          </a:p>
          <a:p>
            <a:pPr marL="171450" lvl="0" indent="-171450" algn="l" rtl="0">
              <a:lnSpc>
                <a:spcPct val="100000"/>
              </a:lnSpc>
              <a:spcBef>
                <a:spcPts val="0"/>
              </a:spcBef>
              <a:spcAft>
                <a:spcPts val="0"/>
              </a:spcAft>
              <a:buClr>
                <a:schemeClr val="dk1"/>
              </a:buClr>
              <a:buSzPts val="1200"/>
              <a:buFont typeface="Arial"/>
              <a:buChar char="•"/>
            </a:pPr>
            <a:r>
              <a:rPr lang="en-GB"/>
              <a:t>Because children are growing, they consume high levels of energy, water, and air. As they intake more they receive higher doses of whatever diseases, toxins and contaminants are present in the air, water, or food. </a:t>
            </a:r>
            <a:endParaRPr/>
          </a:p>
          <a:p>
            <a:pPr marL="171450" lvl="0" indent="-171450" algn="l" rtl="0">
              <a:lnSpc>
                <a:spcPct val="100000"/>
              </a:lnSpc>
              <a:spcBef>
                <a:spcPts val="0"/>
              </a:spcBef>
              <a:spcAft>
                <a:spcPts val="0"/>
              </a:spcAft>
              <a:buClr>
                <a:schemeClr val="dk1"/>
              </a:buClr>
              <a:buSzPts val="1200"/>
              <a:buFont typeface="Arial"/>
              <a:buChar char="•"/>
            </a:pPr>
            <a:r>
              <a:rPr lang="en-GB"/>
              <a:t>Children are more likely to dehydrate as they lose more water (per kg of body weight) than adults, through their lungs (greater passage of air through them), skin (larger surface area), and kidneys (less able to process concentrated urine).</a:t>
            </a:r>
            <a:endParaRPr/>
          </a:p>
          <a:p>
            <a:pPr marL="171450" lvl="0" indent="-171450" algn="l" rtl="0">
              <a:lnSpc>
                <a:spcPct val="100000"/>
              </a:lnSpc>
              <a:spcBef>
                <a:spcPts val="0"/>
              </a:spcBef>
              <a:spcAft>
                <a:spcPts val="0"/>
              </a:spcAft>
              <a:buClr>
                <a:schemeClr val="dk1"/>
              </a:buClr>
              <a:buSzPts val="1200"/>
              <a:buFont typeface="Arial"/>
              <a:buChar char="•"/>
            </a:pPr>
            <a:r>
              <a:rPr lang="en-GB"/>
              <a:t>10 to 18-year-olds require about 9.5 hours of sleep a night for proper development.</a:t>
            </a:r>
            <a:endParaRPr/>
          </a:p>
          <a:p>
            <a:pPr marL="171450" lvl="0" indent="-171450" algn="l" rtl="0">
              <a:lnSpc>
                <a:spcPct val="100000"/>
              </a:lnSpc>
              <a:spcBef>
                <a:spcPts val="0"/>
              </a:spcBef>
              <a:spcAft>
                <a:spcPts val="0"/>
              </a:spcAft>
              <a:buClr>
                <a:schemeClr val="dk1"/>
              </a:buClr>
              <a:buSzPts val="1200"/>
              <a:buFont typeface="Arial"/>
              <a:buChar char="•"/>
            </a:pPr>
            <a:r>
              <a:rPr lang="en-GB"/>
              <a:t>Children have increased sensitivity to heat and cold as the sweat glands and thermo-regulatory system are not fully developed.</a:t>
            </a:r>
            <a:endParaRPr/>
          </a:p>
          <a:p>
            <a:pPr marL="171450" lvl="0" indent="-171450" algn="l" rtl="0">
              <a:lnSpc>
                <a:spcPct val="100000"/>
              </a:lnSpc>
              <a:spcBef>
                <a:spcPts val="0"/>
              </a:spcBef>
              <a:spcAft>
                <a:spcPts val="0"/>
              </a:spcAft>
              <a:buClr>
                <a:schemeClr val="dk1"/>
              </a:buClr>
              <a:buSzPts val="1200"/>
              <a:buFont typeface="Arial"/>
              <a:buChar char="•"/>
            </a:pPr>
            <a:r>
              <a:rPr lang="en-GB"/>
              <a:t>Physical strain, especially when combined with repetitive movements, on growing bones and joints can cause stunting, spinal injury, and other life-long impairments.</a:t>
            </a:r>
            <a:endParaRPr/>
          </a:p>
          <a:p>
            <a:pPr marL="171450" lvl="0" indent="-171450" algn="l" rtl="0">
              <a:lnSpc>
                <a:spcPct val="100000"/>
              </a:lnSpc>
              <a:spcBef>
                <a:spcPts val="0"/>
              </a:spcBef>
              <a:spcAft>
                <a:spcPts val="0"/>
              </a:spcAft>
              <a:buClr>
                <a:schemeClr val="dk1"/>
              </a:buClr>
              <a:buSzPts val="1200"/>
              <a:buFont typeface="Arial"/>
              <a:buChar char="•"/>
            </a:pPr>
            <a:r>
              <a:rPr lang="en-GB"/>
              <a:t>Younger children have less ability to recognize and assess potential safety and health risks at work and make decisions about them.</a:t>
            </a:r>
            <a:endParaRPr/>
          </a:p>
          <a:p>
            <a:pPr marL="171450" lvl="0" indent="-171450" algn="l" rtl="0">
              <a:lnSpc>
                <a:spcPct val="100000"/>
              </a:lnSpc>
              <a:spcBef>
                <a:spcPts val="0"/>
              </a:spcBef>
              <a:spcAft>
                <a:spcPts val="0"/>
              </a:spcAft>
              <a:buClr>
                <a:schemeClr val="dk1"/>
              </a:buClr>
              <a:buSzPts val="1200"/>
              <a:buFont typeface="Arial"/>
              <a:buChar char="•"/>
            </a:pPr>
            <a:r>
              <a:rPr lang="en-GB" sz="1200">
                <a:solidFill>
                  <a:schemeClr val="dk1"/>
                </a:solidFill>
                <a:latin typeface="Calibri"/>
                <a:ea typeface="Calibri"/>
                <a:cs typeface="Calibri"/>
                <a:sym typeface="Calibri"/>
              </a:rPr>
              <a:t>Physical strain, especially when combined with repetitive movements, on growing bones, joints and muscles can cause stunting, spinal injury, and other life-long impairments. </a:t>
            </a:r>
            <a:endParaRPr/>
          </a:p>
        </p:txBody>
      </p:sp>
      <p:sp>
        <p:nvSpPr>
          <p:cNvPr id="412" name="Google Shape;412;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Google Shape;429;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0" name="Google Shape;430;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b="0"/>
              <a:t>There are also factors which exacerbate children’s innate physical vulnerabilities. These can include a lack work experience which means children are less able to make informed judgements about what is safe or not. Children’s sense of wanting to perform well and are willing to do extra or go further to please adults without realising the risk. If adults are not practicing correct health and safety within the workplace, children will learn incorrect and unsafe behaviour from them, and having little or no safety induction and ongoing training, means children won’t know when they are placing themselves in danger, or what they should be doing to minimise hazards. Inadequate even harsh supervision can only exacerbate children’s behaviour towards safety.  Children are often powerless in terms of organisation and right, agency and control in the workplace which weakens their position in the workplace and ability to refuse unsafe working practices.  </a:t>
            </a:r>
            <a:endParaRPr/>
          </a:p>
          <a:p>
            <a:pPr marL="0" lvl="0" indent="0" algn="l" rtl="0">
              <a:lnSpc>
                <a:spcPct val="100000"/>
              </a:lnSpc>
              <a:spcBef>
                <a:spcPts val="0"/>
              </a:spcBef>
              <a:spcAft>
                <a:spcPts val="0"/>
              </a:spcAft>
              <a:buSzPts val="1400"/>
              <a:buNone/>
            </a:pPr>
            <a:endParaRPr/>
          </a:p>
        </p:txBody>
      </p:sp>
      <p:sp>
        <p:nvSpPr>
          <p:cNvPr id="431" name="Google Shape;431;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
        <p:cNvGrpSpPr/>
        <p:nvPr/>
      </p:nvGrpSpPr>
      <p:grpSpPr>
        <a:xfrm>
          <a:off x="0" y="0"/>
          <a:ext cx="0" cy="0"/>
          <a:chOff x="0" y="0"/>
          <a:chExt cx="0" cy="0"/>
        </a:xfrm>
      </p:grpSpPr>
      <p:sp>
        <p:nvSpPr>
          <p:cNvPr id="436" name="Google Shape;436;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7" name="Google Shape;437;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a:t>Children often experience severe psychosocial consequences when they are in child labour and work or live in an environment where they are belittled and harassed or experience psychological violence and abuse. Cumulating over time, children may suffer stigmatisation, marginalisation and discrimination from their peers and within their communities, particularly if they differ in appearance or behaviour to other children in their communities.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GB"/>
              <a:t>Children who work in extremely dangerous situations and in exploitative and abusive conditions where they are abused, degraded, and rejected by employers, peers, and others risk psychosocial distress caused by isolation, limited freedom of movement, social integration with others and separation from their primary caregivers who can ensure a child’s welfare and healthy development. Children in these situations may become highly depend on their employers for their basic needs and have little power to escape maltreatment.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GB"/>
              <a:t>Children’s sense of personal security can be negatively impacted by child labour as can their personal identity and value, affecting how far children are able to shape their futures. This can lead to serious emotional expressions including stress, low self-esteem, helplessness and sometimes strong or overwhelming negative feelings. </a:t>
            </a:r>
            <a:endParaRPr/>
          </a:p>
          <a:p>
            <a:pPr marL="0" lvl="0" indent="0" algn="l" rtl="0">
              <a:lnSpc>
                <a:spcPct val="100000"/>
              </a:lnSpc>
              <a:spcBef>
                <a:spcPts val="0"/>
              </a:spcBef>
              <a:spcAft>
                <a:spcPts val="0"/>
              </a:spcAft>
              <a:buSzPts val="1400"/>
              <a:buNone/>
            </a:pPr>
            <a:endParaRPr/>
          </a:p>
        </p:txBody>
      </p:sp>
      <p:sp>
        <p:nvSpPr>
          <p:cNvPr id="438" name="Google Shape;438;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
        <p:cNvGrpSpPr/>
        <p:nvPr/>
      </p:nvGrpSpPr>
      <p:grpSpPr>
        <a:xfrm>
          <a:off x="0" y="0"/>
          <a:ext cx="0" cy="0"/>
          <a:chOff x="0" y="0"/>
          <a:chExt cx="0" cy="0"/>
        </a:xfrm>
      </p:grpSpPr>
      <p:sp>
        <p:nvSpPr>
          <p:cNvPr id="443" name="Google Shape;443;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4" name="Google Shape;444;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a:t>Job content helps determine motivation in the workplace. A lack of variety and repetitiveness, under using skills, meaningless work, high levels of uncertainty, conflicting demands, and a lack of opportunity to learn and develop new skills, experiences and self-esteem all lead to poor psychological and physical health, boredom, anxiety, depression and resentment, undermine self-worth, and leave children ill-prepared for the demands of adult life.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GB" sz="1200">
                <a:solidFill>
                  <a:schemeClr val="dk1"/>
                </a:solidFill>
                <a:latin typeface="Calibri"/>
                <a:ea typeface="Calibri"/>
                <a:cs typeface="Calibri"/>
                <a:sym typeface="Calibri"/>
              </a:rPr>
              <a:t>Both work overload and under load (the amount of work and the difficulty of the work) can include work where children are machine pacing, high levels of time pressure, and continually subject to deadlines can have a problematic impact on child labourer’s psychosocial health. Long working hours and the physical effort and strain of many jobs where children carry heavy physical loads without aids, or work in conditions where they sit on the floor or in confined spaces for a long time contribute to children experiencing stress, high levels of and stress related illnesses.</a:t>
            </a:r>
            <a:r>
              <a:rPr lang="en-GB"/>
              <a:t> </a:t>
            </a:r>
            <a:endParaRPr/>
          </a:p>
          <a:p>
            <a:pPr marL="0" lvl="0" indent="0" algn="l" rtl="0">
              <a:lnSpc>
                <a:spcPct val="100000"/>
              </a:lnSpc>
              <a:spcBef>
                <a:spcPts val="0"/>
              </a:spcBef>
              <a:spcAft>
                <a:spcPts val="0"/>
              </a:spcAft>
              <a:buSzPts val="1400"/>
              <a:buNone/>
            </a:pPr>
            <a:endParaRPr/>
          </a:p>
          <a:p>
            <a:pPr marL="0" marR="0" lvl="0" indent="0" algn="l" rtl="0">
              <a:lnSpc>
                <a:spcPct val="100000"/>
              </a:lnSpc>
              <a:spcBef>
                <a:spcPts val="0"/>
              </a:spcBef>
              <a:spcAft>
                <a:spcPts val="0"/>
              </a:spcAft>
              <a:buClr>
                <a:schemeClr val="dk1"/>
              </a:buClr>
              <a:buSzPts val="1200"/>
              <a:buFont typeface="Calibri"/>
              <a:buNone/>
            </a:pPr>
            <a:r>
              <a:rPr lang="en-GB" sz="1200">
                <a:solidFill>
                  <a:schemeClr val="dk1"/>
                </a:solidFill>
                <a:latin typeface="Calibri"/>
                <a:ea typeface="Calibri"/>
                <a:cs typeface="Calibri"/>
                <a:sym typeface="Calibri"/>
              </a:rPr>
              <a:t>Child labour which involves </a:t>
            </a:r>
            <a:r>
              <a:rPr lang="en-GB"/>
              <a:t>: Shift work and long working hours, including at night with </a:t>
            </a:r>
            <a:r>
              <a:rPr lang="en-GB" sz="1200">
                <a:solidFill>
                  <a:schemeClr val="dk1"/>
                </a:solidFill>
                <a:latin typeface="Calibri"/>
                <a:ea typeface="Calibri"/>
                <a:cs typeface="Calibri"/>
                <a:sym typeface="Calibri"/>
              </a:rPr>
              <a:t>unpredictable, inflexible or unsociable schedules, which may also conflict with work/home demands, can interrupt and reduce sleep patterns causing fatigue and exhaustion, stress, and impaired intellectual development affecting education and disruption of family relationships. Girls are especially at risk as they have a greater burden for household activities and economic activities at the same time, and generally have lower rate of school attendance and completion. </a:t>
            </a:r>
            <a:endParaRPr/>
          </a:p>
          <a:p>
            <a:pPr marL="0" marR="0" lvl="0" indent="0" algn="l" rtl="0">
              <a:lnSpc>
                <a:spcPct val="100000"/>
              </a:lnSpc>
              <a:spcBef>
                <a:spcPts val="0"/>
              </a:spcBef>
              <a:spcAft>
                <a:spcPts val="0"/>
              </a:spcAft>
              <a:buClr>
                <a:schemeClr val="dk1"/>
              </a:buClr>
              <a:buSzPts val="1200"/>
              <a:buFont typeface="Calibri"/>
              <a:buNone/>
            </a:pPr>
            <a:endParaRPr sz="120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GB" sz="1200">
                <a:solidFill>
                  <a:schemeClr val="dk1"/>
                </a:solidFill>
                <a:latin typeface="Calibri"/>
                <a:ea typeface="Calibri"/>
                <a:cs typeface="Calibri"/>
                <a:sym typeface="Calibri"/>
              </a:rPr>
              <a:t>Children in child labour often face low participation in decision making and a lack of control over their workload, pacing and what is happening to them. Sometimes being forcibly moved, unable to maintain regular contact with important social or emotional bonds, cultural routines, and social practices, relationships and daily routines, has been related to experiences of anxiety, depression, stress, apathy, exhaustion, poor physical health and low self-esteem. Greater control and participation in decision-making can lead to greater satisfaction and higher feelings of self-esteem. </a:t>
            </a:r>
            <a:endParaRPr/>
          </a:p>
          <a:p>
            <a:pPr marL="0" marR="0" lvl="0" indent="0" algn="l" rtl="0">
              <a:lnSpc>
                <a:spcPct val="100000"/>
              </a:lnSpc>
              <a:spcBef>
                <a:spcPts val="0"/>
              </a:spcBef>
              <a:spcAft>
                <a:spcPts val="0"/>
              </a:spcAft>
              <a:buClr>
                <a:schemeClr val="dk1"/>
              </a:buClr>
              <a:buSzPts val="1200"/>
              <a:buFont typeface="Calibri"/>
              <a:buNone/>
            </a:pPr>
            <a:endParaRPr sz="120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en-GB" sz="1200">
                <a:solidFill>
                  <a:schemeClr val="dk1"/>
                </a:solidFill>
                <a:latin typeface="Calibri"/>
                <a:ea typeface="Calibri"/>
                <a:cs typeface="Calibri"/>
                <a:sym typeface="Calibri"/>
              </a:rPr>
              <a:t>Psychological and physical health are closely related. Inadequate, unsuitable or poorly maintained equipment and poor environmental working conditions for children all play a key part in children’s psychological health. Chemical, physical, ergonomic, biological and psychological hazards are often found in combination in child labour. </a:t>
            </a:r>
            <a:endParaRPr/>
          </a:p>
          <a:p>
            <a:pPr marL="0" lvl="0" indent="0" algn="l" rtl="0">
              <a:lnSpc>
                <a:spcPct val="100000"/>
              </a:lnSpc>
              <a:spcBef>
                <a:spcPts val="0"/>
              </a:spcBef>
              <a:spcAft>
                <a:spcPts val="0"/>
              </a:spcAft>
              <a:buSzPts val="1400"/>
              <a:buNone/>
            </a:pPr>
            <a:r>
              <a:rPr lang="en-GB" sz="1200">
                <a:solidFill>
                  <a:schemeClr val="dk1"/>
                </a:solidFill>
                <a:latin typeface="Calibri"/>
                <a:ea typeface="Calibri"/>
                <a:cs typeface="Calibri"/>
                <a:sym typeface="Calibri"/>
              </a:rPr>
              <a:t>Well-recognised hazards which impact mental health include toxic substances which impact developing nervous system and children’s psychological functioning. Unhealthy workplaces increase stress, fatigue and demoralisation. Dangerous tools, can induce stress and fear of accidents, or trauma by suffering or witnessing serious incidents, and serious injuries or permanent impairments in work related accidents may increase the risk of isolation or stigmatization. Age, maturity and vulnerability all affect how children are affected. Generally, younger children may be at greatest risk, but adolescents can be exposed to multiple hazards, use dangerous equipment, and may often work longer hours. A lack of training and adult supervision all contributes to higher risks.</a:t>
            </a:r>
            <a:r>
              <a:rPr lang="en-GB"/>
              <a:t> </a:t>
            </a:r>
            <a:endParaRPr/>
          </a:p>
          <a:p>
            <a:pPr marL="0" lvl="0" indent="0" algn="l" rtl="0">
              <a:lnSpc>
                <a:spcPct val="100000"/>
              </a:lnSpc>
              <a:spcBef>
                <a:spcPts val="0"/>
              </a:spcBef>
              <a:spcAft>
                <a:spcPts val="0"/>
              </a:spcAft>
              <a:buSzPts val="1400"/>
              <a:buNone/>
            </a:pPr>
            <a:endParaRPr sz="120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en-GB" sz="1200">
                <a:solidFill>
                  <a:schemeClr val="dk1"/>
                </a:solidFill>
                <a:latin typeface="Calibri"/>
                <a:ea typeface="Calibri"/>
                <a:cs typeface="Calibri"/>
                <a:sym typeface="Calibri"/>
              </a:rPr>
              <a:t>Relationships in the workplace with employers (who are often also parents), supervisors, clients or peers, play an important role in the life of a child who is in child labour’ both positively and negatively. While support and attachment at work can have a positive effect, children are vulnerable to maltreatment, abuse and violence, sexual harassment, bullying, stigmatisation, threats, isolation, exclusion, a lack of social support, and feelings of powerlessness against those who are meant to protect them, can lead to stress, impairment of health and well-being, depression, anxiety, and loss of concentration. </a:t>
            </a:r>
            <a:endParaRPr/>
          </a:p>
          <a:p>
            <a:pPr marL="0" lvl="0" indent="0" algn="l" rtl="0">
              <a:lnSpc>
                <a:spcPct val="100000"/>
              </a:lnSpc>
              <a:spcBef>
                <a:spcPts val="0"/>
              </a:spcBef>
              <a:spcAft>
                <a:spcPts val="0"/>
              </a:spcAft>
              <a:buSzPts val="1400"/>
              <a:buNone/>
            </a:pPr>
            <a:endParaRPr sz="120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en-GB" sz="1200">
                <a:solidFill>
                  <a:schemeClr val="dk1"/>
                </a:solidFill>
                <a:latin typeface="Calibri"/>
                <a:ea typeface="Calibri"/>
                <a:cs typeface="Calibri"/>
                <a:sym typeface="Calibri"/>
              </a:rPr>
              <a:t>Precarious working conditions all impact children’s psychological well-being. Unpredictable treatment from employers, role ambiguity, multiple tasks within the workplace, a responsibility for others, career stagnation, cycles of uncertain and poorly paid income, under promotion or over promotion, a lack of formal ‘contracts’, entitlement to sick leave, holiday pay, job security, with little or no legal options against exploitation or opportunity to complain or leave. </a:t>
            </a:r>
            <a:endParaRPr/>
          </a:p>
          <a:p>
            <a:pPr marL="0" lvl="0" indent="0" algn="l" rtl="0">
              <a:lnSpc>
                <a:spcPct val="100000"/>
              </a:lnSpc>
              <a:spcBef>
                <a:spcPts val="0"/>
              </a:spcBef>
              <a:spcAft>
                <a:spcPts val="0"/>
              </a:spcAft>
              <a:buSzPts val="1400"/>
              <a:buNone/>
            </a:pPr>
            <a:endParaRPr sz="120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en-GB" sz="1200">
                <a:solidFill>
                  <a:schemeClr val="dk1"/>
                </a:solidFill>
                <a:latin typeface="Calibri"/>
                <a:ea typeface="Calibri"/>
                <a:cs typeface="Calibri"/>
                <a:sym typeface="Calibri"/>
              </a:rPr>
              <a:t>Conflicting demands of work and home have a significant impact on children. Children, especially girls have a heavy burden of responsibility when caring for family and siblings alongside other work. Children may also have more than one job and competing demands from both workplaces. For many children, parents or other family members are also their employers, and their homes are their workplace, meaning there are few restrictions on the demands that are made on them. While family-based work can strengthen psychological well-being, where family work is excessive, exploitative or abusive, family-based child-workers can be at even greater risk than children working outside their families, as they are denied their primary source of emotional security, socialization and learning. Evan if children don’t work in a family setting, the home-work interface can serve to decrease or increase psychosocial impacts. Parents can play an important role in mediating the impact of work on their children through support and encouragement or place them at greater risk where they have unreasonable expectations and are punished for not fulfilling them. Humanitarian crisis can magnify risks as many families feel they no choice or little power to prevent the exploitation of their children, low levels of support at home, a breakdown of social networks, disruption to familiar surroundings and disruption in education/schooling, are all familiar consequences of humanitarian crisis.  </a:t>
            </a:r>
            <a:endParaRPr/>
          </a:p>
        </p:txBody>
      </p:sp>
      <p:sp>
        <p:nvSpPr>
          <p:cNvPr id="445" name="Google Shape;445;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7"/>
        <p:cNvGrpSpPr/>
        <p:nvPr/>
      </p:nvGrpSpPr>
      <p:grpSpPr>
        <a:xfrm>
          <a:off x="0" y="0"/>
          <a:ext cx="0" cy="0"/>
          <a:chOff x="0" y="0"/>
          <a:chExt cx="0" cy="0"/>
        </a:xfrm>
      </p:grpSpPr>
      <p:sp>
        <p:nvSpPr>
          <p:cNvPr id="458" name="Google Shape;458;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59" name="Google Shape;459;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2"/>
        <p:cNvGrpSpPr/>
        <p:nvPr/>
      </p:nvGrpSpPr>
      <p:grpSpPr>
        <a:xfrm>
          <a:off x="0" y="0"/>
          <a:ext cx="0" cy="0"/>
          <a:chOff x="0" y="0"/>
          <a:chExt cx="0" cy="0"/>
        </a:xfrm>
      </p:grpSpPr>
      <p:sp>
        <p:nvSpPr>
          <p:cNvPr id="463" name="Google Shape;463;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4" name="Google Shape;464;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65" name="Google Shape;465;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0"/>
        <p:cNvGrpSpPr/>
        <p:nvPr/>
      </p:nvGrpSpPr>
      <p:grpSpPr>
        <a:xfrm>
          <a:off x="0" y="0"/>
          <a:ext cx="0" cy="0"/>
          <a:chOff x="0" y="0"/>
          <a:chExt cx="0" cy="0"/>
        </a:xfrm>
      </p:grpSpPr>
      <p:sp>
        <p:nvSpPr>
          <p:cNvPr id="471" name="Google Shape;471;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2" name="Google Shape;472;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sz="1200">
                <a:solidFill>
                  <a:schemeClr val="dk1"/>
                </a:solidFill>
                <a:latin typeface="Calibri"/>
                <a:ea typeface="Calibri"/>
                <a:cs typeface="Calibri"/>
                <a:sym typeface="Calibri"/>
              </a:rPr>
              <a:t>Danah is attending a covid-19 clinic. While speaking to the nurses they ask her about her home life: </a:t>
            </a:r>
            <a:r>
              <a:rPr lang="en-GB" sz="1200" i="1">
                <a:solidFill>
                  <a:schemeClr val="dk1"/>
                </a:solidFill>
                <a:latin typeface="Calibri"/>
                <a:ea typeface="Calibri"/>
                <a:cs typeface="Calibri"/>
                <a:sym typeface="Calibri"/>
              </a:rPr>
              <a:t>“Of course, I am always busy, I have 5 children to feed, these are only 2 of them, my 7-month-old and 8-year-old. At home taking care of my elderly mother and younger son is my 11-year-old daughter. Since we were forced from our home and my husband died, life is very hard for all of us. My mother and children need a lot of care, we are very poor. Thank God the children are now old enough to work, my 13-year-old son’s work is the only income we have to buy nutritious food for the baby.”</a:t>
            </a:r>
            <a:r>
              <a:rPr lang="en-GB" sz="1200">
                <a:solidFill>
                  <a:schemeClr val="dk1"/>
                </a:solidFill>
                <a:latin typeface="Calibri"/>
                <a:ea typeface="Calibri"/>
                <a:cs typeface="Calibri"/>
                <a:sym typeface="Calibri"/>
              </a:rPr>
              <a:t> </a:t>
            </a:r>
            <a:endParaRPr/>
          </a:p>
          <a:p>
            <a:pPr marL="0" lvl="0" indent="0" algn="l" rtl="0">
              <a:lnSpc>
                <a:spcPct val="100000"/>
              </a:lnSpc>
              <a:spcBef>
                <a:spcPts val="0"/>
              </a:spcBef>
              <a:spcAft>
                <a:spcPts val="0"/>
              </a:spcAft>
              <a:buSzPts val="1400"/>
              <a:buNone/>
            </a:pPr>
            <a:endParaRPr sz="120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GB"/>
              <a:t>Photo: https://www.antislavery.org/slavery-today/bonded-labour/</a:t>
            </a:r>
            <a:endParaRPr/>
          </a:p>
          <a:p>
            <a:pPr marL="0" lvl="0" indent="0" algn="l" rtl="0">
              <a:lnSpc>
                <a:spcPct val="100000"/>
              </a:lnSpc>
              <a:spcBef>
                <a:spcPts val="0"/>
              </a:spcBef>
              <a:spcAft>
                <a:spcPts val="0"/>
              </a:spcAft>
              <a:buSzPts val="1400"/>
              <a:buNone/>
            </a:pPr>
            <a:endParaRPr/>
          </a:p>
        </p:txBody>
      </p:sp>
      <p:sp>
        <p:nvSpPr>
          <p:cNvPr id="473" name="Google Shape;473;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9" name="Google Shape;229;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30" name="Google Shape;230;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Google Shape;480;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1" name="Google Shape;481;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a:t>Amara: </a:t>
            </a:r>
            <a:r>
              <a:rPr lang="en-GB" sz="1200">
                <a:solidFill>
                  <a:schemeClr val="dk1"/>
                </a:solidFill>
                <a:latin typeface="Calibri"/>
                <a:ea typeface="Calibri"/>
                <a:cs typeface="Calibri"/>
                <a:sym typeface="Calibri"/>
              </a:rPr>
              <a:t>During adolescent health sessions being run in disaster affected communities, a 14-year-old girl who is attending always seems tired and says she has to help a lot at home because of her parents’ poor health. She has younger siblings, including a sister who has learning difficulties. She says she often has to look after her sister as well as cook dinner for the family. </a:t>
            </a:r>
            <a:endParaRPr/>
          </a:p>
          <a:p>
            <a:pPr marL="0" lvl="0" indent="0" algn="l" rtl="0">
              <a:lnSpc>
                <a:spcPct val="100000"/>
              </a:lnSpc>
              <a:spcBef>
                <a:spcPts val="0"/>
              </a:spcBef>
              <a:spcAft>
                <a:spcPts val="0"/>
              </a:spcAft>
              <a:buSzPts val="1400"/>
              <a:buNone/>
            </a:pPr>
            <a:endParaRPr sz="120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GB"/>
              <a:t>Photo: https://www.oxfam.org/en/not-all-gaps-are-created-equal-true-value-care-work</a:t>
            </a:r>
            <a:endParaRPr/>
          </a:p>
          <a:p>
            <a:pPr marL="0" lvl="0" indent="0" algn="l" rtl="0">
              <a:lnSpc>
                <a:spcPct val="100000"/>
              </a:lnSpc>
              <a:spcBef>
                <a:spcPts val="0"/>
              </a:spcBef>
              <a:spcAft>
                <a:spcPts val="0"/>
              </a:spcAft>
              <a:buSzPts val="1400"/>
              <a:buNone/>
            </a:pPr>
            <a:endParaRPr sz="120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endParaRPr/>
          </a:p>
        </p:txBody>
      </p:sp>
      <p:sp>
        <p:nvSpPr>
          <p:cNvPr id="482" name="Google Shape;482;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8"/>
        <p:cNvGrpSpPr/>
        <p:nvPr/>
      </p:nvGrpSpPr>
      <p:grpSpPr>
        <a:xfrm>
          <a:off x="0" y="0"/>
          <a:ext cx="0" cy="0"/>
          <a:chOff x="0" y="0"/>
          <a:chExt cx="0" cy="0"/>
        </a:xfrm>
      </p:grpSpPr>
      <p:sp>
        <p:nvSpPr>
          <p:cNvPr id="489" name="Google Shape;489;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0" name="Google Shape;490;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sz="1200">
                <a:solidFill>
                  <a:schemeClr val="dk1"/>
                </a:solidFill>
                <a:latin typeface="Calibri"/>
                <a:ea typeface="Calibri"/>
                <a:cs typeface="Calibri"/>
                <a:sym typeface="Calibri"/>
              </a:rPr>
              <a:t>Mateo: A father brings his son into a rural health clinic with headaches, dizziness, nose bleeds and nausea, he thinks he has been exposed to chemicals, but he is not sure what one, they live and work on a large farm close by where the father works as a farm labourer. The father says this has never happened before and the children don’t normally work, but they have had to recently because there are less people to work on the farm because of covid restrictions.</a:t>
            </a:r>
            <a:endParaRPr/>
          </a:p>
          <a:p>
            <a:pPr marL="0" lvl="0" indent="0" algn="l" rtl="0">
              <a:lnSpc>
                <a:spcPct val="100000"/>
              </a:lnSpc>
              <a:spcBef>
                <a:spcPts val="0"/>
              </a:spcBef>
              <a:spcAft>
                <a:spcPts val="0"/>
              </a:spcAft>
              <a:buSzPts val="1400"/>
              <a:buNone/>
            </a:pPr>
            <a:endParaRPr/>
          </a:p>
          <a:p>
            <a:pPr marL="0" marR="0" lvl="0" indent="0" algn="l" rtl="0">
              <a:lnSpc>
                <a:spcPct val="100000"/>
              </a:lnSpc>
              <a:spcBef>
                <a:spcPts val="0"/>
              </a:spcBef>
              <a:spcAft>
                <a:spcPts val="0"/>
              </a:spcAft>
              <a:buClr>
                <a:schemeClr val="dk1"/>
              </a:buClr>
              <a:buSzPts val="1200"/>
              <a:buFont typeface="Calibri"/>
              <a:buNone/>
            </a:pPr>
            <a:r>
              <a:rPr lang="en-GB"/>
              <a:t>Photo ILO Joseph Fort in https://www.gfauk.org/special-report/child-labor-today/</a:t>
            </a:r>
            <a:endParaRPr/>
          </a:p>
          <a:p>
            <a:pPr marL="0" marR="0" lvl="0" indent="0" algn="l" rtl="0">
              <a:lnSpc>
                <a:spcPct val="100000"/>
              </a:lnSpc>
              <a:spcBef>
                <a:spcPts val="0"/>
              </a:spcBef>
              <a:spcAft>
                <a:spcPts val="0"/>
              </a:spcAft>
              <a:buClr>
                <a:schemeClr val="dk1"/>
              </a:buClr>
              <a:buSzPts val="1200"/>
              <a:buFont typeface="Calibri"/>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491" name="Google Shape;491;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7"/>
        <p:cNvGrpSpPr/>
        <p:nvPr/>
      </p:nvGrpSpPr>
      <p:grpSpPr>
        <a:xfrm>
          <a:off x="0" y="0"/>
          <a:ext cx="0" cy="0"/>
          <a:chOff x="0" y="0"/>
          <a:chExt cx="0" cy="0"/>
        </a:xfrm>
      </p:grpSpPr>
      <p:sp>
        <p:nvSpPr>
          <p:cNvPr id="498" name="Google Shape;498;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9" name="Google Shape;499;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sz="1200">
                <a:solidFill>
                  <a:schemeClr val="dk1"/>
                </a:solidFill>
                <a:latin typeface="Calibri"/>
                <a:ea typeface="Calibri"/>
                <a:cs typeface="Calibri"/>
                <a:sym typeface="Calibri"/>
              </a:rPr>
              <a:t>Joyce: A young girl of around 14-years-old brings in a 2-year-old boy who has swallowed a cleaning liquid, while the parents are at work. As the health worker talks to the girl, they realise ‘the parents’ are not the girls’ parents or relatives. When they ask the girl who she is, she says she helps at the house of the family, she keeps saying she is going to be trouble and ‘they’ will be angry with her. You can see a few marks and bruises on her arms.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GB"/>
              <a:t>Photo: http://www.oit.org/wcmsp5/groups/public/---asia/---ro-bangkok/---ilo-jakarta/documents/publication/wcms_552766.pdf (Tackling child labour in domestic work)</a:t>
            </a:r>
            <a:endParaRPr/>
          </a:p>
          <a:p>
            <a:pPr marL="0" lvl="0" indent="0" algn="l" rtl="0">
              <a:lnSpc>
                <a:spcPct val="100000"/>
              </a:lnSpc>
              <a:spcBef>
                <a:spcPts val="0"/>
              </a:spcBef>
              <a:spcAft>
                <a:spcPts val="0"/>
              </a:spcAft>
              <a:buSzPts val="1400"/>
              <a:buNone/>
            </a:pPr>
            <a:endParaRPr/>
          </a:p>
        </p:txBody>
      </p:sp>
      <p:sp>
        <p:nvSpPr>
          <p:cNvPr id="500" name="Google Shape;500;p2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6"/>
        <p:cNvGrpSpPr/>
        <p:nvPr/>
      </p:nvGrpSpPr>
      <p:grpSpPr>
        <a:xfrm>
          <a:off x="0" y="0"/>
          <a:ext cx="0" cy="0"/>
          <a:chOff x="0" y="0"/>
          <a:chExt cx="0" cy="0"/>
        </a:xfrm>
      </p:grpSpPr>
      <p:sp>
        <p:nvSpPr>
          <p:cNvPr id="507" name="Google Shape;507;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8" name="Google Shape;508;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sz="1200" b="1">
                <a:solidFill>
                  <a:schemeClr val="dk1"/>
                </a:solidFill>
                <a:latin typeface="Calibri"/>
                <a:ea typeface="Calibri"/>
                <a:cs typeface="Calibri"/>
                <a:sym typeface="Calibri"/>
              </a:rPr>
              <a:t>Sadad:</a:t>
            </a:r>
            <a:r>
              <a:rPr lang="en-GB" sz="1200">
                <a:solidFill>
                  <a:schemeClr val="dk1"/>
                </a:solidFill>
                <a:latin typeface="Calibri"/>
                <a:ea typeface="Calibri"/>
                <a:cs typeface="Calibri"/>
                <a:sym typeface="Calibri"/>
              </a:rPr>
              <a:t> You are a working in a mobile clinic set up to meet the needs of a population influx. A boy of 15 years-old comes in as his leg has been badly injured in a road traffic collision. He is dirty, has no shoes on and is wearing ragged clothes. He is alone. While the health worker is tending to his injuries, she speaks to him. He says he has no family at home who can take care of him but it’s ok because he has other people who can, he doesn’t think it’ll be a problem if they can give him the things to look after the injury. He wants to leave quickly as he keeps saying he must get back to work, but the injury is serious, and he will need lot of care. He is reluctant to talk but says he works on the buses; you can see healed wounds from old injuries.   </a:t>
            </a:r>
            <a:endParaRPr/>
          </a:p>
          <a:p>
            <a:pPr marL="0" lvl="0" indent="0" algn="l" rtl="0">
              <a:lnSpc>
                <a:spcPct val="100000"/>
              </a:lnSpc>
              <a:spcBef>
                <a:spcPts val="0"/>
              </a:spcBef>
              <a:spcAft>
                <a:spcPts val="0"/>
              </a:spcAft>
              <a:buSzPts val="1400"/>
              <a:buNone/>
            </a:pPr>
            <a:r>
              <a:rPr lang="en-GB" sz="1200">
                <a:solidFill>
                  <a:schemeClr val="dk1"/>
                </a:solidFill>
                <a:latin typeface="Calibri"/>
                <a:ea typeface="Calibri"/>
                <a:cs typeface="Calibri"/>
                <a:sym typeface="Calibri"/>
              </a:rPr>
              <a:t> </a:t>
            </a:r>
            <a:endParaRPr/>
          </a:p>
          <a:p>
            <a:pPr marL="0" marR="0" lvl="0" indent="0" algn="l" rtl="0">
              <a:lnSpc>
                <a:spcPct val="100000"/>
              </a:lnSpc>
              <a:spcBef>
                <a:spcPts val="0"/>
              </a:spcBef>
              <a:spcAft>
                <a:spcPts val="0"/>
              </a:spcAft>
              <a:buClr>
                <a:schemeClr val="dk1"/>
              </a:buClr>
              <a:buSzPts val="1200"/>
              <a:buFont typeface="Calibri"/>
              <a:buNone/>
            </a:pPr>
            <a:r>
              <a:rPr lang="en-GB"/>
              <a:t>Photo: https://reliefweb.int/report/world/educo-coronavirus-will-increase-number-children-who-are-victims-child-labour </a:t>
            </a:r>
            <a:r>
              <a:rPr lang="en-GB" b="0"/>
              <a:t>(</a:t>
            </a:r>
            <a:r>
              <a:rPr lang="en-GB" sz="1200" b="0" i="0">
                <a:solidFill>
                  <a:schemeClr val="dk1"/>
                </a:solidFill>
                <a:latin typeface="Calibri"/>
                <a:ea typeface="Calibri"/>
                <a:cs typeface="Calibri"/>
                <a:sym typeface="Calibri"/>
              </a:rPr>
              <a:t>Educo: Coronavirus will increase the number of children who are victims of child labour)</a:t>
            </a:r>
            <a:endParaRPr b="0"/>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509" name="Google Shape;509;p2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5"/>
        <p:cNvGrpSpPr/>
        <p:nvPr/>
      </p:nvGrpSpPr>
      <p:grpSpPr>
        <a:xfrm>
          <a:off x="0" y="0"/>
          <a:ext cx="0" cy="0"/>
          <a:chOff x="0" y="0"/>
          <a:chExt cx="0" cy="0"/>
        </a:xfrm>
      </p:grpSpPr>
      <p:sp>
        <p:nvSpPr>
          <p:cNvPr id="516" name="Google Shape;516;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7" name="Google Shape;517;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b="0" dirty="0"/>
          </a:p>
          <a:p>
            <a:pPr marL="0" marR="0" lvl="0" indent="0" algn="l" rtl="0">
              <a:lnSpc>
                <a:spcPct val="100000"/>
              </a:lnSpc>
              <a:spcBef>
                <a:spcPts val="0"/>
              </a:spcBef>
              <a:spcAft>
                <a:spcPts val="0"/>
              </a:spcAft>
              <a:buClr>
                <a:schemeClr val="dk1"/>
              </a:buClr>
              <a:buSzPts val="1200"/>
              <a:buFont typeface="Calibri"/>
              <a:buNone/>
            </a:pPr>
            <a:r>
              <a:rPr lang="en-GB" b="0" dirty="0"/>
              <a:t>Commonly coordination for health actors with other </a:t>
            </a:r>
            <a:r>
              <a:rPr lang="en-GB" sz="1200" dirty="0">
                <a:solidFill>
                  <a:schemeClr val="dk1"/>
                </a:solidFill>
                <a:latin typeface="Calibri"/>
                <a:ea typeface="Calibri"/>
                <a:cs typeface="Calibri"/>
                <a:sym typeface="Calibri"/>
              </a:rPr>
              <a:t>relevant stakeholders may include with </a:t>
            </a:r>
            <a:endParaRPr dirty="0"/>
          </a:p>
          <a:p>
            <a:pPr marL="171450" marR="0" lvl="0" indent="-171450" algn="l" rtl="0">
              <a:lnSpc>
                <a:spcPct val="100000"/>
              </a:lnSpc>
              <a:spcBef>
                <a:spcPts val="0"/>
              </a:spcBef>
              <a:spcAft>
                <a:spcPts val="0"/>
              </a:spcAft>
              <a:buClr>
                <a:schemeClr val="dk1"/>
              </a:buClr>
              <a:buSzPts val="1200"/>
              <a:buFont typeface="Calibri"/>
              <a:buChar char="-"/>
            </a:pPr>
            <a:r>
              <a:rPr lang="en-GB" sz="1200" dirty="0">
                <a:solidFill>
                  <a:schemeClr val="dk1"/>
                </a:solidFill>
                <a:latin typeface="Calibri"/>
                <a:ea typeface="Calibri"/>
                <a:cs typeface="Calibri"/>
                <a:sym typeface="Calibri"/>
              </a:rPr>
              <a:t>Health and safety experts (who know about hazards and health outcomes, prevention etc.), </a:t>
            </a:r>
            <a:endParaRPr dirty="0"/>
          </a:p>
          <a:p>
            <a:pPr marL="171450" marR="0" lvl="0" indent="-171450" algn="l" rtl="0">
              <a:lnSpc>
                <a:spcPct val="100000"/>
              </a:lnSpc>
              <a:spcBef>
                <a:spcPts val="0"/>
              </a:spcBef>
              <a:spcAft>
                <a:spcPts val="0"/>
              </a:spcAft>
              <a:buClr>
                <a:schemeClr val="dk1"/>
              </a:buClr>
              <a:buSzPts val="1200"/>
              <a:buFont typeface="Calibri"/>
              <a:buChar char="-"/>
            </a:pPr>
            <a:r>
              <a:rPr lang="en-GB" sz="1200" dirty="0">
                <a:solidFill>
                  <a:schemeClr val="dk1"/>
                </a:solidFill>
                <a:latin typeface="Calibri"/>
                <a:ea typeface="Calibri"/>
                <a:cs typeface="Calibri"/>
                <a:sym typeface="Calibri"/>
              </a:rPr>
              <a:t>Labour inspectors (who know about labour law enforcement) and other legal and judicial actors (who can provide support on the WFCL)</a:t>
            </a:r>
            <a:endParaRPr dirty="0"/>
          </a:p>
          <a:p>
            <a:pPr marL="171450" marR="0" lvl="0" indent="-171450" algn="l" rtl="0">
              <a:lnSpc>
                <a:spcPct val="100000"/>
              </a:lnSpc>
              <a:spcBef>
                <a:spcPts val="0"/>
              </a:spcBef>
              <a:spcAft>
                <a:spcPts val="0"/>
              </a:spcAft>
              <a:buClr>
                <a:schemeClr val="dk1"/>
              </a:buClr>
              <a:buSzPts val="1200"/>
              <a:buFont typeface="Calibri"/>
              <a:buChar char="-"/>
            </a:pPr>
            <a:r>
              <a:rPr lang="en-GB" sz="1200" dirty="0">
                <a:solidFill>
                  <a:schemeClr val="dk1"/>
                </a:solidFill>
                <a:latin typeface="Calibri"/>
                <a:ea typeface="Calibri"/>
                <a:cs typeface="Calibri"/>
                <a:sym typeface="Calibri"/>
              </a:rPr>
              <a:t>General health, nutrition, welfare experts (who know about vulnerabilities and health outcomes in children)</a:t>
            </a:r>
            <a:endParaRPr dirty="0"/>
          </a:p>
          <a:p>
            <a:pPr marL="171450" marR="0" lvl="0" indent="-171450" algn="l" rtl="0">
              <a:lnSpc>
                <a:spcPct val="100000"/>
              </a:lnSpc>
              <a:spcBef>
                <a:spcPts val="0"/>
              </a:spcBef>
              <a:spcAft>
                <a:spcPts val="0"/>
              </a:spcAft>
              <a:buClr>
                <a:schemeClr val="dk1"/>
              </a:buClr>
              <a:buSzPts val="1200"/>
              <a:buFont typeface="Calibri"/>
              <a:buChar char="-"/>
            </a:pPr>
            <a:r>
              <a:rPr lang="en-GB" sz="1200" dirty="0">
                <a:solidFill>
                  <a:schemeClr val="dk1"/>
                </a:solidFill>
                <a:latin typeface="Calibri"/>
                <a:ea typeface="Calibri"/>
                <a:cs typeface="Calibri"/>
                <a:sym typeface="Calibri"/>
              </a:rPr>
              <a:t>Specialised health experts (who know about specific medical conditions commonly experienced by working children). </a:t>
            </a:r>
            <a:endParaRPr dirty="0"/>
          </a:p>
          <a:p>
            <a:pPr marL="171450" marR="0" lvl="0" indent="-171450" algn="l" rtl="0">
              <a:lnSpc>
                <a:spcPct val="100000"/>
              </a:lnSpc>
              <a:spcBef>
                <a:spcPts val="0"/>
              </a:spcBef>
              <a:spcAft>
                <a:spcPts val="0"/>
              </a:spcAft>
              <a:buClr>
                <a:schemeClr val="dk1"/>
              </a:buClr>
              <a:buSzPts val="1200"/>
              <a:buFont typeface="Calibri"/>
              <a:buChar char="-"/>
            </a:pPr>
            <a:r>
              <a:rPr lang="en-GB" sz="1200" dirty="0">
                <a:solidFill>
                  <a:schemeClr val="dk1"/>
                </a:solidFill>
                <a:latin typeface="Calibri"/>
                <a:ea typeface="Calibri"/>
                <a:cs typeface="Calibri"/>
                <a:sym typeface="Calibri"/>
              </a:rPr>
              <a:t>Child protection actors or social welfare staff (who can provide tailored case management and support to children and their families) </a:t>
            </a:r>
            <a:endParaRPr dirty="0"/>
          </a:p>
          <a:p>
            <a:pPr marL="171450" marR="0" lvl="0" indent="-171450" algn="l" rtl="0">
              <a:lnSpc>
                <a:spcPct val="100000"/>
              </a:lnSpc>
              <a:spcBef>
                <a:spcPts val="0"/>
              </a:spcBef>
              <a:spcAft>
                <a:spcPts val="0"/>
              </a:spcAft>
              <a:buClr>
                <a:schemeClr val="dk1"/>
              </a:buClr>
              <a:buSzPts val="1200"/>
              <a:buFont typeface="Calibri"/>
              <a:buChar char="-"/>
            </a:pPr>
            <a:r>
              <a:rPr lang="en-GB" sz="1200" dirty="0">
                <a:solidFill>
                  <a:schemeClr val="dk1"/>
                </a:solidFill>
                <a:latin typeface="Calibri"/>
                <a:ea typeface="Calibri"/>
                <a:cs typeface="Calibri"/>
                <a:sym typeface="Calibri"/>
              </a:rPr>
              <a:t>Education actors (who can provide information on technical and vocational education and training courses, providers, risks and hazards, or access to education services for children) </a:t>
            </a:r>
            <a:endParaRPr dirty="0"/>
          </a:p>
          <a:p>
            <a:pPr marL="171450" marR="0" lvl="0" indent="-171450" algn="l" rtl="0">
              <a:lnSpc>
                <a:spcPct val="100000"/>
              </a:lnSpc>
              <a:spcBef>
                <a:spcPts val="0"/>
              </a:spcBef>
              <a:spcAft>
                <a:spcPts val="0"/>
              </a:spcAft>
              <a:buClr>
                <a:schemeClr val="dk1"/>
              </a:buClr>
              <a:buSzPts val="1200"/>
              <a:buFont typeface="Calibri"/>
              <a:buChar char="-"/>
            </a:pPr>
            <a:r>
              <a:rPr lang="en-GB" sz="1200" b="0" dirty="0">
                <a:solidFill>
                  <a:schemeClr val="dk1"/>
                </a:solidFill>
                <a:latin typeface="Calibri"/>
                <a:ea typeface="Calibri"/>
                <a:cs typeface="Calibri"/>
                <a:sym typeface="Calibri"/>
              </a:rPr>
              <a:t>Food security and livelihoods actors (who can provide economic and food security services for poor and vulnerable families)  </a:t>
            </a:r>
            <a:endParaRPr dirty="0"/>
          </a:p>
          <a:p>
            <a:pPr marL="0" marR="0" lvl="0" indent="0" algn="l" rtl="0">
              <a:lnSpc>
                <a:spcPct val="100000"/>
              </a:lnSpc>
              <a:spcBef>
                <a:spcPts val="0"/>
              </a:spcBef>
              <a:spcAft>
                <a:spcPts val="0"/>
              </a:spcAft>
              <a:buClr>
                <a:schemeClr val="dk1"/>
              </a:buClr>
              <a:buSzPts val="1200"/>
              <a:buFont typeface="Calibri"/>
              <a:buNone/>
            </a:pPr>
            <a:endParaRPr b="0" dirty="0"/>
          </a:p>
          <a:p>
            <a:pPr marL="0" marR="0" lvl="0" indent="0" algn="l" rtl="0">
              <a:lnSpc>
                <a:spcPct val="100000"/>
              </a:lnSpc>
              <a:spcBef>
                <a:spcPts val="0"/>
              </a:spcBef>
              <a:spcAft>
                <a:spcPts val="0"/>
              </a:spcAft>
              <a:buClr>
                <a:schemeClr val="dk1"/>
              </a:buClr>
              <a:buSzPts val="1200"/>
              <a:buFont typeface="Calibri"/>
              <a:buNone/>
            </a:pPr>
            <a:r>
              <a:rPr lang="en-GB" b="0" dirty="0"/>
              <a:t>Include child labour into public health prevention messaging, content might include </a:t>
            </a:r>
            <a:r>
              <a:rPr lang="en-GB" dirty="0"/>
              <a:t>environmental and occupational hazards, their harmful impact on children’s health; occupational health and safety advice; available healthcare services; referral pathways and reporting procedures. </a:t>
            </a:r>
            <a:endParaRPr dirty="0"/>
          </a:p>
          <a:p>
            <a:pPr marL="0" marR="0" lvl="0" indent="0" algn="l" rtl="0">
              <a:lnSpc>
                <a:spcPct val="100000"/>
              </a:lnSpc>
              <a:spcBef>
                <a:spcPts val="0"/>
              </a:spcBef>
              <a:spcAft>
                <a:spcPts val="0"/>
              </a:spcAft>
              <a:buClr>
                <a:schemeClr val="dk1"/>
              </a:buClr>
              <a:buSzPts val="1200"/>
              <a:buFont typeface="Calibri"/>
              <a:buNone/>
            </a:pPr>
            <a:endParaRPr b="0" dirty="0"/>
          </a:p>
          <a:p>
            <a:pPr marL="0" marR="0" lvl="0" indent="0" algn="l" rtl="0">
              <a:lnSpc>
                <a:spcPct val="100000"/>
              </a:lnSpc>
              <a:spcBef>
                <a:spcPts val="0"/>
              </a:spcBef>
              <a:spcAft>
                <a:spcPts val="0"/>
              </a:spcAft>
              <a:buClr>
                <a:schemeClr val="dk1"/>
              </a:buClr>
              <a:buSzPts val="1200"/>
              <a:buFont typeface="Calibri"/>
              <a:buNone/>
            </a:pPr>
            <a:r>
              <a:rPr lang="en-GB" b="0" dirty="0"/>
              <a:t>Including the screening of child labour-related illnesses, injuries and diseases into healthcare, screening and preventive care programmes including health checks, urgent care admissions, vaccination and immunisations etc. </a:t>
            </a:r>
            <a:endParaRPr dirty="0"/>
          </a:p>
          <a:p>
            <a:pPr marL="0" marR="0" lvl="0" indent="0" algn="l" rtl="0">
              <a:lnSpc>
                <a:spcPct val="100000"/>
              </a:lnSpc>
              <a:spcBef>
                <a:spcPts val="0"/>
              </a:spcBef>
              <a:spcAft>
                <a:spcPts val="0"/>
              </a:spcAft>
              <a:buClr>
                <a:schemeClr val="dk1"/>
              </a:buClr>
              <a:buSzPts val="1200"/>
              <a:buFont typeface="Calibri"/>
              <a:buNone/>
            </a:pPr>
            <a:endParaRPr b="0" dirty="0"/>
          </a:p>
          <a:p>
            <a:pPr marL="0" lvl="0" indent="0" algn="l" rtl="0">
              <a:lnSpc>
                <a:spcPct val="100000"/>
              </a:lnSpc>
              <a:spcBef>
                <a:spcPts val="0"/>
              </a:spcBef>
              <a:spcAft>
                <a:spcPts val="0"/>
              </a:spcAft>
              <a:buSzPts val="1400"/>
              <a:buNone/>
            </a:pPr>
            <a:r>
              <a:rPr lang="en-GB" b="0" dirty="0"/>
              <a:t>Providing health information to working children and their families might include information on preventive and responsive healthcare and nutrition in services for working children; a</a:t>
            </a:r>
            <a:r>
              <a:rPr lang="en-GB" sz="1200" dirty="0">
                <a:solidFill>
                  <a:schemeClr val="dk1"/>
                </a:solidFill>
                <a:latin typeface="Calibri"/>
                <a:ea typeface="Calibri"/>
                <a:cs typeface="Calibri"/>
                <a:sym typeface="Calibri"/>
              </a:rPr>
              <a:t>dvice to parents, caregivers and employers on how to reduce health risks for working children;</a:t>
            </a:r>
            <a:r>
              <a:rPr lang="en-GB" b="0" dirty="0"/>
              <a:t> </a:t>
            </a:r>
            <a:r>
              <a:rPr lang="en-GB" sz="1200" dirty="0">
                <a:solidFill>
                  <a:schemeClr val="dk1"/>
                </a:solidFill>
                <a:latin typeface="Calibri"/>
                <a:ea typeface="Calibri"/>
                <a:cs typeface="Calibri"/>
                <a:sym typeface="Calibri"/>
              </a:rPr>
              <a:t>sexual and reproductive health rights (SRHR) information and services; information about sexual and domestic violence and consent; pregnancy; marriage; family planning; parenting. This may be done directly through services or with other actors/sectors through opportunities such as </a:t>
            </a:r>
            <a:r>
              <a:rPr lang="en-GB" b="0" dirty="0"/>
              <a:t>life skills programmes, awareness-raising activities, learning programmes or other activities designed for children in child labour.</a:t>
            </a:r>
            <a:endParaRPr dirty="0"/>
          </a:p>
          <a:p>
            <a:pPr marL="0" marR="0" lvl="0" indent="0" algn="l" rtl="0">
              <a:lnSpc>
                <a:spcPct val="100000"/>
              </a:lnSpc>
              <a:spcBef>
                <a:spcPts val="0"/>
              </a:spcBef>
              <a:spcAft>
                <a:spcPts val="0"/>
              </a:spcAft>
              <a:buClr>
                <a:schemeClr val="dk1"/>
              </a:buClr>
              <a:buSzPts val="1200"/>
              <a:buFont typeface="Calibri"/>
              <a:buNone/>
            </a:pPr>
            <a:endParaRPr dirty="0"/>
          </a:p>
          <a:p>
            <a:pPr marL="0" marR="0" lvl="0" indent="0" algn="l" rtl="0">
              <a:lnSpc>
                <a:spcPct val="100000"/>
              </a:lnSpc>
              <a:spcBef>
                <a:spcPts val="0"/>
              </a:spcBef>
              <a:spcAft>
                <a:spcPts val="0"/>
              </a:spcAft>
              <a:buClr>
                <a:schemeClr val="dk1"/>
              </a:buClr>
              <a:buSzPts val="1200"/>
              <a:buFont typeface="Calibri"/>
              <a:buNone/>
            </a:pPr>
            <a:r>
              <a:rPr lang="en-GB" dirty="0"/>
              <a:t>Improving access to health care for working children and children in child labour and the WFCL might include identifying and using </a:t>
            </a:r>
            <a:r>
              <a:rPr lang="en-GB" sz="1200" dirty="0">
                <a:solidFill>
                  <a:schemeClr val="dk1"/>
                </a:solidFill>
                <a:latin typeface="Calibri"/>
                <a:ea typeface="Calibri"/>
                <a:cs typeface="Calibri"/>
                <a:sym typeface="Calibri"/>
              </a:rPr>
              <a:t>suitable locations, days and times to provide health services, in or close to children’s workplace, during or after work hours, or at weekends for instance. Extending community-level health and nutrition preventive care and treatment to localities with high levels of child labour or through mobile services or by conducting targeted outreach to (individual) hard-to-reach children in collaboration with child protection or child welfare services where required such as street children or children who are sexually exploited. </a:t>
            </a:r>
            <a:endParaRPr dirty="0"/>
          </a:p>
          <a:p>
            <a:pPr marL="0" marR="0" lvl="0" indent="0" algn="l" rtl="0">
              <a:lnSpc>
                <a:spcPct val="100000"/>
              </a:lnSpc>
              <a:spcBef>
                <a:spcPts val="0"/>
              </a:spcBef>
              <a:spcAft>
                <a:spcPts val="0"/>
              </a:spcAft>
              <a:buClr>
                <a:schemeClr val="dk1"/>
              </a:buClr>
              <a:buSzPts val="1200"/>
              <a:buFont typeface="Calibri"/>
              <a:buNone/>
            </a:pPr>
            <a:endParaRPr dirty="0"/>
          </a:p>
          <a:p>
            <a:pPr marL="0" marR="0" lvl="0" indent="0" algn="l" rtl="0">
              <a:lnSpc>
                <a:spcPct val="100000"/>
              </a:lnSpc>
              <a:spcBef>
                <a:spcPts val="0"/>
              </a:spcBef>
              <a:spcAft>
                <a:spcPts val="0"/>
              </a:spcAft>
              <a:buClr>
                <a:schemeClr val="dk1"/>
              </a:buClr>
              <a:buSzPts val="1200"/>
              <a:buFont typeface="Calibri"/>
              <a:buNone/>
            </a:pPr>
            <a:endParaRPr dirty="0"/>
          </a:p>
          <a:p>
            <a:pPr marL="0" lvl="0" indent="0" algn="l" rtl="0">
              <a:lnSpc>
                <a:spcPct val="100000"/>
              </a:lnSpc>
              <a:spcBef>
                <a:spcPts val="0"/>
              </a:spcBef>
              <a:spcAft>
                <a:spcPts val="0"/>
              </a:spcAft>
              <a:buSzPts val="1400"/>
              <a:buNone/>
            </a:pPr>
            <a:endParaRPr dirty="0"/>
          </a:p>
        </p:txBody>
      </p:sp>
      <p:sp>
        <p:nvSpPr>
          <p:cNvPr id="518" name="Google Shape;518;p2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4"/>
        <p:cNvGrpSpPr/>
        <p:nvPr/>
      </p:nvGrpSpPr>
      <p:grpSpPr>
        <a:xfrm>
          <a:off x="0" y="0"/>
          <a:ext cx="0" cy="0"/>
          <a:chOff x="0" y="0"/>
          <a:chExt cx="0" cy="0"/>
        </a:xfrm>
      </p:grpSpPr>
      <p:sp>
        <p:nvSpPr>
          <p:cNvPr id="525" name="Google Shape;525;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6" name="Google Shape;526;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GB" sz="1200" b="0" dirty="0">
                <a:solidFill>
                  <a:schemeClr val="dk1"/>
                </a:solidFill>
              </a:rPr>
              <a:t>In order to identify the impact of children’s work on a diagnosis and treatment health care staff can t</a:t>
            </a:r>
            <a:r>
              <a:rPr lang="en-GB" dirty="0"/>
              <a:t>alk with children or adolescents and </a:t>
            </a:r>
            <a:r>
              <a:rPr lang="en-GB" sz="1200" b="0" dirty="0">
                <a:solidFill>
                  <a:schemeClr val="dk1"/>
                </a:solidFill>
              </a:rPr>
              <a:t>explore:</a:t>
            </a:r>
            <a:endParaRPr dirty="0"/>
          </a:p>
          <a:p>
            <a:pPr marL="171450" lvl="0" indent="-171450" algn="l" rtl="0">
              <a:lnSpc>
                <a:spcPct val="100000"/>
              </a:lnSpc>
              <a:spcBef>
                <a:spcPts val="0"/>
              </a:spcBef>
              <a:spcAft>
                <a:spcPts val="0"/>
              </a:spcAft>
              <a:buClr>
                <a:schemeClr val="dk1"/>
              </a:buClr>
              <a:buSzPts val="1200"/>
              <a:buFont typeface="Calibri"/>
              <a:buChar char="-"/>
            </a:pPr>
            <a:r>
              <a:rPr lang="en-GB" dirty="0"/>
              <a:t>children’s occupations and responsibilities at home or work </a:t>
            </a:r>
            <a:endParaRPr dirty="0"/>
          </a:p>
          <a:p>
            <a:pPr marL="171450" lvl="0" indent="-171450" algn="l" rtl="0">
              <a:lnSpc>
                <a:spcPct val="100000"/>
              </a:lnSpc>
              <a:spcBef>
                <a:spcPts val="0"/>
              </a:spcBef>
              <a:spcAft>
                <a:spcPts val="0"/>
              </a:spcAft>
              <a:buClr>
                <a:schemeClr val="dk1"/>
              </a:buClr>
              <a:buSzPts val="1200"/>
              <a:buFont typeface="Calibri"/>
              <a:buChar char="-"/>
            </a:pPr>
            <a:r>
              <a:rPr lang="en-GB" dirty="0"/>
              <a:t>activities undertaken at technical schools or universities during apprenticeships </a:t>
            </a:r>
            <a:endParaRPr dirty="0"/>
          </a:p>
          <a:p>
            <a:pPr marL="171450" lvl="0" indent="-171450" algn="l" rtl="0">
              <a:lnSpc>
                <a:spcPct val="100000"/>
              </a:lnSpc>
              <a:spcBef>
                <a:spcPts val="0"/>
              </a:spcBef>
              <a:spcAft>
                <a:spcPts val="0"/>
              </a:spcAft>
              <a:buClr>
                <a:schemeClr val="dk1"/>
              </a:buClr>
              <a:buSzPts val="1200"/>
              <a:buFont typeface="Calibri"/>
              <a:buChar char="-"/>
            </a:pPr>
            <a:r>
              <a:rPr lang="en-GB" dirty="0"/>
              <a:t>their working conditions and associated risks  </a:t>
            </a:r>
            <a:endParaRPr dirty="0"/>
          </a:p>
          <a:p>
            <a:pPr marL="171450" lvl="0" indent="-171450" algn="l" rtl="0">
              <a:lnSpc>
                <a:spcPct val="100000"/>
              </a:lnSpc>
              <a:spcBef>
                <a:spcPts val="0"/>
              </a:spcBef>
              <a:spcAft>
                <a:spcPts val="0"/>
              </a:spcAft>
              <a:buClr>
                <a:schemeClr val="dk1"/>
              </a:buClr>
              <a:buSzPts val="1200"/>
              <a:buFont typeface="Calibri"/>
              <a:buChar char="-"/>
            </a:pPr>
            <a:r>
              <a:rPr lang="en-GB" dirty="0"/>
              <a:t>bio markers and monitoring: blood lead levels, pesticide exposure etc. </a:t>
            </a:r>
            <a:endParaRPr dirty="0"/>
          </a:p>
          <a:p>
            <a:pPr marL="171450" lvl="0" indent="-171450" algn="l" rtl="0">
              <a:lnSpc>
                <a:spcPct val="100000"/>
              </a:lnSpc>
              <a:spcBef>
                <a:spcPts val="0"/>
              </a:spcBef>
              <a:spcAft>
                <a:spcPts val="0"/>
              </a:spcAft>
              <a:buClr>
                <a:schemeClr val="dk1"/>
              </a:buClr>
              <a:buSzPts val="1200"/>
              <a:buFont typeface="Calibri"/>
              <a:buChar char="-"/>
            </a:pPr>
            <a:r>
              <a:rPr lang="en-GB" dirty="0"/>
              <a:t>end organ effects of exposure: hepatic enzymes, audiometry, </a:t>
            </a:r>
            <a:r>
              <a:rPr lang="en-GB" sz="1200" dirty="0">
                <a:solidFill>
                  <a:schemeClr val="dk1"/>
                </a:solidFill>
                <a:latin typeface="Calibri"/>
                <a:ea typeface="Calibri"/>
                <a:cs typeface="Calibri"/>
                <a:sym typeface="Calibri"/>
              </a:rPr>
              <a:t>kidney and lung damage </a:t>
            </a:r>
            <a:r>
              <a:rPr lang="en-GB" dirty="0"/>
              <a:t>etc. </a:t>
            </a:r>
            <a:endParaRPr dirty="0"/>
          </a:p>
          <a:p>
            <a:pPr marL="171450" lvl="0" indent="-171450" algn="l" rtl="0">
              <a:lnSpc>
                <a:spcPct val="100000"/>
              </a:lnSpc>
              <a:spcBef>
                <a:spcPts val="0"/>
              </a:spcBef>
              <a:spcAft>
                <a:spcPts val="0"/>
              </a:spcAft>
              <a:buClr>
                <a:schemeClr val="dk1"/>
              </a:buClr>
              <a:buSzPts val="1200"/>
              <a:buFont typeface="Calibri"/>
              <a:buChar char="-"/>
            </a:pPr>
            <a:r>
              <a:rPr lang="en-GB" dirty="0"/>
              <a:t>Existing work-place risk assessment </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endParaRPr dirty="0"/>
          </a:p>
        </p:txBody>
      </p:sp>
      <p:sp>
        <p:nvSpPr>
          <p:cNvPr id="527" name="Google Shape;527;p2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2"/>
        <p:cNvGrpSpPr/>
        <p:nvPr/>
      </p:nvGrpSpPr>
      <p:grpSpPr>
        <a:xfrm>
          <a:off x="0" y="0"/>
          <a:ext cx="0" cy="0"/>
          <a:chOff x="0" y="0"/>
          <a:chExt cx="0" cy="0"/>
        </a:xfrm>
      </p:grpSpPr>
      <p:sp>
        <p:nvSpPr>
          <p:cNvPr id="533" name="Google Shape;533;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4" name="Google Shape;534;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a:t>Health agencies, care workers, medical staff and community-based health workers, can gain knowledge and skills on child labour, through briefings, orientations or training sessions. Content covered should include those on the slide. </a:t>
            </a:r>
            <a:endParaRPr/>
          </a:p>
          <a:p>
            <a:pPr marL="0" lvl="0" indent="0" algn="l" rtl="0">
              <a:lnSpc>
                <a:spcPct val="100000"/>
              </a:lnSpc>
              <a:spcBef>
                <a:spcPts val="0"/>
              </a:spcBef>
              <a:spcAft>
                <a:spcPts val="0"/>
              </a:spcAft>
              <a:buSzPts val="1400"/>
              <a:buNone/>
            </a:pPr>
            <a:endParaRPr/>
          </a:p>
        </p:txBody>
      </p:sp>
      <p:sp>
        <p:nvSpPr>
          <p:cNvPr id="535" name="Google Shape;535;p2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0"/>
        <p:cNvGrpSpPr/>
        <p:nvPr/>
      </p:nvGrpSpPr>
      <p:grpSpPr>
        <a:xfrm>
          <a:off x="0" y="0"/>
          <a:ext cx="0" cy="0"/>
          <a:chOff x="0" y="0"/>
          <a:chExt cx="0" cy="0"/>
        </a:xfrm>
      </p:grpSpPr>
      <p:sp>
        <p:nvSpPr>
          <p:cNvPr id="541" name="Google Shape;541;p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42" name="Google Shape;542;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7"/>
        <p:cNvGrpSpPr/>
        <p:nvPr/>
      </p:nvGrpSpPr>
      <p:grpSpPr>
        <a:xfrm>
          <a:off x="0" y="0"/>
          <a:ext cx="0" cy="0"/>
          <a:chOff x="0" y="0"/>
          <a:chExt cx="0" cy="0"/>
        </a:xfrm>
      </p:grpSpPr>
      <p:sp>
        <p:nvSpPr>
          <p:cNvPr id="548" name="Google Shape;548;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9" name="Google Shape;549;p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1400"/>
              <a:buNone/>
            </a:pPr>
            <a:r>
              <a:rPr lang="en-GB" sz="1100">
                <a:solidFill>
                  <a:srgbClr val="545554"/>
                </a:solidFill>
                <a:latin typeface="Helvetica Neue"/>
                <a:ea typeface="Helvetica Neue"/>
                <a:cs typeface="Helvetica Neue"/>
                <a:sym typeface="Helvetica Neue"/>
              </a:rPr>
              <a:t>Children in child labour are highly vulnerable to health risks, including physical injuries, disabilities, malnutrition, psychosocial distress and mental health concerns, STIs, unwanted pregnancy and other consequences of sexual violence and abuse. At the same time, children in child labour, particularly the WFCL, often face the greatest barriers to accessing healthcare due to poverty and neglect by parents, caregivers or employers. </a:t>
            </a:r>
            <a:endParaRPr sz="1100">
              <a:solidFill>
                <a:srgbClr val="545554"/>
              </a:solidFill>
              <a:latin typeface="Helvetica Neue"/>
              <a:ea typeface="Helvetica Neue"/>
              <a:cs typeface="Helvetica Neue"/>
              <a:sym typeface="Helvetica Neue"/>
            </a:endParaRPr>
          </a:p>
          <a:p>
            <a:pPr marL="0" lvl="0" indent="0" algn="l" rtl="0">
              <a:lnSpc>
                <a:spcPct val="90000"/>
              </a:lnSpc>
              <a:spcBef>
                <a:spcPts val="0"/>
              </a:spcBef>
              <a:spcAft>
                <a:spcPts val="0"/>
              </a:spcAft>
              <a:buSzPts val="1400"/>
              <a:buNone/>
            </a:pPr>
            <a:endParaRPr sz="1100">
              <a:solidFill>
                <a:srgbClr val="545554"/>
              </a:solidFill>
              <a:latin typeface="Helvetica Neue"/>
              <a:ea typeface="Helvetica Neue"/>
              <a:cs typeface="Helvetica Neue"/>
              <a:sym typeface="Helvetica Neue"/>
            </a:endParaRPr>
          </a:p>
          <a:p>
            <a:pPr marL="0" marR="0" lvl="0" indent="0" algn="l" rtl="0">
              <a:lnSpc>
                <a:spcPct val="100000"/>
              </a:lnSpc>
              <a:spcBef>
                <a:spcPts val="0"/>
              </a:spcBef>
              <a:spcAft>
                <a:spcPts val="0"/>
              </a:spcAft>
              <a:buClr>
                <a:schemeClr val="dk1"/>
              </a:buClr>
              <a:buSzPts val="1200"/>
              <a:buFont typeface="Calibri"/>
              <a:buNone/>
            </a:pPr>
            <a:endParaRPr sz="1100"/>
          </a:p>
        </p:txBody>
      </p:sp>
      <p:sp>
        <p:nvSpPr>
          <p:cNvPr id="550" name="Google Shape;550;p2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28</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6" name="Google Shape;236;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sz="1200"/>
          </a:p>
        </p:txBody>
      </p:sp>
      <p:sp>
        <p:nvSpPr>
          <p:cNvPr id="237" name="Google Shape;237;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4" name="Google Shape;244;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45" name="Google Shape;245;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2" name="Google Shape;252;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sz="1200" dirty="0" err="1">
                <a:solidFill>
                  <a:schemeClr val="dk1"/>
                </a:solidFill>
                <a:latin typeface="Calibri"/>
                <a:ea typeface="Calibri"/>
                <a:cs typeface="Calibri"/>
                <a:sym typeface="Calibri"/>
              </a:rPr>
              <a:t>Danah</a:t>
            </a:r>
            <a:r>
              <a:rPr lang="en-GB" sz="1200" dirty="0">
                <a:solidFill>
                  <a:schemeClr val="dk1"/>
                </a:solidFill>
                <a:latin typeface="Calibri"/>
                <a:ea typeface="Calibri"/>
                <a:cs typeface="Calibri"/>
                <a:sym typeface="Calibri"/>
              </a:rPr>
              <a:t> is attending a covid-19 clinic. While speaking to the nurses they ask her about her home life: </a:t>
            </a:r>
            <a:r>
              <a:rPr lang="en-GB" sz="1200" i="1" dirty="0">
                <a:solidFill>
                  <a:schemeClr val="dk1"/>
                </a:solidFill>
                <a:latin typeface="Calibri"/>
                <a:ea typeface="Calibri"/>
                <a:cs typeface="Calibri"/>
                <a:sym typeface="Calibri"/>
              </a:rPr>
              <a:t>“Of course, I am always busy, I have 5 children to feed, these are only 2 of them, my 7-month-old and 8-year-old. At home taking care of my elderly mother and younger son is my 11-year-old daughter. Since we were forced from our home and my husband died, life is very hard for all of us. My mother and children need a lot of care, we are very poor. Thank God the children are now old enough to work, my 13-year-old son’s work is the only income we have to buy nutritious food for the baby.”</a:t>
            </a:r>
            <a:r>
              <a:rPr lang="en-GB" sz="1200" dirty="0">
                <a:solidFill>
                  <a:schemeClr val="dk1"/>
                </a:solidFill>
                <a:latin typeface="Calibri"/>
                <a:ea typeface="Calibri"/>
                <a:cs typeface="Calibri"/>
                <a:sym typeface="Calibri"/>
              </a:rPr>
              <a:t> </a:t>
            </a:r>
            <a:endParaRPr dirty="0"/>
          </a:p>
          <a:p>
            <a:pPr marL="0" marR="0" lvl="0" indent="0" algn="l" rtl="0">
              <a:lnSpc>
                <a:spcPct val="100000"/>
              </a:lnSpc>
              <a:spcBef>
                <a:spcPts val="0"/>
              </a:spcBef>
              <a:spcAft>
                <a:spcPts val="0"/>
              </a:spcAft>
              <a:buClr>
                <a:schemeClr val="dk1"/>
              </a:buClr>
              <a:buSzPts val="1200"/>
              <a:buFont typeface="Calibri"/>
              <a:buNone/>
            </a:pPr>
            <a:endParaRPr sz="120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endParaRPr sz="1200" dirty="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en-GB" sz="1200" dirty="0">
                <a:solidFill>
                  <a:schemeClr val="dk1"/>
                </a:solidFill>
                <a:latin typeface="Calibri"/>
                <a:ea typeface="Calibri"/>
                <a:cs typeface="Calibri"/>
                <a:sym typeface="Calibri"/>
              </a:rPr>
              <a:t>Issues may be: </a:t>
            </a:r>
            <a:endParaRPr dirty="0"/>
          </a:p>
          <a:p>
            <a:pPr marL="0" lvl="0" indent="0" algn="l" rtl="0">
              <a:lnSpc>
                <a:spcPct val="100000"/>
              </a:lnSpc>
              <a:spcBef>
                <a:spcPts val="0"/>
              </a:spcBef>
              <a:spcAft>
                <a:spcPts val="0"/>
              </a:spcAft>
              <a:buSzPts val="1400"/>
              <a:buNone/>
            </a:pPr>
            <a:r>
              <a:rPr lang="en-GB" sz="1200" dirty="0">
                <a:solidFill>
                  <a:schemeClr val="dk1"/>
                </a:solidFill>
                <a:latin typeface="Calibri"/>
                <a:ea typeface="Calibri"/>
                <a:cs typeface="Calibri"/>
                <a:sym typeface="Calibri"/>
              </a:rPr>
              <a:t>Medical history of family, visits to health clinics, accidents, the cost of healthcare for the family etc.   </a:t>
            </a:r>
            <a:endParaRPr dirty="0"/>
          </a:p>
          <a:p>
            <a:pPr marL="0" lvl="0" indent="0" algn="l" rtl="0">
              <a:lnSpc>
                <a:spcPct val="100000"/>
              </a:lnSpc>
              <a:spcBef>
                <a:spcPts val="0"/>
              </a:spcBef>
              <a:spcAft>
                <a:spcPts val="0"/>
              </a:spcAft>
              <a:buSzPts val="1400"/>
              <a:buNone/>
            </a:pPr>
            <a:r>
              <a:rPr lang="en-GB" sz="1200" dirty="0">
                <a:solidFill>
                  <a:schemeClr val="dk1"/>
                </a:solidFill>
                <a:latin typeface="Calibri"/>
                <a:ea typeface="Calibri"/>
                <a:cs typeface="Calibri"/>
                <a:sym typeface="Calibri"/>
              </a:rPr>
              <a:t>Healthcare needs of elderly mother and young children.</a:t>
            </a:r>
            <a:endParaRPr dirty="0"/>
          </a:p>
          <a:p>
            <a:pPr marL="0" lvl="0" indent="0" algn="l" rtl="0">
              <a:lnSpc>
                <a:spcPct val="100000"/>
              </a:lnSpc>
              <a:spcBef>
                <a:spcPts val="0"/>
              </a:spcBef>
              <a:spcAft>
                <a:spcPts val="0"/>
              </a:spcAft>
              <a:buSzPts val="1400"/>
              <a:buNone/>
            </a:pPr>
            <a:r>
              <a:rPr lang="en-GB" sz="1200" dirty="0">
                <a:solidFill>
                  <a:schemeClr val="dk1"/>
                </a:solidFill>
                <a:latin typeface="Calibri"/>
                <a:ea typeface="Calibri"/>
                <a:cs typeface="Calibri"/>
                <a:sym typeface="Calibri"/>
              </a:rPr>
              <a:t>Exposure to health risks, infectious diseases, covid etc. (household/community/work)</a:t>
            </a:r>
            <a:endParaRPr dirty="0"/>
          </a:p>
          <a:p>
            <a:pPr marL="0" lvl="0" indent="0" algn="l" rtl="0">
              <a:lnSpc>
                <a:spcPct val="100000"/>
              </a:lnSpc>
              <a:spcBef>
                <a:spcPts val="0"/>
              </a:spcBef>
              <a:spcAft>
                <a:spcPts val="0"/>
              </a:spcAft>
              <a:buSzPts val="1400"/>
              <a:buNone/>
            </a:pPr>
            <a:r>
              <a:rPr lang="en-GB" sz="1200" dirty="0">
                <a:solidFill>
                  <a:schemeClr val="dk1"/>
                </a:solidFill>
                <a:latin typeface="Calibri"/>
                <a:ea typeface="Calibri"/>
                <a:cs typeface="Calibri"/>
                <a:sym typeface="Calibri"/>
              </a:rPr>
              <a:t>Type of work children are performing – hours/risks/danger  </a:t>
            </a:r>
            <a:endParaRPr dirty="0"/>
          </a:p>
          <a:p>
            <a:pPr marL="0" lvl="0" indent="0" algn="l" rtl="0">
              <a:lnSpc>
                <a:spcPct val="100000"/>
              </a:lnSpc>
              <a:spcBef>
                <a:spcPts val="0"/>
              </a:spcBef>
              <a:spcAft>
                <a:spcPts val="0"/>
              </a:spcAft>
              <a:buSzPts val="1400"/>
              <a:buNone/>
            </a:pPr>
            <a:r>
              <a:rPr lang="en-GB" sz="1200" dirty="0">
                <a:solidFill>
                  <a:schemeClr val="dk1"/>
                </a:solidFill>
                <a:latin typeface="Calibri"/>
                <a:ea typeface="Calibri"/>
                <a:cs typeface="Calibri"/>
                <a:sym typeface="Calibri"/>
              </a:rPr>
              <a:t>Risks to younger children – health/dangers and injuries. </a:t>
            </a:r>
            <a:endParaRPr dirty="0"/>
          </a:p>
          <a:p>
            <a:pPr marL="0" lvl="0" indent="0" algn="l" rtl="0">
              <a:lnSpc>
                <a:spcPct val="100000"/>
              </a:lnSpc>
              <a:spcBef>
                <a:spcPts val="0"/>
              </a:spcBef>
              <a:spcAft>
                <a:spcPts val="0"/>
              </a:spcAft>
              <a:buSzPts val="1400"/>
              <a:buNone/>
            </a:pPr>
            <a:r>
              <a:rPr lang="en-GB" sz="1200" dirty="0">
                <a:solidFill>
                  <a:schemeClr val="dk1"/>
                </a:solidFill>
                <a:latin typeface="Calibri"/>
                <a:ea typeface="Calibri"/>
                <a:cs typeface="Calibri"/>
                <a:sym typeface="Calibri"/>
              </a:rPr>
              <a:t>Ability to meet basic needs (without using children’s income). </a:t>
            </a:r>
            <a:endParaRPr dirty="0"/>
          </a:p>
          <a:p>
            <a:pPr marL="0" lvl="0" indent="0" algn="l" rtl="0">
              <a:lnSpc>
                <a:spcPct val="100000"/>
              </a:lnSpc>
              <a:spcBef>
                <a:spcPts val="0"/>
              </a:spcBef>
              <a:spcAft>
                <a:spcPts val="0"/>
              </a:spcAft>
              <a:buSzPts val="1400"/>
              <a:buNone/>
            </a:pPr>
            <a:r>
              <a:rPr lang="en-GB" sz="1200" dirty="0">
                <a:solidFill>
                  <a:schemeClr val="dk1"/>
                </a:solidFill>
                <a:latin typeface="Calibri"/>
                <a:ea typeface="Calibri"/>
                <a:cs typeface="Calibri"/>
                <a:sym typeface="Calibri"/>
              </a:rPr>
              <a:t>Displacement and significant family change.</a:t>
            </a:r>
            <a:endParaRPr dirty="0"/>
          </a:p>
          <a:p>
            <a:pPr marL="0" lvl="0" indent="0" algn="l" rtl="0">
              <a:lnSpc>
                <a:spcPct val="100000"/>
              </a:lnSpc>
              <a:spcBef>
                <a:spcPts val="0"/>
              </a:spcBef>
              <a:spcAft>
                <a:spcPts val="0"/>
              </a:spcAft>
              <a:buSzPts val="1400"/>
              <a:buNone/>
            </a:pPr>
            <a:r>
              <a:rPr lang="en-GB" sz="1200" dirty="0">
                <a:solidFill>
                  <a:schemeClr val="dk1"/>
                </a:solidFill>
                <a:latin typeface="Calibri"/>
                <a:ea typeface="Calibri"/>
                <a:cs typeface="Calibri"/>
                <a:sym typeface="Calibri"/>
              </a:rPr>
              <a:t>Single headed household.</a:t>
            </a:r>
            <a:endParaRPr dirty="0"/>
          </a:p>
          <a:p>
            <a:pPr marL="0" lvl="0" indent="0" algn="l" rtl="0">
              <a:lnSpc>
                <a:spcPct val="100000"/>
              </a:lnSpc>
              <a:spcBef>
                <a:spcPts val="0"/>
              </a:spcBef>
              <a:spcAft>
                <a:spcPts val="0"/>
              </a:spcAft>
              <a:buSzPts val="1400"/>
              <a:buNone/>
            </a:pPr>
            <a:r>
              <a:rPr lang="en-GB" sz="1200" dirty="0">
                <a:solidFill>
                  <a:schemeClr val="dk1"/>
                </a:solidFill>
                <a:latin typeface="Calibri"/>
                <a:ea typeface="Calibri"/>
                <a:cs typeface="Calibri"/>
                <a:sym typeface="Calibri"/>
              </a:rPr>
              <a:t>Access to important services, childcare, education, adequate income</a:t>
            </a:r>
            <a:endParaRPr dirty="0"/>
          </a:p>
          <a:p>
            <a:pPr marL="0" lvl="0" indent="0" algn="l" rtl="0">
              <a:lnSpc>
                <a:spcPct val="100000"/>
              </a:lnSpc>
              <a:spcBef>
                <a:spcPts val="0"/>
              </a:spcBef>
              <a:spcAft>
                <a:spcPts val="0"/>
              </a:spcAft>
              <a:buSzPts val="1400"/>
              <a:buNone/>
            </a:pPr>
            <a:endParaRPr sz="120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GB" dirty="0"/>
              <a:t>Photo: https://www.antislavery.org/slavery-today/bonded-labour/</a:t>
            </a:r>
            <a:endParaRPr dirty="0"/>
          </a:p>
          <a:p>
            <a:pPr marL="0" lvl="0" indent="0" algn="l" rtl="0">
              <a:lnSpc>
                <a:spcPct val="100000"/>
              </a:lnSpc>
              <a:spcBef>
                <a:spcPts val="0"/>
              </a:spcBef>
              <a:spcAft>
                <a:spcPts val="0"/>
              </a:spcAft>
              <a:buSzPts val="1400"/>
              <a:buNone/>
            </a:pPr>
            <a:endParaRPr sz="1200" dirty="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endParaRPr dirty="0"/>
          </a:p>
        </p:txBody>
      </p:sp>
      <p:sp>
        <p:nvSpPr>
          <p:cNvPr id="253" name="Google Shape;253;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2" name="Google Shape;272;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dirty="0"/>
              <a:t>Amara: </a:t>
            </a:r>
            <a:r>
              <a:rPr lang="en-GB" sz="1200" dirty="0">
                <a:solidFill>
                  <a:schemeClr val="dk1"/>
                </a:solidFill>
                <a:latin typeface="Calibri"/>
                <a:ea typeface="Calibri"/>
                <a:cs typeface="Calibri"/>
                <a:sym typeface="Calibri"/>
              </a:rPr>
              <a:t>During adolescent health sessions being run in disaster affected communities, a 14-year-old girl who is attending always seems tired and says she has to help a lot at home because of her parents’ poor health. She has younger siblings, including a sister who has learning difficulties. She says she often has to look after her sister as well as cook dinner for the family. </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GB" sz="1200" b="1" dirty="0">
                <a:solidFill>
                  <a:schemeClr val="dk1"/>
                </a:solidFill>
                <a:latin typeface="Calibri"/>
                <a:ea typeface="Calibri"/>
                <a:cs typeface="Calibri"/>
                <a:sym typeface="Calibri"/>
              </a:rPr>
              <a:t>Issues may be: </a:t>
            </a:r>
            <a:endParaRPr sz="1200" dirty="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en-GB" sz="1200" dirty="0">
                <a:solidFill>
                  <a:schemeClr val="dk1"/>
                </a:solidFill>
                <a:latin typeface="Calibri"/>
                <a:ea typeface="Calibri"/>
                <a:cs typeface="Calibri"/>
                <a:sym typeface="Calibri"/>
              </a:rPr>
              <a:t>Medical history and health needs of girl and family (parents and sister with learning difficulties), cost of healthcare for the family, etc.   </a:t>
            </a:r>
            <a:endParaRPr dirty="0"/>
          </a:p>
          <a:p>
            <a:pPr marL="0" lvl="0" indent="0" algn="l" rtl="0">
              <a:lnSpc>
                <a:spcPct val="100000"/>
              </a:lnSpc>
              <a:spcBef>
                <a:spcPts val="0"/>
              </a:spcBef>
              <a:spcAft>
                <a:spcPts val="0"/>
              </a:spcAft>
              <a:buSzPts val="1400"/>
              <a:buNone/>
            </a:pPr>
            <a:r>
              <a:rPr lang="en-GB" sz="1200" dirty="0">
                <a:solidFill>
                  <a:schemeClr val="dk1"/>
                </a:solidFill>
                <a:latin typeface="Calibri"/>
                <a:ea typeface="Calibri"/>
                <a:cs typeface="Calibri"/>
                <a:sym typeface="Calibri"/>
              </a:rPr>
              <a:t>Role of girl in healthcare for family. </a:t>
            </a:r>
            <a:endParaRPr dirty="0"/>
          </a:p>
          <a:p>
            <a:pPr marL="0" lvl="0" indent="0" algn="l" rtl="0">
              <a:lnSpc>
                <a:spcPct val="100000"/>
              </a:lnSpc>
              <a:spcBef>
                <a:spcPts val="0"/>
              </a:spcBef>
              <a:spcAft>
                <a:spcPts val="0"/>
              </a:spcAft>
              <a:buSzPts val="1400"/>
              <a:buNone/>
            </a:pPr>
            <a:r>
              <a:rPr lang="en-GB" sz="1200" dirty="0">
                <a:solidFill>
                  <a:schemeClr val="dk1"/>
                </a:solidFill>
                <a:latin typeface="Calibri"/>
                <a:ea typeface="Calibri"/>
                <a:cs typeface="Calibri"/>
                <a:sym typeface="Calibri"/>
              </a:rPr>
              <a:t>School attendance versus responsibilities/work at home.</a:t>
            </a:r>
            <a:endParaRPr dirty="0"/>
          </a:p>
          <a:p>
            <a:pPr marL="0" lvl="0" indent="0" algn="l" rtl="0">
              <a:lnSpc>
                <a:spcPct val="100000"/>
              </a:lnSpc>
              <a:spcBef>
                <a:spcPts val="0"/>
              </a:spcBef>
              <a:spcAft>
                <a:spcPts val="0"/>
              </a:spcAft>
              <a:buSzPts val="1400"/>
              <a:buNone/>
            </a:pPr>
            <a:r>
              <a:rPr lang="en-GB" sz="1200" dirty="0">
                <a:solidFill>
                  <a:schemeClr val="dk1"/>
                </a:solidFill>
                <a:latin typeface="Calibri"/>
                <a:ea typeface="Calibri"/>
                <a:cs typeface="Calibri"/>
                <a:sym typeface="Calibri"/>
              </a:rPr>
              <a:t>Work for long hours, prevent socialisation and recreation essential for development. </a:t>
            </a:r>
            <a:endParaRPr dirty="0"/>
          </a:p>
          <a:p>
            <a:pPr marL="0" lvl="0" indent="0" algn="l" rtl="0">
              <a:lnSpc>
                <a:spcPct val="100000"/>
              </a:lnSpc>
              <a:spcBef>
                <a:spcPts val="0"/>
              </a:spcBef>
              <a:spcAft>
                <a:spcPts val="0"/>
              </a:spcAft>
              <a:buSzPts val="1400"/>
              <a:buNone/>
            </a:pPr>
            <a:r>
              <a:rPr lang="en-GB" sz="1200" dirty="0">
                <a:solidFill>
                  <a:schemeClr val="dk1"/>
                </a:solidFill>
                <a:latin typeface="Calibri"/>
                <a:ea typeface="Calibri"/>
                <a:cs typeface="Calibri"/>
                <a:sym typeface="Calibri"/>
              </a:rPr>
              <a:t>Psychosocial distress or mental health concerns,</a:t>
            </a:r>
            <a:endParaRPr dirty="0"/>
          </a:p>
          <a:p>
            <a:pPr marL="0" lvl="0" indent="0" algn="l" rtl="0">
              <a:lnSpc>
                <a:spcPct val="100000"/>
              </a:lnSpc>
              <a:spcBef>
                <a:spcPts val="0"/>
              </a:spcBef>
              <a:spcAft>
                <a:spcPts val="0"/>
              </a:spcAft>
              <a:buSzPts val="1400"/>
              <a:buNone/>
            </a:pPr>
            <a:r>
              <a:rPr lang="en-GB" sz="1200" dirty="0">
                <a:solidFill>
                  <a:schemeClr val="dk1"/>
                </a:solidFill>
                <a:latin typeface="Calibri"/>
                <a:ea typeface="Calibri"/>
                <a:cs typeface="Calibri"/>
                <a:sym typeface="Calibri"/>
              </a:rPr>
              <a:t>Views of child: May be happy to help at home and not want to stop helping. Their views and attitudes are important. </a:t>
            </a:r>
            <a:endParaRPr dirty="0"/>
          </a:p>
          <a:p>
            <a:pPr marL="0" lvl="0" indent="0" algn="l" rtl="0">
              <a:lnSpc>
                <a:spcPct val="100000"/>
              </a:lnSpc>
              <a:spcBef>
                <a:spcPts val="0"/>
              </a:spcBef>
              <a:spcAft>
                <a:spcPts val="0"/>
              </a:spcAft>
              <a:buSzPts val="1400"/>
              <a:buNone/>
            </a:pPr>
            <a:r>
              <a:rPr lang="en-GB" sz="1200" dirty="0">
                <a:solidFill>
                  <a:schemeClr val="dk1"/>
                </a:solidFill>
                <a:latin typeface="Calibri"/>
                <a:ea typeface="Calibri"/>
                <a:cs typeface="Calibri"/>
                <a:sym typeface="Calibri"/>
              </a:rPr>
              <a:t>Access to additional support and services. </a:t>
            </a:r>
            <a:endParaRPr dirty="0"/>
          </a:p>
          <a:p>
            <a:pPr marL="0" lvl="0" indent="0" algn="l" rtl="0">
              <a:lnSpc>
                <a:spcPct val="100000"/>
              </a:lnSpc>
              <a:spcBef>
                <a:spcPts val="0"/>
              </a:spcBef>
              <a:spcAft>
                <a:spcPts val="0"/>
              </a:spcAft>
              <a:buSzPts val="1400"/>
              <a:buNone/>
            </a:pPr>
            <a:endParaRPr sz="120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GB" dirty="0"/>
              <a:t>Photo: https://www.oxfam.org/en/not-all-gaps-are-created-equal-true-value-care-work</a:t>
            </a:r>
            <a:endParaRPr dirty="0"/>
          </a:p>
          <a:p>
            <a:pPr marL="0" lvl="0" indent="0" algn="l" rtl="0">
              <a:lnSpc>
                <a:spcPct val="100000"/>
              </a:lnSpc>
              <a:spcBef>
                <a:spcPts val="0"/>
              </a:spcBef>
              <a:spcAft>
                <a:spcPts val="0"/>
              </a:spcAft>
              <a:buSzPts val="1400"/>
              <a:buNone/>
            </a:pPr>
            <a:endParaRPr sz="1200" dirty="0">
              <a:solidFill>
                <a:schemeClr val="dk1"/>
              </a:solidFill>
              <a:latin typeface="Calibri"/>
              <a:ea typeface="Calibri"/>
              <a:cs typeface="Calibri"/>
              <a:sym typeface="Calibri"/>
            </a:endParaRPr>
          </a:p>
        </p:txBody>
      </p:sp>
      <p:sp>
        <p:nvSpPr>
          <p:cNvPr id="273" name="Google Shape;273;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0" name="Google Shape;290;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sz="1200" dirty="0">
                <a:solidFill>
                  <a:schemeClr val="dk1"/>
                </a:solidFill>
                <a:latin typeface="Calibri"/>
                <a:ea typeface="Calibri"/>
                <a:cs typeface="Calibri"/>
                <a:sym typeface="Calibri"/>
              </a:rPr>
              <a:t>Mateo: A father brings his son into a rural health clinic with headaches, dizziness, nose bleeds and nausea, he thinks he has been exposed to chemicals, but he is not sure what one, they live and work on a large farm close by where the father works as a farm labourer. The father says this has never happened before and the children don’t normally work, but they have had to recently because there are less people to work on the farm because of covid restrictions.</a:t>
            </a:r>
            <a:endParaRPr dirty="0"/>
          </a:p>
          <a:p>
            <a:pPr marL="0" lvl="0" indent="0" algn="l" rtl="0">
              <a:lnSpc>
                <a:spcPct val="100000"/>
              </a:lnSpc>
              <a:spcBef>
                <a:spcPts val="0"/>
              </a:spcBef>
              <a:spcAft>
                <a:spcPts val="0"/>
              </a:spcAft>
              <a:buSzPts val="1400"/>
              <a:buNone/>
            </a:pPr>
            <a:endParaRPr dirty="0"/>
          </a:p>
          <a:p>
            <a:pPr marL="0" marR="0" lvl="0" indent="0" algn="l" rtl="0">
              <a:lnSpc>
                <a:spcPct val="100000"/>
              </a:lnSpc>
              <a:spcBef>
                <a:spcPts val="0"/>
              </a:spcBef>
              <a:spcAft>
                <a:spcPts val="0"/>
              </a:spcAft>
              <a:buClr>
                <a:schemeClr val="dk1"/>
              </a:buClr>
              <a:buSzPts val="1200"/>
              <a:buFont typeface="Calibri"/>
              <a:buNone/>
            </a:pPr>
            <a:r>
              <a:rPr lang="en-GB" sz="1200" b="1" dirty="0">
                <a:solidFill>
                  <a:schemeClr val="dk1"/>
                </a:solidFill>
                <a:latin typeface="Calibri"/>
                <a:ea typeface="Calibri"/>
                <a:cs typeface="Calibri"/>
                <a:sym typeface="Calibri"/>
              </a:rPr>
              <a:t>Issues may be: </a:t>
            </a:r>
            <a:endParaRPr dirty="0"/>
          </a:p>
          <a:p>
            <a:pPr marL="0" lvl="0" indent="0" algn="l" rtl="0">
              <a:lnSpc>
                <a:spcPct val="100000"/>
              </a:lnSpc>
              <a:spcBef>
                <a:spcPts val="0"/>
              </a:spcBef>
              <a:spcAft>
                <a:spcPts val="0"/>
              </a:spcAft>
              <a:buSzPts val="1400"/>
              <a:buNone/>
            </a:pPr>
            <a:r>
              <a:rPr lang="en-GB" sz="1200" dirty="0">
                <a:solidFill>
                  <a:schemeClr val="dk1"/>
                </a:solidFill>
                <a:latin typeface="Calibri"/>
                <a:ea typeface="Calibri"/>
                <a:cs typeface="Calibri"/>
                <a:sym typeface="Calibri"/>
              </a:rPr>
              <a:t>Possible exposure to pesticides (work, play, home e.g., storage, containers for food or water, clothes that have been in contact with pesticides, playing in fields or touching plants applied with pesticides, pesticide drift, working to mix, prepare, apply pesticides.)</a:t>
            </a:r>
            <a:endParaRPr dirty="0"/>
          </a:p>
          <a:p>
            <a:pPr marL="0" lvl="0" indent="0" algn="l" rtl="0">
              <a:lnSpc>
                <a:spcPct val="100000"/>
              </a:lnSpc>
              <a:spcBef>
                <a:spcPts val="0"/>
              </a:spcBef>
              <a:spcAft>
                <a:spcPts val="0"/>
              </a:spcAft>
              <a:buSzPts val="1400"/>
              <a:buNone/>
            </a:pPr>
            <a:r>
              <a:rPr lang="en-GB" sz="1200" dirty="0">
                <a:solidFill>
                  <a:schemeClr val="dk1"/>
                </a:solidFill>
                <a:latin typeface="Calibri"/>
                <a:ea typeface="Calibri"/>
                <a:cs typeface="Calibri"/>
                <a:sym typeface="Calibri"/>
              </a:rPr>
              <a:t>Presence of other dangers at work. Evidence of injuries or other health care needs, visits to health care facilities etc.</a:t>
            </a:r>
            <a:endParaRPr dirty="0"/>
          </a:p>
          <a:p>
            <a:pPr marL="0" lvl="0" indent="0" algn="l" rtl="0">
              <a:lnSpc>
                <a:spcPct val="100000"/>
              </a:lnSpc>
              <a:spcBef>
                <a:spcPts val="0"/>
              </a:spcBef>
              <a:spcAft>
                <a:spcPts val="0"/>
              </a:spcAft>
              <a:buSzPts val="1400"/>
              <a:buNone/>
            </a:pPr>
            <a:r>
              <a:rPr lang="en-GB" sz="1200" dirty="0">
                <a:solidFill>
                  <a:schemeClr val="dk1"/>
                </a:solidFill>
                <a:latin typeface="Calibri"/>
                <a:ea typeface="Calibri"/>
                <a:cs typeface="Calibri"/>
                <a:sym typeface="Calibri"/>
              </a:rPr>
              <a:t>Hours of work, hours of exposure to pesticides. </a:t>
            </a:r>
            <a:endParaRPr dirty="0"/>
          </a:p>
          <a:p>
            <a:pPr marL="0" lvl="0" indent="0" algn="l" rtl="0">
              <a:lnSpc>
                <a:spcPct val="100000"/>
              </a:lnSpc>
              <a:spcBef>
                <a:spcPts val="0"/>
              </a:spcBef>
              <a:spcAft>
                <a:spcPts val="0"/>
              </a:spcAft>
              <a:buSzPts val="1400"/>
              <a:buNone/>
            </a:pPr>
            <a:r>
              <a:rPr lang="en-GB" sz="1200" dirty="0">
                <a:solidFill>
                  <a:schemeClr val="dk1"/>
                </a:solidFill>
                <a:latin typeface="Calibri"/>
                <a:ea typeface="Calibri"/>
                <a:cs typeface="Calibri"/>
                <a:sym typeface="Calibri"/>
              </a:rPr>
              <a:t>Presence of caregiver when poisoning occurred – ability to identify the chemical.</a:t>
            </a:r>
            <a:endParaRPr dirty="0"/>
          </a:p>
          <a:p>
            <a:pPr marL="0" lvl="0" indent="0" algn="l" rtl="0">
              <a:lnSpc>
                <a:spcPct val="100000"/>
              </a:lnSpc>
              <a:spcBef>
                <a:spcPts val="0"/>
              </a:spcBef>
              <a:spcAft>
                <a:spcPts val="0"/>
              </a:spcAft>
              <a:buSzPts val="1400"/>
              <a:buNone/>
            </a:pPr>
            <a:r>
              <a:rPr lang="en-GB" sz="1200" dirty="0">
                <a:solidFill>
                  <a:schemeClr val="dk1"/>
                </a:solidFill>
                <a:latin typeface="Calibri"/>
                <a:ea typeface="Calibri"/>
                <a:cs typeface="Calibri"/>
                <a:sym typeface="Calibri"/>
              </a:rPr>
              <a:t>Children’s capacity to identify or remember chemicals, follow instructions, take safety precautions etc.</a:t>
            </a:r>
            <a:endParaRPr dirty="0"/>
          </a:p>
          <a:p>
            <a:pPr marL="0" lvl="0" indent="0" algn="l" rtl="0">
              <a:lnSpc>
                <a:spcPct val="100000"/>
              </a:lnSpc>
              <a:spcBef>
                <a:spcPts val="0"/>
              </a:spcBef>
              <a:spcAft>
                <a:spcPts val="0"/>
              </a:spcAft>
              <a:buSzPts val="1400"/>
              <a:buNone/>
            </a:pPr>
            <a:r>
              <a:rPr lang="en-GB" sz="1200" dirty="0">
                <a:solidFill>
                  <a:schemeClr val="dk1"/>
                </a:solidFill>
                <a:latin typeface="Calibri"/>
                <a:ea typeface="Calibri"/>
                <a:cs typeface="Calibri"/>
                <a:sym typeface="Calibri"/>
              </a:rPr>
              <a:t>Evidence of long-term exposure to pesticides: respiratory difficulties, emotional or neurological changes, developmental delays, organ damage etc. </a:t>
            </a:r>
            <a:endParaRPr dirty="0"/>
          </a:p>
          <a:p>
            <a:pPr marL="0" lvl="0" indent="0" algn="l" rtl="0">
              <a:lnSpc>
                <a:spcPct val="100000"/>
              </a:lnSpc>
              <a:spcBef>
                <a:spcPts val="0"/>
              </a:spcBef>
              <a:spcAft>
                <a:spcPts val="0"/>
              </a:spcAft>
              <a:buSzPts val="1400"/>
              <a:buNone/>
            </a:pPr>
            <a:r>
              <a:rPr lang="en-GB" sz="1200" dirty="0">
                <a:solidFill>
                  <a:schemeClr val="dk1"/>
                </a:solidFill>
                <a:latin typeface="Calibri"/>
                <a:ea typeface="Calibri"/>
                <a:cs typeface="Calibri"/>
                <a:sym typeface="Calibri"/>
              </a:rPr>
              <a:t>Children replacing adult labour.</a:t>
            </a:r>
            <a:endParaRPr dirty="0"/>
          </a:p>
          <a:p>
            <a:pPr marL="0" lvl="0" indent="0" algn="l" rtl="0">
              <a:lnSpc>
                <a:spcPct val="100000"/>
              </a:lnSpc>
              <a:spcBef>
                <a:spcPts val="0"/>
              </a:spcBef>
              <a:spcAft>
                <a:spcPts val="0"/>
              </a:spcAft>
              <a:buSzPts val="1400"/>
              <a:buNone/>
            </a:pPr>
            <a:r>
              <a:rPr lang="en-GB" sz="1200" dirty="0">
                <a:solidFill>
                  <a:schemeClr val="dk1"/>
                </a:solidFill>
                <a:latin typeface="Calibri"/>
                <a:ea typeface="Calibri"/>
                <a:cs typeface="Calibri"/>
                <a:sym typeface="Calibri"/>
              </a:rPr>
              <a:t>Child labour common on local fruit farms. </a:t>
            </a:r>
            <a:endParaRPr dirty="0"/>
          </a:p>
          <a:p>
            <a:pPr marL="0" lvl="0" indent="0" algn="l" rtl="0">
              <a:lnSpc>
                <a:spcPct val="100000"/>
              </a:lnSpc>
              <a:spcBef>
                <a:spcPts val="0"/>
              </a:spcBef>
              <a:spcAft>
                <a:spcPts val="0"/>
              </a:spcAft>
              <a:buSzPts val="1400"/>
              <a:buNone/>
            </a:pPr>
            <a:r>
              <a:rPr lang="en-GB" sz="1200" dirty="0">
                <a:solidFill>
                  <a:schemeClr val="dk1"/>
                </a:solidFill>
                <a:latin typeface="Calibri"/>
                <a:ea typeface="Calibri"/>
                <a:cs typeface="Calibri"/>
                <a:sym typeface="Calibri"/>
              </a:rPr>
              <a:t>School attendance. </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endParaRPr dirty="0"/>
          </a:p>
          <a:p>
            <a:pPr marL="0" marR="0" lvl="0" indent="0" algn="l" rtl="0">
              <a:lnSpc>
                <a:spcPct val="100000"/>
              </a:lnSpc>
              <a:spcBef>
                <a:spcPts val="0"/>
              </a:spcBef>
              <a:spcAft>
                <a:spcPts val="0"/>
              </a:spcAft>
              <a:buClr>
                <a:schemeClr val="dk1"/>
              </a:buClr>
              <a:buSzPts val="1200"/>
              <a:buFont typeface="Calibri"/>
              <a:buNone/>
            </a:pPr>
            <a:r>
              <a:rPr lang="en-GB" dirty="0"/>
              <a:t>Photo ILO Joseph Fort in https://www.gfauk.org/special-report/child-labor-today/</a:t>
            </a:r>
            <a:endParaRPr dirty="0"/>
          </a:p>
          <a:p>
            <a:pPr marL="0" marR="0" lvl="0" indent="0" algn="l" rtl="0">
              <a:lnSpc>
                <a:spcPct val="100000"/>
              </a:lnSpc>
              <a:spcBef>
                <a:spcPts val="0"/>
              </a:spcBef>
              <a:spcAft>
                <a:spcPts val="0"/>
              </a:spcAft>
              <a:buClr>
                <a:schemeClr val="dk1"/>
              </a:buClr>
              <a:buSzPts val="1200"/>
              <a:buFont typeface="Calibri"/>
              <a:buNone/>
            </a:pPr>
            <a:endParaRPr dirty="0"/>
          </a:p>
          <a:p>
            <a:pPr marL="0" lvl="0" indent="0" algn="l" rtl="0">
              <a:lnSpc>
                <a:spcPct val="100000"/>
              </a:lnSpc>
              <a:spcBef>
                <a:spcPts val="0"/>
              </a:spcBef>
              <a:spcAft>
                <a:spcPts val="0"/>
              </a:spcAft>
              <a:buSzPts val="1400"/>
              <a:buNone/>
            </a:pPr>
            <a:endParaRPr dirty="0"/>
          </a:p>
        </p:txBody>
      </p:sp>
      <p:sp>
        <p:nvSpPr>
          <p:cNvPr id="291" name="Google Shape;291;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7" name="Google Shape;307;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sz="1200" dirty="0">
                <a:solidFill>
                  <a:schemeClr val="dk1"/>
                </a:solidFill>
                <a:latin typeface="Calibri"/>
                <a:ea typeface="Calibri"/>
                <a:cs typeface="Calibri"/>
                <a:sym typeface="Calibri"/>
              </a:rPr>
              <a:t>Joyce: A young girl of around 14-years-old brings in a 2-year-old boy who has swallowed a cleaning liquid, while the parents are at work. As the health worker talks to the girl, they realise ‘the parents’ are not the girls’ parents or relatives. When they ask the girl who she is, she says she helps at the house of the family, she keeps saying she is going to be a lot of trouble and ‘they’ will be very angry with her. You can see marks and bruises on her arms and legs, and she seems very frightened and nervous. </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GB" sz="1200" b="1" dirty="0">
                <a:solidFill>
                  <a:schemeClr val="dk1"/>
                </a:solidFill>
                <a:latin typeface="Calibri"/>
                <a:ea typeface="Calibri"/>
                <a:cs typeface="Calibri"/>
                <a:sym typeface="Calibri"/>
              </a:rPr>
              <a:t>Issues may be: </a:t>
            </a:r>
            <a:endParaRPr sz="1200" dirty="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en-GB" sz="1200" dirty="0">
                <a:solidFill>
                  <a:schemeClr val="dk1"/>
                </a:solidFill>
                <a:latin typeface="Calibri"/>
                <a:ea typeface="Calibri"/>
                <a:cs typeface="Calibri"/>
                <a:sym typeface="Calibri"/>
              </a:rPr>
              <a:t>Domestic labour outside of the family, family separation, coercion or forced labour </a:t>
            </a:r>
            <a:endParaRPr dirty="0"/>
          </a:p>
          <a:p>
            <a:pPr marL="0" lvl="0" indent="0" algn="l" rtl="0">
              <a:lnSpc>
                <a:spcPct val="100000"/>
              </a:lnSpc>
              <a:spcBef>
                <a:spcPts val="0"/>
              </a:spcBef>
              <a:spcAft>
                <a:spcPts val="0"/>
              </a:spcAft>
              <a:buSzPts val="1400"/>
              <a:buNone/>
            </a:pPr>
            <a:r>
              <a:rPr lang="en-GB" sz="1200" dirty="0">
                <a:solidFill>
                  <a:schemeClr val="dk1"/>
                </a:solidFill>
                <a:latin typeface="Calibri"/>
                <a:ea typeface="Calibri"/>
                <a:cs typeface="Calibri"/>
                <a:sym typeface="Calibri"/>
              </a:rPr>
              <a:t>Injuries, physical, emotional, sexual abuse by employers, visits to health clinics, evidence of STIs, unwanted pregnancy and other consequences of sexual violence and abuse.</a:t>
            </a:r>
            <a:endParaRPr dirty="0"/>
          </a:p>
          <a:p>
            <a:pPr marL="0" lvl="0" indent="0" algn="l" rtl="0">
              <a:lnSpc>
                <a:spcPct val="100000"/>
              </a:lnSpc>
              <a:spcBef>
                <a:spcPts val="0"/>
              </a:spcBef>
              <a:spcAft>
                <a:spcPts val="0"/>
              </a:spcAft>
              <a:buSzPts val="1400"/>
              <a:buNone/>
            </a:pPr>
            <a:r>
              <a:rPr lang="en-GB" sz="1200" dirty="0">
                <a:solidFill>
                  <a:schemeClr val="dk1"/>
                </a:solidFill>
                <a:latin typeface="Calibri"/>
                <a:ea typeface="Calibri"/>
                <a:cs typeface="Calibri"/>
                <a:sym typeface="Calibri"/>
              </a:rPr>
              <a:t>Working with hazardous materials/tasks, long hours, repetitive movements, delayed development </a:t>
            </a:r>
            <a:endParaRPr dirty="0"/>
          </a:p>
          <a:p>
            <a:pPr marL="0" lvl="0" indent="0" algn="l" rtl="0">
              <a:lnSpc>
                <a:spcPct val="100000"/>
              </a:lnSpc>
              <a:spcBef>
                <a:spcPts val="0"/>
              </a:spcBef>
              <a:spcAft>
                <a:spcPts val="0"/>
              </a:spcAft>
              <a:buSzPts val="1400"/>
              <a:buNone/>
            </a:pPr>
            <a:r>
              <a:rPr lang="en-GB" sz="1200" dirty="0">
                <a:solidFill>
                  <a:schemeClr val="dk1"/>
                </a:solidFill>
                <a:latin typeface="Calibri"/>
                <a:ea typeface="Calibri"/>
                <a:cs typeface="Calibri"/>
                <a:sym typeface="Calibri"/>
              </a:rPr>
              <a:t>Access to services – adolescent and sexual and reproductive health care, education, legal etc. </a:t>
            </a:r>
            <a:endParaRPr dirty="0"/>
          </a:p>
          <a:p>
            <a:pPr marL="0" lvl="0" indent="0" algn="l" rtl="0">
              <a:lnSpc>
                <a:spcPct val="100000"/>
              </a:lnSpc>
              <a:spcBef>
                <a:spcPts val="0"/>
              </a:spcBef>
              <a:spcAft>
                <a:spcPts val="0"/>
              </a:spcAft>
              <a:buSzPts val="1400"/>
              <a:buNone/>
            </a:pPr>
            <a:r>
              <a:rPr lang="en-GB" sz="1200" dirty="0">
                <a:solidFill>
                  <a:schemeClr val="dk1"/>
                </a:solidFill>
                <a:latin typeface="Calibri"/>
                <a:ea typeface="Calibri"/>
                <a:cs typeface="Calibri"/>
                <a:sym typeface="Calibri"/>
              </a:rPr>
              <a:t>Psychosocial distress and mental health concerns. </a:t>
            </a:r>
            <a:endParaRPr dirty="0"/>
          </a:p>
          <a:p>
            <a:pPr marL="0" lvl="0" indent="0" algn="l" rtl="0">
              <a:lnSpc>
                <a:spcPct val="100000"/>
              </a:lnSpc>
              <a:spcBef>
                <a:spcPts val="0"/>
              </a:spcBef>
              <a:spcAft>
                <a:spcPts val="0"/>
              </a:spcAft>
              <a:buSzPts val="1400"/>
              <a:buNone/>
            </a:pPr>
            <a:r>
              <a:rPr lang="en-GB" sz="1200" dirty="0">
                <a:solidFill>
                  <a:schemeClr val="dk1"/>
                </a:solidFill>
                <a:latin typeface="Calibri"/>
                <a:ea typeface="Calibri"/>
                <a:cs typeface="Calibri"/>
                <a:sym typeface="Calibri"/>
              </a:rPr>
              <a:t>Child’s capacities and skills to care for pre-school child</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GB" dirty="0"/>
              <a:t>Photo: http://www.oit.org/wcmsp5/groups/public/---asia/---ro-bangkok/---ilo-jakarta/documents/publication/wcms_552766.pdf (Tackling child labour in domestic work)</a:t>
            </a:r>
            <a:endParaRPr dirty="0"/>
          </a:p>
        </p:txBody>
      </p:sp>
      <p:sp>
        <p:nvSpPr>
          <p:cNvPr id="308" name="Google Shape;308;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7" name="Google Shape;327;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sz="1200" b="1">
                <a:solidFill>
                  <a:schemeClr val="dk1"/>
                </a:solidFill>
                <a:latin typeface="Calibri"/>
                <a:ea typeface="Calibri"/>
                <a:cs typeface="Calibri"/>
                <a:sym typeface="Calibri"/>
              </a:rPr>
              <a:t>Sadad:</a:t>
            </a:r>
            <a:r>
              <a:rPr lang="en-GB" sz="1200">
                <a:solidFill>
                  <a:schemeClr val="dk1"/>
                </a:solidFill>
                <a:latin typeface="Calibri"/>
                <a:ea typeface="Calibri"/>
                <a:cs typeface="Calibri"/>
                <a:sym typeface="Calibri"/>
              </a:rPr>
              <a:t> You are a working in a mobile clinic set up to meet the needs of a population influx. A boy of 15 years-old comes in as his leg has been badly injured in a road traffic collision. He is dirty, has no shoes on and is wearing ragged clothes. He is alone. While the health worker is tending to his injuries, she speaks to him. He says he has no family at home who can take care of him but it’s ok because he has other people who can, he doesn’t think it’ll be a problem if they can give him the things to look after the injury. He wants to leave quickly as he keeps saying he must get back to work, but the injury is serious, and he will need lot of care. He is reluctant to talk but says he works on the buses; you can see healed wounds from old injuries.  </a:t>
            </a:r>
            <a:endParaRPr/>
          </a:p>
          <a:p>
            <a:pPr marL="0" marR="0" lvl="0" indent="0" algn="l" rtl="0">
              <a:lnSpc>
                <a:spcPct val="100000"/>
              </a:lnSpc>
              <a:spcBef>
                <a:spcPts val="0"/>
              </a:spcBef>
              <a:spcAft>
                <a:spcPts val="0"/>
              </a:spcAft>
              <a:buClr>
                <a:schemeClr val="dk1"/>
              </a:buClr>
              <a:buSzPts val="1200"/>
              <a:buFont typeface="Calibri"/>
              <a:buNone/>
            </a:pPr>
            <a:endParaRPr sz="120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en-GB" sz="1200" b="1">
                <a:solidFill>
                  <a:schemeClr val="dk1"/>
                </a:solidFill>
                <a:latin typeface="Calibri"/>
                <a:ea typeface="Calibri"/>
                <a:cs typeface="Calibri"/>
                <a:sym typeface="Calibri"/>
              </a:rPr>
              <a:t>Issues may be: </a:t>
            </a:r>
            <a:endParaRPr sz="120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en-GB" sz="1200">
                <a:solidFill>
                  <a:schemeClr val="dk1"/>
                </a:solidFill>
                <a:latin typeface="Calibri"/>
                <a:ea typeface="Calibri"/>
                <a:cs typeface="Calibri"/>
                <a:sym typeface="Calibri"/>
              </a:rPr>
              <a:t>Capacity or network to care for self, wounds, rehabilitation of injury – physio to prevent long term impairment etc.</a:t>
            </a:r>
            <a:endParaRPr/>
          </a:p>
          <a:p>
            <a:pPr marL="0" lvl="0" indent="0" algn="l" rtl="0">
              <a:lnSpc>
                <a:spcPct val="100000"/>
              </a:lnSpc>
              <a:spcBef>
                <a:spcPts val="0"/>
              </a:spcBef>
              <a:spcAft>
                <a:spcPts val="0"/>
              </a:spcAft>
              <a:buSzPts val="1400"/>
              <a:buNone/>
            </a:pPr>
            <a:r>
              <a:rPr lang="en-GB" sz="1200">
                <a:solidFill>
                  <a:schemeClr val="dk1"/>
                </a:solidFill>
                <a:latin typeface="Calibri"/>
                <a:ea typeface="Calibri"/>
                <a:cs typeface="Calibri"/>
                <a:sym typeface="Calibri"/>
              </a:rPr>
              <a:t>Physical or sexual abuse, coercion, forced labour</a:t>
            </a:r>
            <a:endParaRPr/>
          </a:p>
          <a:p>
            <a:pPr marL="0" lvl="0" indent="0" algn="l" rtl="0">
              <a:lnSpc>
                <a:spcPct val="100000"/>
              </a:lnSpc>
              <a:spcBef>
                <a:spcPts val="0"/>
              </a:spcBef>
              <a:spcAft>
                <a:spcPts val="0"/>
              </a:spcAft>
              <a:buSzPts val="1400"/>
              <a:buNone/>
            </a:pPr>
            <a:r>
              <a:rPr lang="en-GB" sz="1200">
                <a:solidFill>
                  <a:schemeClr val="dk1"/>
                </a:solidFill>
                <a:latin typeface="Calibri"/>
                <a:ea typeface="Calibri"/>
                <a:cs typeface="Calibri"/>
                <a:sym typeface="Calibri"/>
              </a:rPr>
              <a:t>Risk behaviours, nutritional deficiencies, infectious diseases etc.  </a:t>
            </a:r>
            <a:endParaRPr/>
          </a:p>
          <a:p>
            <a:pPr marL="0" lvl="0" indent="0" algn="l" rtl="0">
              <a:lnSpc>
                <a:spcPct val="100000"/>
              </a:lnSpc>
              <a:spcBef>
                <a:spcPts val="0"/>
              </a:spcBef>
              <a:spcAft>
                <a:spcPts val="0"/>
              </a:spcAft>
              <a:buSzPts val="1400"/>
              <a:buNone/>
            </a:pPr>
            <a:r>
              <a:rPr lang="en-GB" sz="1200">
                <a:solidFill>
                  <a:schemeClr val="dk1"/>
                </a:solidFill>
                <a:latin typeface="Calibri"/>
                <a:ea typeface="Calibri"/>
                <a:cs typeface="Calibri"/>
                <a:sym typeface="Calibri"/>
              </a:rPr>
              <a:t>Psychosocial distress and mental health concerns,</a:t>
            </a:r>
            <a:endParaRPr/>
          </a:p>
          <a:p>
            <a:pPr marL="0" lvl="0" indent="0" algn="l" rtl="0">
              <a:lnSpc>
                <a:spcPct val="100000"/>
              </a:lnSpc>
              <a:spcBef>
                <a:spcPts val="0"/>
              </a:spcBef>
              <a:spcAft>
                <a:spcPts val="0"/>
              </a:spcAft>
              <a:buSzPts val="1400"/>
              <a:buNone/>
            </a:pPr>
            <a:r>
              <a:rPr lang="en-GB" sz="1200">
                <a:solidFill>
                  <a:schemeClr val="dk1"/>
                </a:solidFill>
                <a:latin typeface="Calibri"/>
                <a:ea typeface="Calibri"/>
                <a:cs typeface="Calibri"/>
                <a:sym typeface="Calibri"/>
              </a:rPr>
              <a:t>Separation from family</a:t>
            </a:r>
            <a:endParaRPr/>
          </a:p>
          <a:p>
            <a:pPr marL="0" lvl="0" indent="0" algn="l" rtl="0">
              <a:lnSpc>
                <a:spcPct val="100000"/>
              </a:lnSpc>
              <a:spcBef>
                <a:spcPts val="0"/>
              </a:spcBef>
              <a:spcAft>
                <a:spcPts val="0"/>
              </a:spcAft>
              <a:buSzPts val="1400"/>
              <a:buNone/>
            </a:pPr>
            <a:r>
              <a:rPr lang="en-GB" sz="1200">
                <a:solidFill>
                  <a:schemeClr val="dk1"/>
                </a:solidFill>
                <a:latin typeface="Calibri"/>
                <a:ea typeface="Calibri"/>
                <a:cs typeface="Calibri"/>
                <a:sym typeface="Calibri"/>
              </a:rPr>
              <a:t>Living situation, child living or working on the streets, group living arrangement, with employer</a:t>
            </a:r>
            <a:endParaRPr/>
          </a:p>
          <a:p>
            <a:pPr marL="0" lvl="0" indent="0" algn="l" rtl="0">
              <a:lnSpc>
                <a:spcPct val="100000"/>
              </a:lnSpc>
              <a:spcBef>
                <a:spcPts val="0"/>
              </a:spcBef>
              <a:spcAft>
                <a:spcPts val="0"/>
              </a:spcAft>
              <a:buSzPts val="1400"/>
              <a:buNone/>
            </a:pPr>
            <a:r>
              <a:rPr lang="en-GB" sz="1200">
                <a:solidFill>
                  <a:schemeClr val="dk1"/>
                </a:solidFill>
                <a:latin typeface="Calibri"/>
                <a:ea typeface="Calibri"/>
                <a:cs typeface="Calibri"/>
                <a:sym typeface="Calibri"/>
              </a:rPr>
              <a:t> </a:t>
            </a:r>
            <a:endParaRPr/>
          </a:p>
          <a:p>
            <a:pPr marL="0" lvl="0" indent="0" algn="l" rtl="0">
              <a:lnSpc>
                <a:spcPct val="100000"/>
              </a:lnSpc>
              <a:spcBef>
                <a:spcPts val="0"/>
              </a:spcBef>
              <a:spcAft>
                <a:spcPts val="0"/>
              </a:spcAft>
              <a:buSzPts val="1400"/>
              <a:buNone/>
            </a:pPr>
            <a:r>
              <a:rPr lang="en-GB" sz="1200">
                <a:solidFill>
                  <a:schemeClr val="dk1"/>
                </a:solidFill>
                <a:latin typeface="Calibri"/>
                <a:ea typeface="Calibri"/>
                <a:cs typeface="Calibri"/>
                <a:sym typeface="Calibri"/>
              </a:rPr>
              <a:t> </a:t>
            </a:r>
            <a:endParaRPr/>
          </a:p>
          <a:p>
            <a:pPr marL="0" marR="0" lvl="0" indent="0" algn="l" rtl="0">
              <a:lnSpc>
                <a:spcPct val="100000"/>
              </a:lnSpc>
              <a:spcBef>
                <a:spcPts val="0"/>
              </a:spcBef>
              <a:spcAft>
                <a:spcPts val="0"/>
              </a:spcAft>
              <a:buClr>
                <a:schemeClr val="dk1"/>
              </a:buClr>
              <a:buSzPts val="1200"/>
              <a:buFont typeface="Calibri"/>
              <a:buNone/>
            </a:pPr>
            <a:r>
              <a:rPr lang="en-GB"/>
              <a:t>Photo: https://reliefweb.int/report/world/educo-coronavirus-will-increase-number-children-who-are-victims-child-labour </a:t>
            </a:r>
            <a:r>
              <a:rPr lang="en-GB" b="0"/>
              <a:t>(</a:t>
            </a:r>
            <a:r>
              <a:rPr lang="en-GB" sz="1200" b="0" i="0">
                <a:solidFill>
                  <a:schemeClr val="dk1"/>
                </a:solidFill>
                <a:latin typeface="Calibri"/>
                <a:ea typeface="Calibri"/>
                <a:cs typeface="Calibri"/>
                <a:sym typeface="Calibri"/>
              </a:rPr>
              <a:t>Educo: Coronavirus will increase the number of children who are victims of child labour)</a:t>
            </a:r>
            <a:endParaRPr b="0"/>
          </a:p>
          <a:p>
            <a:pPr marL="0" lvl="0" indent="0" algn="l" rtl="0">
              <a:lnSpc>
                <a:spcPct val="100000"/>
              </a:lnSpc>
              <a:spcBef>
                <a:spcPts val="0"/>
              </a:spcBef>
              <a:spcAft>
                <a:spcPts val="0"/>
              </a:spcAft>
              <a:buSzPts val="1400"/>
              <a:buNone/>
            </a:pPr>
            <a:endParaRPr/>
          </a:p>
        </p:txBody>
      </p:sp>
      <p:sp>
        <p:nvSpPr>
          <p:cNvPr id="328" name="Google Shape;328;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2"/>
        <p:cNvGrpSpPr/>
        <p:nvPr/>
      </p:nvGrpSpPr>
      <p:grpSpPr>
        <a:xfrm>
          <a:off x="0" y="0"/>
          <a:ext cx="0" cy="0"/>
          <a:chOff x="0" y="0"/>
          <a:chExt cx="0" cy="0"/>
        </a:xfrm>
      </p:grpSpPr>
      <p:sp>
        <p:nvSpPr>
          <p:cNvPr id="13" name="Google Shape;13;p40"/>
          <p:cNvSpPr txBox="1">
            <a:spLocks noGrp="1"/>
          </p:cNvSpPr>
          <p:nvPr>
            <p:ph type="title"/>
          </p:nvPr>
        </p:nvSpPr>
        <p:spPr>
          <a:xfrm>
            <a:off x="6712238" y="4570639"/>
            <a:ext cx="4889212"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405E79"/>
              </a:buClr>
              <a:buSzPts val="4000"/>
              <a:buFont typeface="Helvetica Neue"/>
              <a:buNone/>
              <a:defRPr sz="4000" b="1">
                <a:solidFill>
                  <a:srgbClr val="405E7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14" name="Google Shape;14;p40"/>
          <p:cNvPicPr preferRelativeResize="0"/>
          <p:nvPr/>
        </p:nvPicPr>
        <p:blipFill rotWithShape="1">
          <a:blip r:embed="rId2">
            <a:alphaModFix/>
          </a:blip>
          <a:srcRect l="30622" t="-2" r="34584"/>
          <a:stretch/>
        </p:blipFill>
        <p:spPr>
          <a:xfrm>
            <a:off x="0" y="14990"/>
            <a:ext cx="4242216" cy="6858000"/>
          </a:xfrm>
          <a:prstGeom prst="rect">
            <a:avLst/>
          </a:prstGeom>
          <a:noFill/>
          <a:ln>
            <a:noFill/>
          </a:ln>
        </p:spPr>
      </p:pic>
      <p:cxnSp>
        <p:nvCxnSpPr>
          <p:cNvPr id="15" name="Google Shape;15;p40"/>
          <p:cNvCxnSpPr/>
          <p:nvPr/>
        </p:nvCxnSpPr>
        <p:spPr>
          <a:xfrm>
            <a:off x="4737140" y="6016980"/>
            <a:ext cx="7454860" cy="0"/>
          </a:xfrm>
          <a:prstGeom prst="straightConnector1">
            <a:avLst/>
          </a:prstGeom>
          <a:noFill/>
          <a:ln w="9525" cap="flat" cmpd="sng">
            <a:solidFill>
              <a:srgbClr val="405E79"/>
            </a:solidFill>
            <a:prstDash val="solid"/>
            <a:miter lim="800000"/>
            <a:headEnd type="none" w="sm" len="sm"/>
            <a:tailEnd type="none" w="sm" len="sm"/>
          </a:ln>
        </p:spPr>
      </p:cxnSp>
      <p:pic>
        <p:nvPicPr>
          <p:cNvPr id="16" name="Google Shape;16;p40"/>
          <p:cNvPicPr preferRelativeResize="0"/>
          <p:nvPr/>
        </p:nvPicPr>
        <p:blipFill rotWithShape="1">
          <a:blip r:embed="rId3">
            <a:alphaModFix/>
          </a:blip>
          <a:srcRect/>
          <a:stretch/>
        </p:blipFill>
        <p:spPr>
          <a:xfrm>
            <a:off x="4603790" y="3746756"/>
            <a:ext cx="1956048" cy="2028668"/>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Image &amp; Text - Teal">
  <p:cSld name="Image &amp; Text - Teal">
    <p:spTree>
      <p:nvGrpSpPr>
        <p:cNvPr id="1" name="Shape 73"/>
        <p:cNvGrpSpPr/>
        <p:nvPr/>
      </p:nvGrpSpPr>
      <p:grpSpPr>
        <a:xfrm>
          <a:off x="0" y="0"/>
          <a:ext cx="0" cy="0"/>
          <a:chOff x="0" y="0"/>
          <a:chExt cx="0" cy="0"/>
        </a:xfrm>
      </p:grpSpPr>
      <p:sp>
        <p:nvSpPr>
          <p:cNvPr id="74" name="Google Shape;74;p49"/>
          <p:cNvSpPr txBox="1">
            <a:spLocks noGrp="1"/>
          </p:cNvSpPr>
          <p:nvPr>
            <p:ph type="title"/>
          </p:nvPr>
        </p:nvSpPr>
        <p:spPr>
          <a:xfrm>
            <a:off x="4890099" y="257176"/>
            <a:ext cx="6943302"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5"/>
              </a:buClr>
              <a:buSzPts val="3200"/>
              <a:buFont typeface="Helvetica Neue"/>
              <a:buNone/>
              <a:defRPr sz="3200" b="1">
                <a:solidFill>
                  <a:schemeClr val="accent5"/>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75" name="Google Shape;75;p49"/>
          <p:cNvCxnSpPr/>
          <p:nvPr/>
        </p:nvCxnSpPr>
        <p:spPr>
          <a:xfrm rot="10800000" flipH="1">
            <a:off x="5027117" y="1509236"/>
            <a:ext cx="6806284" cy="17612"/>
          </a:xfrm>
          <a:prstGeom prst="straightConnector1">
            <a:avLst/>
          </a:prstGeom>
          <a:noFill/>
          <a:ln w="9525" cap="flat" cmpd="sng">
            <a:solidFill>
              <a:schemeClr val="accent6"/>
            </a:solidFill>
            <a:prstDash val="solid"/>
            <a:miter lim="800000"/>
            <a:headEnd type="none" w="sm" len="sm"/>
            <a:tailEnd type="none" w="sm" len="sm"/>
          </a:ln>
        </p:spPr>
      </p:cxnSp>
      <p:sp>
        <p:nvSpPr>
          <p:cNvPr id="76" name="Google Shape;76;p49"/>
          <p:cNvSpPr/>
          <p:nvPr/>
        </p:nvSpPr>
        <p:spPr>
          <a:xfrm>
            <a:off x="9351335" y="1467293"/>
            <a:ext cx="2482066" cy="78223"/>
          </a:xfrm>
          <a:prstGeom prst="rect">
            <a:avLst/>
          </a:prstGeom>
          <a:solidFill>
            <a:schemeClr val="accent6"/>
          </a:solidFill>
          <a:ln w="12700"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7" name="Google Shape;77;p49"/>
          <p:cNvSpPr>
            <a:spLocks noGrp="1"/>
          </p:cNvSpPr>
          <p:nvPr>
            <p:ph type="pic" idx="2"/>
          </p:nvPr>
        </p:nvSpPr>
        <p:spPr>
          <a:xfrm>
            <a:off x="0" y="0"/>
            <a:ext cx="4340225" cy="6858000"/>
          </a:xfrm>
          <a:prstGeom prst="rect">
            <a:avLst/>
          </a:prstGeom>
          <a:noFill/>
          <a:ln>
            <a:noFill/>
          </a:ln>
        </p:spPr>
      </p:sp>
      <p:sp>
        <p:nvSpPr>
          <p:cNvPr id="78" name="Google Shape;78;p49"/>
          <p:cNvSpPr txBox="1">
            <a:spLocks noGrp="1"/>
          </p:cNvSpPr>
          <p:nvPr>
            <p:ph type="body" idx="1"/>
          </p:nvPr>
        </p:nvSpPr>
        <p:spPr>
          <a:xfrm>
            <a:off x="4890100" y="1907476"/>
            <a:ext cx="6943302" cy="4493324"/>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accent5"/>
              </a:buClr>
              <a:buSzPts val="2800"/>
              <a:buChar char="•"/>
              <a:defRPr>
                <a:solidFill>
                  <a:schemeClr val="dk1"/>
                </a:solidFill>
              </a:defRPr>
            </a:lvl1pPr>
            <a:lvl2pPr marL="914400" lvl="1" indent="-381000" algn="l">
              <a:lnSpc>
                <a:spcPct val="90000"/>
              </a:lnSpc>
              <a:spcBef>
                <a:spcPts val="500"/>
              </a:spcBef>
              <a:spcAft>
                <a:spcPts val="0"/>
              </a:spcAft>
              <a:buClr>
                <a:schemeClr val="accent5"/>
              </a:buClr>
              <a:buSzPts val="2400"/>
              <a:buChar char="•"/>
              <a:defRPr>
                <a:solidFill>
                  <a:schemeClr val="dk1"/>
                </a:solidFill>
              </a:defRPr>
            </a:lvl2pPr>
            <a:lvl3pPr marL="1371600" lvl="2" indent="-355600" algn="l">
              <a:lnSpc>
                <a:spcPct val="90000"/>
              </a:lnSpc>
              <a:spcBef>
                <a:spcPts val="500"/>
              </a:spcBef>
              <a:spcAft>
                <a:spcPts val="0"/>
              </a:spcAft>
              <a:buClr>
                <a:schemeClr val="accent5"/>
              </a:buClr>
              <a:buSzPts val="2000"/>
              <a:buChar char="•"/>
              <a:defRPr>
                <a:solidFill>
                  <a:schemeClr val="dk1"/>
                </a:solidFill>
              </a:defRPr>
            </a:lvl3pPr>
            <a:lvl4pPr marL="1828800" lvl="3" indent="-342900" algn="l">
              <a:lnSpc>
                <a:spcPct val="90000"/>
              </a:lnSpc>
              <a:spcBef>
                <a:spcPts val="500"/>
              </a:spcBef>
              <a:spcAft>
                <a:spcPts val="0"/>
              </a:spcAft>
              <a:buClr>
                <a:schemeClr val="accent5"/>
              </a:buClr>
              <a:buSzPts val="1800"/>
              <a:buChar char="•"/>
              <a:defRPr>
                <a:solidFill>
                  <a:schemeClr val="dk1"/>
                </a:solidFill>
              </a:defRPr>
            </a:lvl4pPr>
            <a:lvl5pPr marL="2286000" lvl="4" indent="-342900" algn="l">
              <a:lnSpc>
                <a:spcPct val="90000"/>
              </a:lnSpc>
              <a:spcBef>
                <a:spcPts val="500"/>
              </a:spcBef>
              <a:spcAft>
                <a:spcPts val="0"/>
              </a:spcAft>
              <a:buClr>
                <a:schemeClr val="accent5"/>
              </a:buClr>
              <a:buSzPts val="1800"/>
              <a:buChar char="•"/>
              <a:defRPr>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plit - Teal">
  <p:cSld name="Split - Teal">
    <p:spTree>
      <p:nvGrpSpPr>
        <p:cNvPr id="1" name="Shape 79"/>
        <p:cNvGrpSpPr/>
        <p:nvPr/>
      </p:nvGrpSpPr>
      <p:grpSpPr>
        <a:xfrm>
          <a:off x="0" y="0"/>
          <a:ext cx="0" cy="0"/>
          <a:chOff x="0" y="0"/>
          <a:chExt cx="0" cy="0"/>
        </a:xfrm>
      </p:grpSpPr>
      <p:sp>
        <p:nvSpPr>
          <p:cNvPr id="80" name="Google Shape;80;p5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1" name="Google Shape;81;p50"/>
          <p:cNvSpPr/>
          <p:nvPr/>
        </p:nvSpPr>
        <p:spPr>
          <a:xfrm>
            <a:off x="0" y="0"/>
            <a:ext cx="3572540" cy="6858000"/>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016794"/>
              </a:solidFill>
              <a:latin typeface="Calibri"/>
              <a:ea typeface="Calibri"/>
              <a:cs typeface="Calibri"/>
              <a:sym typeface="Calibri"/>
            </a:endParaRPr>
          </a:p>
        </p:txBody>
      </p:sp>
      <p:pic>
        <p:nvPicPr>
          <p:cNvPr id="82" name="Google Shape;82;p50"/>
          <p:cNvPicPr preferRelativeResize="0"/>
          <p:nvPr/>
        </p:nvPicPr>
        <p:blipFill rotWithShape="1">
          <a:blip r:embed="rId2">
            <a:alphaModFix amt="20000"/>
          </a:blip>
          <a:srcRect l="4826" t="9031" r="39371" b="9029"/>
          <a:stretch/>
        </p:blipFill>
        <p:spPr>
          <a:xfrm>
            <a:off x="0" y="0"/>
            <a:ext cx="3572540" cy="6858000"/>
          </a:xfrm>
          <a:prstGeom prst="rect">
            <a:avLst/>
          </a:prstGeom>
          <a:noFill/>
          <a:ln>
            <a:noFill/>
          </a:ln>
        </p:spPr>
      </p:pic>
      <p:sp>
        <p:nvSpPr>
          <p:cNvPr id="83" name="Google Shape;83;p50"/>
          <p:cNvSpPr txBox="1">
            <a:spLocks noGrp="1"/>
          </p:cNvSpPr>
          <p:nvPr>
            <p:ph type="body" idx="1"/>
          </p:nvPr>
        </p:nvSpPr>
        <p:spPr>
          <a:xfrm>
            <a:off x="4100513" y="528638"/>
            <a:ext cx="7300912" cy="12715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6"/>
              </a:buClr>
              <a:buSzPts val="3200"/>
              <a:buNone/>
              <a:defRPr sz="3200" b="1">
                <a:solidFill>
                  <a:schemeClr val="accent6"/>
                </a:solidFill>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4" name="Google Shape;84;p50"/>
          <p:cNvSpPr txBox="1">
            <a:spLocks noGrp="1"/>
          </p:cNvSpPr>
          <p:nvPr>
            <p:ph type="body" idx="2"/>
          </p:nvPr>
        </p:nvSpPr>
        <p:spPr>
          <a:xfrm>
            <a:off x="4100513" y="2400300"/>
            <a:ext cx="7300912" cy="2128838"/>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accent5"/>
              </a:buClr>
              <a:buSzPts val="2800"/>
              <a:buChar char="•"/>
              <a:defRPr>
                <a:solidFill>
                  <a:schemeClr val="dk1"/>
                </a:solidFill>
              </a:defRPr>
            </a:lvl1pPr>
            <a:lvl2pPr marL="914400" lvl="1" indent="-381000" algn="l">
              <a:lnSpc>
                <a:spcPct val="90000"/>
              </a:lnSpc>
              <a:spcBef>
                <a:spcPts val="500"/>
              </a:spcBef>
              <a:spcAft>
                <a:spcPts val="0"/>
              </a:spcAft>
              <a:buClr>
                <a:schemeClr val="accent5"/>
              </a:buClr>
              <a:buSzPts val="2400"/>
              <a:buChar char="•"/>
              <a:defRPr>
                <a:solidFill>
                  <a:schemeClr val="dk1"/>
                </a:solidFill>
              </a:defRPr>
            </a:lvl2pPr>
            <a:lvl3pPr marL="1371600" lvl="2" indent="-355600" algn="l">
              <a:lnSpc>
                <a:spcPct val="90000"/>
              </a:lnSpc>
              <a:spcBef>
                <a:spcPts val="500"/>
              </a:spcBef>
              <a:spcAft>
                <a:spcPts val="0"/>
              </a:spcAft>
              <a:buClr>
                <a:schemeClr val="accent5"/>
              </a:buClr>
              <a:buSzPts val="2000"/>
              <a:buChar char="•"/>
              <a:defRPr>
                <a:solidFill>
                  <a:schemeClr val="dk1"/>
                </a:solidFill>
              </a:defRPr>
            </a:lvl3pPr>
            <a:lvl4pPr marL="1828800" lvl="3" indent="-342900" algn="l">
              <a:lnSpc>
                <a:spcPct val="90000"/>
              </a:lnSpc>
              <a:spcBef>
                <a:spcPts val="500"/>
              </a:spcBef>
              <a:spcAft>
                <a:spcPts val="0"/>
              </a:spcAft>
              <a:buClr>
                <a:schemeClr val="accent5"/>
              </a:buClr>
              <a:buSzPts val="1800"/>
              <a:buChar char="•"/>
              <a:defRPr>
                <a:solidFill>
                  <a:schemeClr val="dk1"/>
                </a:solidFill>
              </a:defRPr>
            </a:lvl4pPr>
            <a:lvl5pPr marL="2286000" lvl="4" indent="-342900" algn="l">
              <a:lnSpc>
                <a:spcPct val="90000"/>
              </a:lnSpc>
              <a:spcBef>
                <a:spcPts val="500"/>
              </a:spcBef>
              <a:spcAft>
                <a:spcPts val="0"/>
              </a:spcAft>
              <a:buClr>
                <a:schemeClr val="accent5"/>
              </a:buClr>
              <a:buSzPts val="1800"/>
              <a:buChar char="•"/>
              <a:defRPr>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5" name="Google Shape;85;p50"/>
          <p:cNvSpPr txBox="1">
            <a:spLocks noGrp="1"/>
          </p:cNvSpPr>
          <p:nvPr>
            <p:ph type="body" idx="3"/>
          </p:nvPr>
        </p:nvSpPr>
        <p:spPr>
          <a:xfrm>
            <a:off x="284417" y="528638"/>
            <a:ext cx="2970847" cy="479926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3600"/>
              <a:buNone/>
              <a:defRPr sz="3600" b="1">
                <a:solidFill>
                  <a:schemeClr val="lt1"/>
                </a:solidFill>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Image &amp; Text - Purple">
  <p:cSld name="Image &amp; Text - Purple">
    <p:spTree>
      <p:nvGrpSpPr>
        <p:cNvPr id="1" name="Shape 86"/>
        <p:cNvGrpSpPr/>
        <p:nvPr/>
      </p:nvGrpSpPr>
      <p:grpSpPr>
        <a:xfrm>
          <a:off x="0" y="0"/>
          <a:ext cx="0" cy="0"/>
          <a:chOff x="0" y="0"/>
          <a:chExt cx="0" cy="0"/>
        </a:xfrm>
      </p:grpSpPr>
      <p:sp>
        <p:nvSpPr>
          <p:cNvPr id="87" name="Google Shape;87;p51"/>
          <p:cNvSpPr txBox="1">
            <a:spLocks noGrp="1"/>
          </p:cNvSpPr>
          <p:nvPr>
            <p:ph type="title"/>
          </p:nvPr>
        </p:nvSpPr>
        <p:spPr>
          <a:xfrm>
            <a:off x="4890099" y="257176"/>
            <a:ext cx="6943302"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3"/>
              </a:buClr>
              <a:buSzPts val="3200"/>
              <a:buFont typeface="Helvetica Neue"/>
              <a:buNone/>
              <a:defRPr sz="3200" b="1">
                <a:solidFill>
                  <a:schemeClr val="accent3"/>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88" name="Google Shape;88;p51"/>
          <p:cNvCxnSpPr/>
          <p:nvPr/>
        </p:nvCxnSpPr>
        <p:spPr>
          <a:xfrm rot="10800000" flipH="1">
            <a:off x="5027117" y="1509236"/>
            <a:ext cx="6806284" cy="17612"/>
          </a:xfrm>
          <a:prstGeom prst="straightConnector1">
            <a:avLst/>
          </a:prstGeom>
          <a:noFill/>
          <a:ln w="9525" cap="flat" cmpd="sng">
            <a:solidFill>
              <a:schemeClr val="accent1"/>
            </a:solidFill>
            <a:prstDash val="solid"/>
            <a:miter lim="800000"/>
            <a:headEnd type="none" w="sm" len="sm"/>
            <a:tailEnd type="none" w="sm" len="sm"/>
          </a:ln>
        </p:spPr>
      </p:cxnSp>
      <p:sp>
        <p:nvSpPr>
          <p:cNvPr id="89" name="Google Shape;89;p51"/>
          <p:cNvSpPr/>
          <p:nvPr/>
        </p:nvSpPr>
        <p:spPr>
          <a:xfrm>
            <a:off x="9351335" y="1467293"/>
            <a:ext cx="2482066" cy="78223"/>
          </a:xfrm>
          <a:prstGeom prst="rect">
            <a:avLst/>
          </a:prstGeom>
          <a:solidFill>
            <a:schemeClr val="accen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0" name="Google Shape;90;p51"/>
          <p:cNvSpPr>
            <a:spLocks noGrp="1"/>
          </p:cNvSpPr>
          <p:nvPr>
            <p:ph type="pic" idx="2"/>
          </p:nvPr>
        </p:nvSpPr>
        <p:spPr>
          <a:xfrm>
            <a:off x="0" y="0"/>
            <a:ext cx="4340225" cy="6858000"/>
          </a:xfrm>
          <a:prstGeom prst="rect">
            <a:avLst/>
          </a:prstGeom>
          <a:noFill/>
          <a:ln>
            <a:noFill/>
          </a:ln>
        </p:spPr>
      </p:sp>
      <p:sp>
        <p:nvSpPr>
          <p:cNvPr id="91" name="Google Shape;91;p51"/>
          <p:cNvSpPr txBox="1">
            <a:spLocks noGrp="1"/>
          </p:cNvSpPr>
          <p:nvPr>
            <p:ph type="body" idx="1"/>
          </p:nvPr>
        </p:nvSpPr>
        <p:spPr>
          <a:xfrm>
            <a:off x="4890100" y="1907476"/>
            <a:ext cx="6943302" cy="4493324"/>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accent3"/>
              </a:buClr>
              <a:buSzPts val="2800"/>
              <a:buChar char="•"/>
              <a:defRPr>
                <a:solidFill>
                  <a:schemeClr val="dk1"/>
                </a:solidFill>
              </a:defRPr>
            </a:lvl1pPr>
            <a:lvl2pPr marL="914400" lvl="1" indent="-381000" algn="l">
              <a:lnSpc>
                <a:spcPct val="90000"/>
              </a:lnSpc>
              <a:spcBef>
                <a:spcPts val="500"/>
              </a:spcBef>
              <a:spcAft>
                <a:spcPts val="0"/>
              </a:spcAft>
              <a:buClr>
                <a:schemeClr val="accent3"/>
              </a:buClr>
              <a:buSzPts val="2400"/>
              <a:buChar char="•"/>
              <a:defRPr>
                <a:solidFill>
                  <a:schemeClr val="dk1"/>
                </a:solidFill>
              </a:defRPr>
            </a:lvl2pPr>
            <a:lvl3pPr marL="1371600" lvl="2" indent="-355600" algn="l">
              <a:lnSpc>
                <a:spcPct val="90000"/>
              </a:lnSpc>
              <a:spcBef>
                <a:spcPts val="500"/>
              </a:spcBef>
              <a:spcAft>
                <a:spcPts val="0"/>
              </a:spcAft>
              <a:buClr>
                <a:schemeClr val="accent3"/>
              </a:buClr>
              <a:buSzPts val="2000"/>
              <a:buChar char="•"/>
              <a:defRPr>
                <a:solidFill>
                  <a:schemeClr val="dk1"/>
                </a:solidFill>
              </a:defRPr>
            </a:lvl3pPr>
            <a:lvl4pPr marL="1828800" lvl="3" indent="-342900" algn="l">
              <a:lnSpc>
                <a:spcPct val="90000"/>
              </a:lnSpc>
              <a:spcBef>
                <a:spcPts val="500"/>
              </a:spcBef>
              <a:spcAft>
                <a:spcPts val="0"/>
              </a:spcAft>
              <a:buClr>
                <a:schemeClr val="accent3"/>
              </a:buClr>
              <a:buSzPts val="1800"/>
              <a:buChar char="•"/>
              <a:defRPr>
                <a:solidFill>
                  <a:schemeClr val="dk1"/>
                </a:solidFill>
              </a:defRPr>
            </a:lvl4pPr>
            <a:lvl5pPr marL="2286000" lvl="4" indent="-342900" algn="l">
              <a:lnSpc>
                <a:spcPct val="90000"/>
              </a:lnSpc>
              <a:spcBef>
                <a:spcPts val="500"/>
              </a:spcBef>
              <a:spcAft>
                <a:spcPts val="0"/>
              </a:spcAft>
              <a:buClr>
                <a:schemeClr val="accent3"/>
              </a:buClr>
              <a:buSzPts val="1800"/>
              <a:buChar char="•"/>
              <a:defRPr>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Image &amp; Text - Blue">
  <p:cSld name="Image &amp; Text - Blue">
    <p:spTree>
      <p:nvGrpSpPr>
        <p:cNvPr id="1" name="Shape 92"/>
        <p:cNvGrpSpPr/>
        <p:nvPr/>
      </p:nvGrpSpPr>
      <p:grpSpPr>
        <a:xfrm>
          <a:off x="0" y="0"/>
          <a:ext cx="0" cy="0"/>
          <a:chOff x="0" y="0"/>
          <a:chExt cx="0" cy="0"/>
        </a:xfrm>
      </p:grpSpPr>
      <p:sp>
        <p:nvSpPr>
          <p:cNvPr id="93" name="Google Shape;93;p52"/>
          <p:cNvSpPr txBox="1">
            <a:spLocks noGrp="1"/>
          </p:cNvSpPr>
          <p:nvPr>
            <p:ph type="title"/>
          </p:nvPr>
        </p:nvSpPr>
        <p:spPr>
          <a:xfrm>
            <a:off x="4890099" y="257176"/>
            <a:ext cx="6943302"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1"/>
              </a:buClr>
              <a:buSzPts val="3200"/>
              <a:buFont typeface="Helvetica Neue"/>
              <a:buNone/>
              <a:defRPr sz="3200" b="1">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94" name="Google Shape;94;p52"/>
          <p:cNvCxnSpPr/>
          <p:nvPr/>
        </p:nvCxnSpPr>
        <p:spPr>
          <a:xfrm rot="10800000" flipH="1">
            <a:off x="5027117" y="1509236"/>
            <a:ext cx="6806284" cy="17612"/>
          </a:xfrm>
          <a:prstGeom prst="straightConnector1">
            <a:avLst/>
          </a:prstGeom>
          <a:noFill/>
          <a:ln w="9525" cap="flat" cmpd="sng">
            <a:solidFill>
              <a:schemeClr val="accent3"/>
            </a:solidFill>
            <a:prstDash val="solid"/>
            <a:miter lim="800000"/>
            <a:headEnd type="none" w="sm" len="sm"/>
            <a:tailEnd type="none" w="sm" len="sm"/>
          </a:ln>
        </p:spPr>
      </p:cxnSp>
      <p:sp>
        <p:nvSpPr>
          <p:cNvPr id="95" name="Google Shape;95;p52"/>
          <p:cNvSpPr/>
          <p:nvPr/>
        </p:nvSpPr>
        <p:spPr>
          <a:xfrm>
            <a:off x="9351335" y="1467293"/>
            <a:ext cx="2482066" cy="78223"/>
          </a:xfrm>
          <a:prstGeom prst="rect">
            <a:avLst/>
          </a:prstGeom>
          <a:solidFill>
            <a:schemeClr val="accent3"/>
          </a:solidFill>
          <a:ln w="12700"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6" name="Google Shape;96;p52"/>
          <p:cNvSpPr>
            <a:spLocks noGrp="1"/>
          </p:cNvSpPr>
          <p:nvPr>
            <p:ph type="pic" idx="2"/>
          </p:nvPr>
        </p:nvSpPr>
        <p:spPr>
          <a:xfrm>
            <a:off x="0" y="0"/>
            <a:ext cx="4340225" cy="6858000"/>
          </a:xfrm>
          <a:prstGeom prst="rect">
            <a:avLst/>
          </a:prstGeom>
          <a:noFill/>
          <a:ln>
            <a:noFill/>
          </a:ln>
        </p:spPr>
      </p:sp>
      <p:sp>
        <p:nvSpPr>
          <p:cNvPr id="97" name="Google Shape;97;p52"/>
          <p:cNvSpPr txBox="1">
            <a:spLocks noGrp="1"/>
          </p:cNvSpPr>
          <p:nvPr>
            <p:ph type="body" idx="1"/>
          </p:nvPr>
        </p:nvSpPr>
        <p:spPr>
          <a:xfrm>
            <a:off x="4890100" y="1907476"/>
            <a:ext cx="6943302" cy="4493324"/>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accent1"/>
              </a:buClr>
              <a:buSzPts val="2800"/>
              <a:buChar char="•"/>
              <a:defRPr>
                <a:solidFill>
                  <a:schemeClr val="dk1"/>
                </a:solidFill>
              </a:defRPr>
            </a:lvl1pPr>
            <a:lvl2pPr marL="914400" lvl="1" indent="-381000" algn="l">
              <a:lnSpc>
                <a:spcPct val="90000"/>
              </a:lnSpc>
              <a:spcBef>
                <a:spcPts val="500"/>
              </a:spcBef>
              <a:spcAft>
                <a:spcPts val="0"/>
              </a:spcAft>
              <a:buClr>
                <a:schemeClr val="accent1"/>
              </a:buClr>
              <a:buSzPts val="2400"/>
              <a:buChar char="•"/>
              <a:defRPr>
                <a:solidFill>
                  <a:schemeClr val="dk1"/>
                </a:solidFill>
              </a:defRPr>
            </a:lvl2pPr>
            <a:lvl3pPr marL="1371600" lvl="2" indent="-355600" algn="l">
              <a:lnSpc>
                <a:spcPct val="90000"/>
              </a:lnSpc>
              <a:spcBef>
                <a:spcPts val="500"/>
              </a:spcBef>
              <a:spcAft>
                <a:spcPts val="0"/>
              </a:spcAft>
              <a:buClr>
                <a:schemeClr val="accent1"/>
              </a:buClr>
              <a:buSzPts val="2000"/>
              <a:buChar char="•"/>
              <a:defRPr>
                <a:solidFill>
                  <a:schemeClr val="dk1"/>
                </a:solidFill>
              </a:defRPr>
            </a:lvl3pPr>
            <a:lvl4pPr marL="1828800" lvl="3" indent="-342900" algn="l">
              <a:lnSpc>
                <a:spcPct val="90000"/>
              </a:lnSpc>
              <a:spcBef>
                <a:spcPts val="500"/>
              </a:spcBef>
              <a:spcAft>
                <a:spcPts val="0"/>
              </a:spcAft>
              <a:buClr>
                <a:schemeClr val="accent1"/>
              </a:buClr>
              <a:buSzPts val="1800"/>
              <a:buChar char="•"/>
              <a:defRPr>
                <a:solidFill>
                  <a:schemeClr val="dk1"/>
                </a:solidFill>
              </a:defRPr>
            </a:lvl4pPr>
            <a:lvl5pPr marL="2286000" lvl="4" indent="-342900" algn="l">
              <a:lnSpc>
                <a:spcPct val="90000"/>
              </a:lnSpc>
              <a:spcBef>
                <a:spcPts val="500"/>
              </a:spcBef>
              <a:spcAft>
                <a:spcPts val="0"/>
              </a:spcAft>
              <a:buClr>
                <a:schemeClr val="accent1"/>
              </a:buClr>
              <a:buSzPts val="1800"/>
              <a:buChar char="•"/>
              <a:defRPr>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Image &amp; Text - Green">
  <p:cSld name="Image &amp; Text - Green">
    <p:spTree>
      <p:nvGrpSpPr>
        <p:cNvPr id="1" name="Shape 98"/>
        <p:cNvGrpSpPr/>
        <p:nvPr/>
      </p:nvGrpSpPr>
      <p:grpSpPr>
        <a:xfrm>
          <a:off x="0" y="0"/>
          <a:ext cx="0" cy="0"/>
          <a:chOff x="0" y="0"/>
          <a:chExt cx="0" cy="0"/>
        </a:xfrm>
      </p:grpSpPr>
      <p:sp>
        <p:nvSpPr>
          <p:cNvPr id="99" name="Google Shape;99;p53"/>
          <p:cNvSpPr txBox="1">
            <a:spLocks noGrp="1"/>
          </p:cNvSpPr>
          <p:nvPr>
            <p:ph type="title"/>
          </p:nvPr>
        </p:nvSpPr>
        <p:spPr>
          <a:xfrm>
            <a:off x="4890099" y="257176"/>
            <a:ext cx="6943302"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4"/>
              </a:buClr>
              <a:buSzPts val="3200"/>
              <a:buFont typeface="Helvetica Neue"/>
              <a:buNone/>
              <a:defRPr sz="3200" b="1">
                <a:solidFill>
                  <a:schemeClr val="accent4"/>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100" name="Google Shape;100;p53"/>
          <p:cNvCxnSpPr/>
          <p:nvPr/>
        </p:nvCxnSpPr>
        <p:spPr>
          <a:xfrm rot="10800000" flipH="1">
            <a:off x="5027117" y="1509236"/>
            <a:ext cx="6806284" cy="17612"/>
          </a:xfrm>
          <a:prstGeom prst="straightConnector1">
            <a:avLst/>
          </a:prstGeom>
          <a:noFill/>
          <a:ln w="9525" cap="flat" cmpd="sng">
            <a:solidFill>
              <a:schemeClr val="accent4"/>
            </a:solidFill>
            <a:prstDash val="solid"/>
            <a:miter lim="800000"/>
            <a:headEnd type="none" w="sm" len="sm"/>
            <a:tailEnd type="none" w="sm" len="sm"/>
          </a:ln>
        </p:spPr>
      </p:cxnSp>
      <p:sp>
        <p:nvSpPr>
          <p:cNvPr id="101" name="Google Shape;101;p53"/>
          <p:cNvSpPr/>
          <p:nvPr/>
        </p:nvSpPr>
        <p:spPr>
          <a:xfrm>
            <a:off x="9351335" y="1467293"/>
            <a:ext cx="2482066" cy="78223"/>
          </a:xfrm>
          <a:prstGeom prst="rect">
            <a:avLst/>
          </a:prstGeom>
          <a:solidFill>
            <a:schemeClr val="accent4"/>
          </a:solidFill>
          <a:ln w="12700"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2" name="Google Shape;102;p53"/>
          <p:cNvSpPr>
            <a:spLocks noGrp="1"/>
          </p:cNvSpPr>
          <p:nvPr>
            <p:ph type="pic" idx="2"/>
          </p:nvPr>
        </p:nvSpPr>
        <p:spPr>
          <a:xfrm>
            <a:off x="0" y="0"/>
            <a:ext cx="4340225" cy="6858000"/>
          </a:xfrm>
          <a:prstGeom prst="rect">
            <a:avLst/>
          </a:prstGeom>
          <a:noFill/>
          <a:ln>
            <a:noFill/>
          </a:ln>
        </p:spPr>
      </p:sp>
      <p:sp>
        <p:nvSpPr>
          <p:cNvPr id="103" name="Google Shape;103;p53"/>
          <p:cNvSpPr txBox="1">
            <a:spLocks noGrp="1"/>
          </p:cNvSpPr>
          <p:nvPr>
            <p:ph type="body" idx="1"/>
          </p:nvPr>
        </p:nvSpPr>
        <p:spPr>
          <a:xfrm>
            <a:off x="4890100" y="1907476"/>
            <a:ext cx="6943302" cy="4493324"/>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accent2"/>
              </a:buClr>
              <a:buSzPts val="2800"/>
              <a:buChar char="•"/>
              <a:defRPr>
                <a:solidFill>
                  <a:schemeClr val="dk1"/>
                </a:solidFill>
              </a:defRPr>
            </a:lvl1pPr>
            <a:lvl2pPr marL="914400" lvl="1" indent="-381000" algn="l">
              <a:lnSpc>
                <a:spcPct val="90000"/>
              </a:lnSpc>
              <a:spcBef>
                <a:spcPts val="500"/>
              </a:spcBef>
              <a:spcAft>
                <a:spcPts val="0"/>
              </a:spcAft>
              <a:buClr>
                <a:schemeClr val="accent2"/>
              </a:buClr>
              <a:buSzPts val="2400"/>
              <a:buChar char="•"/>
              <a:defRPr>
                <a:solidFill>
                  <a:schemeClr val="dk1"/>
                </a:solidFill>
              </a:defRPr>
            </a:lvl2pPr>
            <a:lvl3pPr marL="1371600" lvl="2" indent="-355600" algn="l">
              <a:lnSpc>
                <a:spcPct val="90000"/>
              </a:lnSpc>
              <a:spcBef>
                <a:spcPts val="500"/>
              </a:spcBef>
              <a:spcAft>
                <a:spcPts val="0"/>
              </a:spcAft>
              <a:buClr>
                <a:schemeClr val="accent2"/>
              </a:buClr>
              <a:buSzPts val="2000"/>
              <a:buChar char="•"/>
              <a:defRPr>
                <a:solidFill>
                  <a:schemeClr val="dk1"/>
                </a:solidFill>
              </a:defRPr>
            </a:lvl3pPr>
            <a:lvl4pPr marL="1828800" lvl="3" indent="-342900" algn="l">
              <a:lnSpc>
                <a:spcPct val="90000"/>
              </a:lnSpc>
              <a:spcBef>
                <a:spcPts val="500"/>
              </a:spcBef>
              <a:spcAft>
                <a:spcPts val="0"/>
              </a:spcAft>
              <a:buClr>
                <a:schemeClr val="accent2"/>
              </a:buClr>
              <a:buSzPts val="1800"/>
              <a:buChar char="•"/>
              <a:defRPr>
                <a:solidFill>
                  <a:schemeClr val="dk1"/>
                </a:solidFill>
              </a:defRPr>
            </a:lvl4pPr>
            <a:lvl5pPr marL="2286000" lvl="4" indent="-342900" algn="l">
              <a:lnSpc>
                <a:spcPct val="90000"/>
              </a:lnSpc>
              <a:spcBef>
                <a:spcPts val="500"/>
              </a:spcBef>
              <a:spcAft>
                <a:spcPts val="0"/>
              </a:spcAft>
              <a:buClr>
                <a:schemeClr val="accent2"/>
              </a:buClr>
              <a:buSzPts val="1800"/>
              <a:buChar char="•"/>
              <a:defRPr>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mp; Text with Dots - Blue">
  <p:cSld name="Title &amp; Text with Dots - Blue">
    <p:spTree>
      <p:nvGrpSpPr>
        <p:cNvPr id="1" name="Shape 104"/>
        <p:cNvGrpSpPr/>
        <p:nvPr/>
      </p:nvGrpSpPr>
      <p:grpSpPr>
        <a:xfrm>
          <a:off x="0" y="0"/>
          <a:ext cx="0" cy="0"/>
          <a:chOff x="0" y="0"/>
          <a:chExt cx="0" cy="0"/>
        </a:xfrm>
      </p:grpSpPr>
      <p:grpSp>
        <p:nvGrpSpPr>
          <p:cNvPr id="105" name="Google Shape;105;p54"/>
          <p:cNvGrpSpPr/>
          <p:nvPr/>
        </p:nvGrpSpPr>
        <p:grpSpPr>
          <a:xfrm>
            <a:off x="0" y="5303520"/>
            <a:ext cx="12191999" cy="1639827"/>
            <a:chOff x="0" y="5303520"/>
            <a:chExt cx="12191999" cy="1639827"/>
          </a:xfrm>
        </p:grpSpPr>
        <p:pic>
          <p:nvPicPr>
            <p:cNvPr id="106" name="Google Shape;106;p54"/>
            <p:cNvPicPr preferRelativeResize="0"/>
            <p:nvPr/>
          </p:nvPicPr>
          <p:blipFill rotWithShape="1">
            <a:blip r:embed="rId2">
              <a:alphaModFix amt="20000"/>
            </a:blip>
            <a:srcRect l="59835" t="10673" r="12104" b="6770"/>
            <a:stretch/>
          </p:blipFill>
          <p:spPr>
            <a:xfrm rot="5400000">
              <a:off x="2302155" y="3001365"/>
              <a:ext cx="1639827" cy="6244138"/>
            </a:xfrm>
            <a:prstGeom prst="rect">
              <a:avLst/>
            </a:prstGeom>
            <a:noFill/>
            <a:ln>
              <a:noFill/>
            </a:ln>
          </p:spPr>
        </p:pic>
        <p:pic>
          <p:nvPicPr>
            <p:cNvPr id="107" name="Google Shape;107;p54"/>
            <p:cNvPicPr preferRelativeResize="0"/>
            <p:nvPr/>
          </p:nvPicPr>
          <p:blipFill rotWithShape="1">
            <a:blip r:embed="rId2">
              <a:alphaModFix amt="20000"/>
            </a:blip>
            <a:srcRect l="60063" t="10673" r="11952" b="6770"/>
            <a:stretch/>
          </p:blipFill>
          <p:spPr>
            <a:xfrm rot="5400000">
              <a:off x="8439135" y="3108523"/>
              <a:ext cx="1557867" cy="5947862"/>
            </a:xfrm>
            <a:prstGeom prst="rect">
              <a:avLst/>
            </a:prstGeom>
            <a:noFill/>
            <a:ln>
              <a:noFill/>
            </a:ln>
          </p:spPr>
        </p:pic>
      </p:grpSp>
      <p:sp>
        <p:nvSpPr>
          <p:cNvPr id="108" name="Google Shape;108;p54"/>
          <p:cNvSpPr txBox="1">
            <a:spLocks noGrp="1"/>
          </p:cNvSpPr>
          <p:nvPr>
            <p:ph type="title"/>
          </p:nvPr>
        </p:nvSpPr>
        <p:spPr>
          <a:xfrm>
            <a:off x="656023"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1"/>
              </a:buClr>
              <a:buSzPts val="3600"/>
              <a:buFont typeface="Helvetica Neue"/>
              <a:buNone/>
              <a:defRPr sz="3600" b="1">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9" name="Google Shape;109;p54"/>
          <p:cNvSpPr txBox="1">
            <a:spLocks noGrp="1"/>
          </p:cNvSpPr>
          <p:nvPr>
            <p:ph type="body" idx="1"/>
          </p:nvPr>
        </p:nvSpPr>
        <p:spPr>
          <a:xfrm>
            <a:off x="656023" y="1690688"/>
            <a:ext cx="10820015" cy="50006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3"/>
              </a:buClr>
              <a:buSzPts val="2800"/>
              <a:buNone/>
              <a:defRPr b="1">
                <a:solidFill>
                  <a:schemeClr val="accent3"/>
                </a:solidFill>
              </a:defRPr>
            </a:lvl1pPr>
            <a:lvl2pPr marL="914400" lvl="1" indent="-381000" algn="l">
              <a:lnSpc>
                <a:spcPct val="90000"/>
              </a:lnSpc>
              <a:spcBef>
                <a:spcPts val="500"/>
              </a:spcBef>
              <a:spcAft>
                <a:spcPts val="0"/>
              </a:spcAft>
              <a:buClr>
                <a:schemeClr val="accent3"/>
              </a:buClr>
              <a:buSzPts val="2400"/>
              <a:buChar char="•"/>
              <a:defRPr/>
            </a:lvl2pPr>
            <a:lvl3pPr marL="1371600" lvl="2" indent="-355600" algn="l">
              <a:lnSpc>
                <a:spcPct val="90000"/>
              </a:lnSpc>
              <a:spcBef>
                <a:spcPts val="500"/>
              </a:spcBef>
              <a:spcAft>
                <a:spcPts val="0"/>
              </a:spcAft>
              <a:buClr>
                <a:schemeClr val="accent3"/>
              </a:buClr>
              <a:buSzPts val="2000"/>
              <a:buChar char="•"/>
              <a:defRPr/>
            </a:lvl3pPr>
            <a:lvl4pPr marL="1828800" lvl="3" indent="-342900" algn="l">
              <a:lnSpc>
                <a:spcPct val="90000"/>
              </a:lnSpc>
              <a:spcBef>
                <a:spcPts val="500"/>
              </a:spcBef>
              <a:spcAft>
                <a:spcPts val="0"/>
              </a:spcAft>
              <a:buClr>
                <a:schemeClr val="accent3"/>
              </a:buClr>
              <a:buSzPts val="1800"/>
              <a:buChar char="•"/>
              <a:defRPr/>
            </a:lvl4pPr>
            <a:lvl5pPr marL="2286000" lvl="4" indent="-342900" algn="l">
              <a:lnSpc>
                <a:spcPct val="90000"/>
              </a:lnSpc>
              <a:spcBef>
                <a:spcPts val="500"/>
              </a:spcBef>
              <a:spcAft>
                <a:spcPts val="0"/>
              </a:spcAft>
              <a:buClr>
                <a:schemeClr val="accent3"/>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0" name="Google Shape;110;p54"/>
          <p:cNvSpPr txBox="1">
            <a:spLocks noGrp="1"/>
          </p:cNvSpPr>
          <p:nvPr>
            <p:ph type="body" idx="2"/>
          </p:nvPr>
        </p:nvSpPr>
        <p:spPr>
          <a:xfrm>
            <a:off x="656022" y="2333626"/>
            <a:ext cx="10820015" cy="3771900"/>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accent3"/>
              </a:buClr>
              <a:buSzPts val="2800"/>
              <a:buChar char="•"/>
              <a:defRPr>
                <a:solidFill>
                  <a:schemeClr val="dk1"/>
                </a:solidFill>
              </a:defRPr>
            </a:lvl1pPr>
            <a:lvl2pPr marL="914400" lvl="1" indent="-381000" algn="l">
              <a:lnSpc>
                <a:spcPct val="90000"/>
              </a:lnSpc>
              <a:spcBef>
                <a:spcPts val="500"/>
              </a:spcBef>
              <a:spcAft>
                <a:spcPts val="0"/>
              </a:spcAft>
              <a:buClr>
                <a:schemeClr val="accent3"/>
              </a:buClr>
              <a:buSzPts val="2400"/>
              <a:buChar char="•"/>
              <a:defRPr>
                <a:solidFill>
                  <a:schemeClr val="dk1"/>
                </a:solidFill>
              </a:defRPr>
            </a:lvl2pPr>
            <a:lvl3pPr marL="1371600" lvl="2" indent="-355600" algn="l">
              <a:lnSpc>
                <a:spcPct val="90000"/>
              </a:lnSpc>
              <a:spcBef>
                <a:spcPts val="500"/>
              </a:spcBef>
              <a:spcAft>
                <a:spcPts val="0"/>
              </a:spcAft>
              <a:buClr>
                <a:schemeClr val="accent3"/>
              </a:buClr>
              <a:buSzPts val="2000"/>
              <a:buChar char="•"/>
              <a:defRPr>
                <a:solidFill>
                  <a:schemeClr val="dk1"/>
                </a:solidFill>
              </a:defRPr>
            </a:lvl3pPr>
            <a:lvl4pPr marL="1828800" lvl="3" indent="-342900" algn="l">
              <a:lnSpc>
                <a:spcPct val="90000"/>
              </a:lnSpc>
              <a:spcBef>
                <a:spcPts val="500"/>
              </a:spcBef>
              <a:spcAft>
                <a:spcPts val="0"/>
              </a:spcAft>
              <a:buClr>
                <a:schemeClr val="accent3"/>
              </a:buClr>
              <a:buSzPts val="1800"/>
              <a:buChar char="•"/>
              <a:defRPr>
                <a:solidFill>
                  <a:schemeClr val="dk1"/>
                </a:solidFill>
              </a:defRPr>
            </a:lvl4pPr>
            <a:lvl5pPr marL="2286000" lvl="4" indent="-342900" algn="l">
              <a:lnSpc>
                <a:spcPct val="90000"/>
              </a:lnSpc>
              <a:spcBef>
                <a:spcPts val="500"/>
              </a:spcBef>
              <a:spcAft>
                <a:spcPts val="0"/>
              </a:spcAft>
              <a:buClr>
                <a:schemeClr val="accent3"/>
              </a:buClr>
              <a:buSzPts val="1800"/>
              <a:buChar char="•"/>
              <a:defRPr>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mp; Text with Dots - Purple">
  <p:cSld name="Title &amp; Text with Dots - Purple">
    <p:spTree>
      <p:nvGrpSpPr>
        <p:cNvPr id="1" name="Shape 111"/>
        <p:cNvGrpSpPr/>
        <p:nvPr/>
      </p:nvGrpSpPr>
      <p:grpSpPr>
        <a:xfrm>
          <a:off x="0" y="0"/>
          <a:ext cx="0" cy="0"/>
          <a:chOff x="0" y="0"/>
          <a:chExt cx="0" cy="0"/>
        </a:xfrm>
      </p:grpSpPr>
      <p:grpSp>
        <p:nvGrpSpPr>
          <p:cNvPr id="112" name="Google Shape;112;p55"/>
          <p:cNvGrpSpPr/>
          <p:nvPr/>
        </p:nvGrpSpPr>
        <p:grpSpPr>
          <a:xfrm>
            <a:off x="0" y="5303520"/>
            <a:ext cx="12191999" cy="1639827"/>
            <a:chOff x="0" y="5303520"/>
            <a:chExt cx="12191999" cy="1639827"/>
          </a:xfrm>
        </p:grpSpPr>
        <p:pic>
          <p:nvPicPr>
            <p:cNvPr id="113" name="Google Shape;113;p55"/>
            <p:cNvPicPr preferRelativeResize="0"/>
            <p:nvPr/>
          </p:nvPicPr>
          <p:blipFill rotWithShape="1">
            <a:blip r:embed="rId2">
              <a:alphaModFix amt="20000"/>
            </a:blip>
            <a:srcRect l="59835" t="10673" r="12104" b="6770"/>
            <a:stretch/>
          </p:blipFill>
          <p:spPr>
            <a:xfrm rot="5400000">
              <a:off x="2302155" y="3001365"/>
              <a:ext cx="1639827" cy="6244138"/>
            </a:xfrm>
            <a:prstGeom prst="rect">
              <a:avLst/>
            </a:prstGeom>
            <a:noFill/>
            <a:ln>
              <a:noFill/>
            </a:ln>
          </p:spPr>
        </p:pic>
        <p:pic>
          <p:nvPicPr>
            <p:cNvPr id="114" name="Google Shape;114;p55"/>
            <p:cNvPicPr preferRelativeResize="0"/>
            <p:nvPr/>
          </p:nvPicPr>
          <p:blipFill rotWithShape="1">
            <a:blip r:embed="rId2">
              <a:alphaModFix amt="20000"/>
            </a:blip>
            <a:srcRect l="60063" t="10673" r="11952" b="6770"/>
            <a:stretch/>
          </p:blipFill>
          <p:spPr>
            <a:xfrm rot="5400000">
              <a:off x="8439135" y="3108523"/>
              <a:ext cx="1557867" cy="5947862"/>
            </a:xfrm>
            <a:prstGeom prst="rect">
              <a:avLst/>
            </a:prstGeom>
            <a:noFill/>
            <a:ln>
              <a:noFill/>
            </a:ln>
          </p:spPr>
        </p:pic>
      </p:grpSp>
      <p:sp>
        <p:nvSpPr>
          <p:cNvPr id="115" name="Google Shape;115;p55"/>
          <p:cNvSpPr txBox="1">
            <a:spLocks noGrp="1"/>
          </p:cNvSpPr>
          <p:nvPr>
            <p:ph type="title"/>
          </p:nvPr>
        </p:nvSpPr>
        <p:spPr>
          <a:xfrm>
            <a:off x="656023"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3"/>
              </a:buClr>
              <a:buSzPts val="3600"/>
              <a:buFont typeface="Helvetica Neue"/>
              <a:buNone/>
              <a:defRPr sz="3600" b="1">
                <a:solidFill>
                  <a:schemeClr val="accent3"/>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6" name="Google Shape;116;p55"/>
          <p:cNvSpPr txBox="1">
            <a:spLocks noGrp="1"/>
          </p:cNvSpPr>
          <p:nvPr>
            <p:ph type="body" idx="1"/>
          </p:nvPr>
        </p:nvSpPr>
        <p:spPr>
          <a:xfrm>
            <a:off x="656022" y="1690688"/>
            <a:ext cx="10820015" cy="485775"/>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1"/>
              </a:buClr>
              <a:buSzPts val="2800"/>
              <a:buNone/>
              <a:defRPr b="1">
                <a:solidFill>
                  <a:schemeClr val="accent1"/>
                </a:solidFill>
              </a:defRPr>
            </a:lvl1pPr>
            <a:lvl2pPr marL="914400" lvl="1" indent="-381000" algn="l">
              <a:lnSpc>
                <a:spcPct val="90000"/>
              </a:lnSpc>
              <a:spcBef>
                <a:spcPts val="500"/>
              </a:spcBef>
              <a:spcAft>
                <a:spcPts val="0"/>
              </a:spcAft>
              <a:buClr>
                <a:schemeClr val="accent1"/>
              </a:buClr>
              <a:buSzPts val="2400"/>
              <a:buChar char="•"/>
              <a:defRPr/>
            </a:lvl2pPr>
            <a:lvl3pPr marL="1371600" lvl="2" indent="-355600" algn="l">
              <a:lnSpc>
                <a:spcPct val="90000"/>
              </a:lnSpc>
              <a:spcBef>
                <a:spcPts val="500"/>
              </a:spcBef>
              <a:spcAft>
                <a:spcPts val="0"/>
              </a:spcAft>
              <a:buClr>
                <a:schemeClr val="accent1"/>
              </a:buClr>
              <a:buSzPts val="2000"/>
              <a:buChar char="•"/>
              <a:defRPr/>
            </a:lvl3pPr>
            <a:lvl4pPr marL="1828800" lvl="3" indent="-342900" algn="l">
              <a:lnSpc>
                <a:spcPct val="90000"/>
              </a:lnSpc>
              <a:spcBef>
                <a:spcPts val="500"/>
              </a:spcBef>
              <a:spcAft>
                <a:spcPts val="0"/>
              </a:spcAft>
              <a:buClr>
                <a:schemeClr val="accent1"/>
              </a:buClr>
              <a:buSzPts val="1800"/>
              <a:buChar char="•"/>
              <a:defRPr/>
            </a:lvl4pPr>
            <a:lvl5pPr marL="2286000" lvl="4" indent="-342900" algn="l">
              <a:lnSpc>
                <a:spcPct val="90000"/>
              </a:lnSpc>
              <a:spcBef>
                <a:spcPts val="500"/>
              </a:spcBef>
              <a:spcAft>
                <a:spcPts val="0"/>
              </a:spcAft>
              <a:buClr>
                <a:schemeClr val="accent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7" name="Google Shape;117;p55"/>
          <p:cNvSpPr txBox="1">
            <a:spLocks noGrp="1"/>
          </p:cNvSpPr>
          <p:nvPr>
            <p:ph type="body" idx="2"/>
          </p:nvPr>
        </p:nvSpPr>
        <p:spPr>
          <a:xfrm>
            <a:off x="656021" y="2333625"/>
            <a:ext cx="10820015" cy="3729037"/>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accent1"/>
              </a:buClr>
              <a:buSzPts val="2800"/>
              <a:buChar char="•"/>
              <a:defRPr>
                <a:solidFill>
                  <a:schemeClr val="dk1"/>
                </a:solidFill>
              </a:defRPr>
            </a:lvl1pPr>
            <a:lvl2pPr marL="914400" lvl="1" indent="-381000" algn="l">
              <a:lnSpc>
                <a:spcPct val="90000"/>
              </a:lnSpc>
              <a:spcBef>
                <a:spcPts val="500"/>
              </a:spcBef>
              <a:spcAft>
                <a:spcPts val="0"/>
              </a:spcAft>
              <a:buClr>
                <a:schemeClr val="accent1"/>
              </a:buClr>
              <a:buSzPts val="2400"/>
              <a:buChar char="•"/>
              <a:defRPr>
                <a:solidFill>
                  <a:schemeClr val="dk1"/>
                </a:solidFill>
              </a:defRPr>
            </a:lvl2pPr>
            <a:lvl3pPr marL="1371600" lvl="2" indent="-355600" algn="l">
              <a:lnSpc>
                <a:spcPct val="90000"/>
              </a:lnSpc>
              <a:spcBef>
                <a:spcPts val="500"/>
              </a:spcBef>
              <a:spcAft>
                <a:spcPts val="0"/>
              </a:spcAft>
              <a:buClr>
                <a:schemeClr val="accent1"/>
              </a:buClr>
              <a:buSzPts val="2000"/>
              <a:buChar char="•"/>
              <a:defRPr>
                <a:solidFill>
                  <a:schemeClr val="dk1"/>
                </a:solidFill>
              </a:defRPr>
            </a:lvl3pPr>
            <a:lvl4pPr marL="1828800" lvl="3" indent="-342900" algn="l">
              <a:lnSpc>
                <a:spcPct val="90000"/>
              </a:lnSpc>
              <a:spcBef>
                <a:spcPts val="500"/>
              </a:spcBef>
              <a:spcAft>
                <a:spcPts val="0"/>
              </a:spcAft>
              <a:buClr>
                <a:schemeClr val="accent1"/>
              </a:buClr>
              <a:buSzPts val="1800"/>
              <a:buChar char="•"/>
              <a:defRPr>
                <a:solidFill>
                  <a:schemeClr val="dk1"/>
                </a:solidFill>
              </a:defRPr>
            </a:lvl4pPr>
            <a:lvl5pPr marL="2286000" lvl="4" indent="-342900" algn="l">
              <a:lnSpc>
                <a:spcPct val="90000"/>
              </a:lnSpc>
              <a:spcBef>
                <a:spcPts val="500"/>
              </a:spcBef>
              <a:spcAft>
                <a:spcPts val="0"/>
              </a:spcAft>
              <a:buClr>
                <a:schemeClr val="accent1"/>
              </a:buClr>
              <a:buSzPts val="1800"/>
              <a:buChar char="•"/>
              <a:defRPr>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mp; Text with Dots- Green">
  <p:cSld name="Title &amp; Text with Dots- Green">
    <p:spTree>
      <p:nvGrpSpPr>
        <p:cNvPr id="1" name="Shape 118"/>
        <p:cNvGrpSpPr/>
        <p:nvPr/>
      </p:nvGrpSpPr>
      <p:grpSpPr>
        <a:xfrm>
          <a:off x="0" y="0"/>
          <a:ext cx="0" cy="0"/>
          <a:chOff x="0" y="0"/>
          <a:chExt cx="0" cy="0"/>
        </a:xfrm>
      </p:grpSpPr>
      <p:grpSp>
        <p:nvGrpSpPr>
          <p:cNvPr id="119" name="Google Shape;119;p56"/>
          <p:cNvGrpSpPr/>
          <p:nvPr/>
        </p:nvGrpSpPr>
        <p:grpSpPr>
          <a:xfrm>
            <a:off x="0" y="5303520"/>
            <a:ext cx="12191999" cy="1639827"/>
            <a:chOff x="0" y="5303520"/>
            <a:chExt cx="12191999" cy="1639827"/>
          </a:xfrm>
        </p:grpSpPr>
        <p:pic>
          <p:nvPicPr>
            <p:cNvPr id="120" name="Google Shape;120;p56"/>
            <p:cNvPicPr preferRelativeResize="0"/>
            <p:nvPr/>
          </p:nvPicPr>
          <p:blipFill rotWithShape="1">
            <a:blip r:embed="rId2">
              <a:alphaModFix amt="20000"/>
            </a:blip>
            <a:srcRect l="59835" t="10673" r="12104" b="6770"/>
            <a:stretch/>
          </p:blipFill>
          <p:spPr>
            <a:xfrm rot="5400000">
              <a:off x="2302155" y="3001365"/>
              <a:ext cx="1639827" cy="6244138"/>
            </a:xfrm>
            <a:prstGeom prst="rect">
              <a:avLst/>
            </a:prstGeom>
            <a:noFill/>
            <a:ln>
              <a:noFill/>
            </a:ln>
          </p:spPr>
        </p:pic>
        <p:pic>
          <p:nvPicPr>
            <p:cNvPr id="121" name="Google Shape;121;p56"/>
            <p:cNvPicPr preferRelativeResize="0"/>
            <p:nvPr/>
          </p:nvPicPr>
          <p:blipFill rotWithShape="1">
            <a:blip r:embed="rId2">
              <a:alphaModFix amt="20000"/>
            </a:blip>
            <a:srcRect l="60063" t="10673" r="11952" b="6770"/>
            <a:stretch/>
          </p:blipFill>
          <p:spPr>
            <a:xfrm rot="5400000">
              <a:off x="8439135" y="3108523"/>
              <a:ext cx="1557867" cy="5947862"/>
            </a:xfrm>
            <a:prstGeom prst="rect">
              <a:avLst/>
            </a:prstGeom>
            <a:noFill/>
            <a:ln>
              <a:noFill/>
            </a:ln>
          </p:spPr>
        </p:pic>
      </p:grpSp>
      <p:sp>
        <p:nvSpPr>
          <p:cNvPr id="122" name="Google Shape;122;p56"/>
          <p:cNvSpPr txBox="1">
            <a:spLocks noGrp="1"/>
          </p:cNvSpPr>
          <p:nvPr>
            <p:ph type="title"/>
          </p:nvPr>
        </p:nvSpPr>
        <p:spPr>
          <a:xfrm>
            <a:off x="656022" y="365125"/>
            <a:ext cx="10820013"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4"/>
              </a:buClr>
              <a:buSzPts val="3600"/>
              <a:buFont typeface="Helvetica Neue"/>
              <a:buNone/>
              <a:defRPr sz="3600" b="1">
                <a:solidFill>
                  <a:schemeClr val="accent4"/>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3" name="Google Shape;123;p56"/>
          <p:cNvSpPr txBox="1">
            <a:spLocks noGrp="1"/>
          </p:cNvSpPr>
          <p:nvPr>
            <p:ph type="body" idx="1"/>
          </p:nvPr>
        </p:nvSpPr>
        <p:spPr>
          <a:xfrm>
            <a:off x="656022" y="1690688"/>
            <a:ext cx="10820015" cy="428625"/>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2"/>
              </a:buClr>
              <a:buSzPts val="2800"/>
              <a:buNone/>
              <a:defRPr b="1">
                <a:solidFill>
                  <a:schemeClr val="accent2"/>
                </a:solidFill>
              </a:defRPr>
            </a:lvl1pPr>
            <a:lvl2pPr marL="914400" lvl="1" indent="-381000" algn="l">
              <a:lnSpc>
                <a:spcPct val="90000"/>
              </a:lnSpc>
              <a:spcBef>
                <a:spcPts val="500"/>
              </a:spcBef>
              <a:spcAft>
                <a:spcPts val="0"/>
              </a:spcAft>
              <a:buClr>
                <a:schemeClr val="accent2"/>
              </a:buClr>
              <a:buSzPts val="2400"/>
              <a:buChar char="•"/>
              <a:defRPr/>
            </a:lvl2pPr>
            <a:lvl3pPr marL="1371600" lvl="2" indent="-355600" algn="l">
              <a:lnSpc>
                <a:spcPct val="90000"/>
              </a:lnSpc>
              <a:spcBef>
                <a:spcPts val="500"/>
              </a:spcBef>
              <a:spcAft>
                <a:spcPts val="0"/>
              </a:spcAft>
              <a:buClr>
                <a:schemeClr val="accent2"/>
              </a:buClr>
              <a:buSzPts val="2000"/>
              <a:buChar char="•"/>
              <a:defRPr/>
            </a:lvl3pPr>
            <a:lvl4pPr marL="1828800" lvl="3" indent="-342900" algn="l">
              <a:lnSpc>
                <a:spcPct val="90000"/>
              </a:lnSpc>
              <a:spcBef>
                <a:spcPts val="500"/>
              </a:spcBef>
              <a:spcAft>
                <a:spcPts val="0"/>
              </a:spcAft>
              <a:buClr>
                <a:schemeClr val="accent2"/>
              </a:buClr>
              <a:buSzPts val="1800"/>
              <a:buChar char="•"/>
              <a:defRPr/>
            </a:lvl4pPr>
            <a:lvl5pPr marL="2286000" lvl="4" indent="-342900" algn="l">
              <a:lnSpc>
                <a:spcPct val="90000"/>
              </a:lnSpc>
              <a:spcBef>
                <a:spcPts val="500"/>
              </a:spcBef>
              <a:spcAft>
                <a:spcPts val="0"/>
              </a:spcAft>
              <a:buClr>
                <a:schemeClr val="accent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4" name="Google Shape;124;p56"/>
          <p:cNvSpPr txBox="1">
            <a:spLocks noGrp="1"/>
          </p:cNvSpPr>
          <p:nvPr>
            <p:ph type="body" idx="2"/>
          </p:nvPr>
        </p:nvSpPr>
        <p:spPr>
          <a:xfrm>
            <a:off x="656021" y="2333625"/>
            <a:ext cx="10820015" cy="3729037"/>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accent2"/>
              </a:buClr>
              <a:buSzPts val="2800"/>
              <a:buChar char="•"/>
              <a:defRPr>
                <a:solidFill>
                  <a:schemeClr val="dk1"/>
                </a:solidFill>
              </a:defRPr>
            </a:lvl1pPr>
            <a:lvl2pPr marL="914400" lvl="1" indent="-381000" algn="l">
              <a:lnSpc>
                <a:spcPct val="90000"/>
              </a:lnSpc>
              <a:spcBef>
                <a:spcPts val="500"/>
              </a:spcBef>
              <a:spcAft>
                <a:spcPts val="0"/>
              </a:spcAft>
              <a:buClr>
                <a:schemeClr val="accent2"/>
              </a:buClr>
              <a:buSzPts val="2400"/>
              <a:buChar char="•"/>
              <a:defRPr>
                <a:solidFill>
                  <a:schemeClr val="dk1"/>
                </a:solidFill>
              </a:defRPr>
            </a:lvl2pPr>
            <a:lvl3pPr marL="1371600" lvl="2" indent="-355600" algn="l">
              <a:lnSpc>
                <a:spcPct val="90000"/>
              </a:lnSpc>
              <a:spcBef>
                <a:spcPts val="500"/>
              </a:spcBef>
              <a:spcAft>
                <a:spcPts val="0"/>
              </a:spcAft>
              <a:buClr>
                <a:schemeClr val="accent2"/>
              </a:buClr>
              <a:buSzPts val="2000"/>
              <a:buChar char="•"/>
              <a:defRPr>
                <a:solidFill>
                  <a:schemeClr val="dk1"/>
                </a:solidFill>
              </a:defRPr>
            </a:lvl3pPr>
            <a:lvl4pPr marL="1828800" lvl="3" indent="-342900" algn="l">
              <a:lnSpc>
                <a:spcPct val="90000"/>
              </a:lnSpc>
              <a:spcBef>
                <a:spcPts val="500"/>
              </a:spcBef>
              <a:spcAft>
                <a:spcPts val="0"/>
              </a:spcAft>
              <a:buClr>
                <a:schemeClr val="accent2"/>
              </a:buClr>
              <a:buSzPts val="1800"/>
              <a:buChar char="•"/>
              <a:defRPr>
                <a:solidFill>
                  <a:schemeClr val="dk1"/>
                </a:solidFill>
              </a:defRPr>
            </a:lvl4pPr>
            <a:lvl5pPr marL="2286000" lvl="4" indent="-342900" algn="l">
              <a:lnSpc>
                <a:spcPct val="90000"/>
              </a:lnSpc>
              <a:spcBef>
                <a:spcPts val="500"/>
              </a:spcBef>
              <a:spcAft>
                <a:spcPts val="0"/>
              </a:spcAft>
              <a:buClr>
                <a:schemeClr val="accent2"/>
              </a:buClr>
              <a:buSzPts val="1800"/>
              <a:buChar char="•"/>
              <a:defRPr>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125"/>
        <p:cNvGrpSpPr/>
        <p:nvPr/>
      </p:nvGrpSpPr>
      <p:grpSpPr>
        <a:xfrm>
          <a:off x="0" y="0"/>
          <a:ext cx="0" cy="0"/>
          <a:chOff x="0" y="0"/>
          <a:chExt cx="0" cy="0"/>
        </a:xfrm>
      </p:grpSpPr>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ver - Teal Background">
  <p:cSld name="Cover - Teal Background">
    <p:bg>
      <p:bgPr>
        <a:blipFill>
          <a:blip r:embed="rId2">
            <a:alphaModFix/>
          </a:blip>
          <a:stretch>
            <a:fillRect/>
          </a:stretch>
        </a:blipFill>
        <a:effectLst/>
      </p:bgPr>
    </p:bg>
    <p:spTree>
      <p:nvGrpSpPr>
        <p:cNvPr id="1" name="Shape 126"/>
        <p:cNvGrpSpPr/>
        <p:nvPr/>
      </p:nvGrpSpPr>
      <p:grpSpPr>
        <a:xfrm>
          <a:off x="0" y="0"/>
          <a:ext cx="0" cy="0"/>
          <a:chOff x="0" y="0"/>
          <a:chExt cx="0" cy="0"/>
        </a:xfrm>
      </p:grpSpPr>
      <p:sp>
        <p:nvSpPr>
          <p:cNvPr id="127" name="Google Shape;127;p58"/>
          <p:cNvSpPr/>
          <p:nvPr/>
        </p:nvSpPr>
        <p:spPr>
          <a:xfrm>
            <a:off x="0" y="0"/>
            <a:ext cx="12192000" cy="6858000"/>
          </a:xfrm>
          <a:prstGeom prst="rect">
            <a:avLst/>
          </a:prstGeom>
          <a:solidFill>
            <a:srgbClr val="35B2B4">
              <a:alpha val="77254"/>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8" name="Google Shape;128;p58"/>
          <p:cNvSpPr txBox="1">
            <a:spLocks noGrp="1"/>
          </p:cNvSpPr>
          <p:nvPr>
            <p:ph type="body" idx="1"/>
          </p:nvPr>
        </p:nvSpPr>
        <p:spPr>
          <a:xfrm>
            <a:off x="1828007" y="2076693"/>
            <a:ext cx="8535987" cy="627939"/>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2800"/>
              <a:buNone/>
              <a:defRPr sz="2800" b="1" i="0">
                <a:solidFill>
                  <a:schemeClr val="lt1"/>
                </a:solidFill>
                <a:latin typeface="Helvetica Neue"/>
                <a:ea typeface="Helvetica Neue"/>
                <a:cs typeface="Helvetica Neue"/>
                <a:sym typeface="Helvetica Neue"/>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9" name="Google Shape;129;p58"/>
          <p:cNvSpPr txBox="1">
            <a:spLocks noGrp="1"/>
          </p:cNvSpPr>
          <p:nvPr>
            <p:ph type="body" idx="2"/>
          </p:nvPr>
        </p:nvSpPr>
        <p:spPr>
          <a:xfrm>
            <a:off x="1754188" y="3051922"/>
            <a:ext cx="8683625" cy="1455738"/>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chemeClr val="lt1"/>
              </a:buClr>
              <a:buSzPts val="2800"/>
              <a:buNone/>
              <a:defRPr sz="2800">
                <a:solidFill>
                  <a:schemeClr val="lt1"/>
                </a:solidFill>
                <a:latin typeface="Helvetica Neue"/>
                <a:ea typeface="Helvetica Neue"/>
                <a:cs typeface="Helvetica Neue"/>
                <a:sym typeface="Helvetica Neue"/>
              </a:defRPr>
            </a:lvl1pPr>
            <a:lvl2pPr marL="914400" lvl="1" indent="-406400" algn="l">
              <a:lnSpc>
                <a:spcPct val="90000"/>
              </a:lnSpc>
              <a:spcBef>
                <a:spcPts val="500"/>
              </a:spcBef>
              <a:spcAft>
                <a:spcPts val="0"/>
              </a:spcAft>
              <a:buClr>
                <a:schemeClr val="dk1"/>
              </a:buClr>
              <a:buSzPts val="2800"/>
              <a:buChar char="•"/>
              <a:defRPr sz="2800">
                <a:latin typeface="Helvetica Neue"/>
                <a:ea typeface="Helvetica Neue"/>
                <a:cs typeface="Helvetica Neue"/>
                <a:sym typeface="Helvetica Neue"/>
              </a:defRPr>
            </a:lvl2pPr>
            <a:lvl3pPr marL="1371600" lvl="2" indent="-406400" algn="l">
              <a:lnSpc>
                <a:spcPct val="90000"/>
              </a:lnSpc>
              <a:spcBef>
                <a:spcPts val="500"/>
              </a:spcBef>
              <a:spcAft>
                <a:spcPts val="0"/>
              </a:spcAft>
              <a:buClr>
                <a:schemeClr val="dk1"/>
              </a:buClr>
              <a:buSzPts val="2800"/>
              <a:buChar char="•"/>
              <a:defRPr sz="2800">
                <a:latin typeface="Helvetica Neue"/>
                <a:ea typeface="Helvetica Neue"/>
                <a:cs typeface="Helvetica Neue"/>
                <a:sym typeface="Helvetica Neue"/>
              </a:defRPr>
            </a:lvl3pPr>
            <a:lvl4pPr marL="1828800" lvl="3" indent="-406400" algn="l">
              <a:lnSpc>
                <a:spcPct val="90000"/>
              </a:lnSpc>
              <a:spcBef>
                <a:spcPts val="500"/>
              </a:spcBef>
              <a:spcAft>
                <a:spcPts val="0"/>
              </a:spcAft>
              <a:buClr>
                <a:schemeClr val="dk1"/>
              </a:buClr>
              <a:buSzPts val="2800"/>
              <a:buChar char="•"/>
              <a:defRPr sz="2800">
                <a:latin typeface="Helvetica Neue"/>
                <a:ea typeface="Helvetica Neue"/>
                <a:cs typeface="Helvetica Neue"/>
                <a:sym typeface="Helvetica Neue"/>
              </a:defRPr>
            </a:lvl4pPr>
            <a:lvl5pPr marL="2286000" lvl="4" indent="-406400" algn="l">
              <a:lnSpc>
                <a:spcPct val="90000"/>
              </a:lnSpc>
              <a:spcBef>
                <a:spcPts val="500"/>
              </a:spcBef>
              <a:spcAft>
                <a:spcPts val="0"/>
              </a:spcAft>
              <a:buClr>
                <a:schemeClr val="dk1"/>
              </a:buClr>
              <a:buSzPts val="2800"/>
              <a:buChar char="•"/>
              <a:defRPr sz="2800">
                <a:latin typeface="Helvetica Neue"/>
                <a:ea typeface="Helvetica Neue"/>
                <a:cs typeface="Helvetica Neue"/>
                <a:sym typeface="Helvetica Neu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0" name="Google Shape;130;p58"/>
          <p:cNvSpPr/>
          <p:nvPr/>
        </p:nvSpPr>
        <p:spPr>
          <a:xfrm>
            <a:off x="5083215" y="2704632"/>
            <a:ext cx="2025570" cy="119131"/>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405E79"/>
              </a:solidFill>
              <a:latin typeface="Calibri"/>
              <a:ea typeface="Calibri"/>
              <a:cs typeface="Calibri"/>
              <a:sym typeface="Calibri"/>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Cover - Blue Background">
  <p:cSld name="Cover - Blue Background">
    <p:bg>
      <p:bgPr>
        <a:blipFill>
          <a:blip r:embed="rId2">
            <a:alphaModFix/>
          </a:blip>
          <a:stretch>
            <a:fillRect/>
          </a:stretch>
        </a:blipFill>
        <a:effectLst/>
      </p:bgPr>
    </p:bg>
    <p:spTree>
      <p:nvGrpSpPr>
        <p:cNvPr id="1" name="Shape 17"/>
        <p:cNvGrpSpPr/>
        <p:nvPr/>
      </p:nvGrpSpPr>
      <p:grpSpPr>
        <a:xfrm>
          <a:off x="0" y="0"/>
          <a:ext cx="0" cy="0"/>
          <a:chOff x="0" y="0"/>
          <a:chExt cx="0" cy="0"/>
        </a:xfrm>
      </p:grpSpPr>
      <p:sp>
        <p:nvSpPr>
          <p:cNvPr id="18" name="Google Shape;18;p41"/>
          <p:cNvSpPr/>
          <p:nvPr/>
        </p:nvSpPr>
        <p:spPr>
          <a:xfrm>
            <a:off x="0" y="0"/>
            <a:ext cx="12192000" cy="6858000"/>
          </a:xfrm>
          <a:prstGeom prst="rect">
            <a:avLst/>
          </a:prstGeom>
          <a:solidFill>
            <a:srgbClr val="026794">
              <a:alpha val="74509"/>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9" name="Google Shape;19;p41"/>
          <p:cNvSpPr txBox="1">
            <a:spLocks noGrp="1"/>
          </p:cNvSpPr>
          <p:nvPr>
            <p:ph type="body" idx="1"/>
          </p:nvPr>
        </p:nvSpPr>
        <p:spPr>
          <a:xfrm>
            <a:off x="1828007" y="2076693"/>
            <a:ext cx="8535987" cy="627939"/>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2800"/>
              <a:buNone/>
              <a:defRPr sz="2800" b="1" i="0">
                <a:solidFill>
                  <a:schemeClr val="lt1"/>
                </a:solidFill>
                <a:latin typeface="Helvetica Neue"/>
                <a:ea typeface="Helvetica Neue"/>
                <a:cs typeface="Helvetica Neue"/>
                <a:sym typeface="Helvetica Neue"/>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 name="Google Shape;20;p41"/>
          <p:cNvSpPr txBox="1">
            <a:spLocks noGrp="1"/>
          </p:cNvSpPr>
          <p:nvPr>
            <p:ph type="body" idx="2"/>
          </p:nvPr>
        </p:nvSpPr>
        <p:spPr>
          <a:xfrm>
            <a:off x="1754188" y="3051922"/>
            <a:ext cx="8683625" cy="1455738"/>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chemeClr val="lt1"/>
              </a:buClr>
              <a:buSzPts val="2800"/>
              <a:buNone/>
              <a:defRPr sz="2800">
                <a:solidFill>
                  <a:schemeClr val="lt1"/>
                </a:solidFill>
                <a:latin typeface="Helvetica Neue"/>
                <a:ea typeface="Helvetica Neue"/>
                <a:cs typeface="Helvetica Neue"/>
                <a:sym typeface="Helvetica Neue"/>
              </a:defRPr>
            </a:lvl1pPr>
            <a:lvl2pPr marL="914400" lvl="1" indent="-406400" algn="l">
              <a:lnSpc>
                <a:spcPct val="90000"/>
              </a:lnSpc>
              <a:spcBef>
                <a:spcPts val="500"/>
              </a:spcBef>
              <a:spcAft>
                <a:spcPts val="0"/>
              </a:spcAft>
              <a:buClr>
                <a:schemeClr val="dk1"/>
              </a:buClr>
              <a:buSzPts val="2800"/>
              <a:buChar char="•"/>
              <a:defRPr sz="2800">
                <a:latin typeface="Helvetica Neue"/>
                <a:ea typeface="Helvetica Neue"/>
                <a:cs typeface="Helvetica Neue"/>
                <a:sym typeface="Helvetica Neue"/>
              </a:defRPr>
            </a:lvl2pPr>
            <a:lvl3pPr marL="1371600" lvl="2" indent="-406400" algn="l">
              <a:lnSpc>
                <a:spcPct val="90000"/>
              </a:lnSpc>
              <a:spcBef>
                <a:spcPts val="500"/>
              </a:spcBef>
              <a:spcAft>
                <a:spcPts val="0"/>
              </a:spcAft>
              <a:buClr>
                <a:schemeClr val="dk1"/>
              </a:buClr>
              <a:buSzPts val="2800"/>
              <a:buChar char="•"/>
              <a:defRPr sz="2800">
                <a:latin typeface="Helvetica Neue"/>
                <a:ea typeface="Helvetica Neue"/>
                <a:cs typeface="Helvetica Neue"/>
                <a:sym typeface="Helvetica Neue"/>
              </a:defRPr>
            </a:lvl3pPr>
            <a:lvl4pPr marL="1828800" lvl="3" indent="-406400" algn="l">
              <a:lnSpc>
                <a:spcPct val="90000"/>
              </a:lnSpc>
              <a:spcBef>
                <a:spcPts val="500"/>
              </a:spcBef>
              <a:spcAft>
                <a:spcPts val="0"/>
              </a:spcAft>
              <a:buClr>
                <a:schemeClr val="dk1"/>
              </a:buClr>
              <a:buSzPts val="2800"/>
              <a:buChar char="•"/>
              <a:defRPr sz="2800">
                <a:latin typeface="Helvetica Neue"/>
                <a:ea typeface="Helvetica Neue"/>
                <a:cs typeface="Helvetica Neue"/>
                <a:sym typeface="Helvetica Neue"/>
              </a:defRPr>
            </a:lvl4pPr>
            <a:lvl5pPr marL="2286000" lvl="4" indent="-406400" algn="l">
              <a:lnSpc>
                <a:spcPct val="90000"/>
              </a:lnSpc>
              <a:spcBef>
                <a:spcPts val="500"/>
              </a:spcBef>
              <a:spcAft>
                <a:spcPts val="0"/>
              </a:spcAft>
              <a:buClr>
                <a:schemeClr val="dk1"/>
              </a:buClr>
              <a:buSzPts val="2800"/>
              <a:buChar char="•"/>
              <a:defRPr sz="2800">
                <a:latin typeface="Helvetica Neue"/>
                <a:ea typeface="Helvetica Neue"/>
                <a:cs typeface="Helvetica Neue"/>
                <a:sym typeface="Helvetica Neu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 name="Google Shape;21;p41"/>
          <p:cNvSpPr/>
          <p:nvPr/>
        </p:nvSpPr>
        <p:spPr>
          <a:xfrm>
            <a:off x="5083215" y="2704632"/>
            <a:ext cx="2025570" cy="119131"/>
          </a:xfrm>
          <a:prstGeom prst="rect">
            <a:avLst/>
          </a:prstGeom>
          <a:solidFill>
            <a:srgbClr val="97467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405E79"/>
              </a:solidFill>
              <a:latin typeface="Calibri"/>
              <a:ea typeface="Calibri"/>
              <a:cs typeface="Calibri"/>
              <a:sym typeface="Calibri"/>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over - Green Background">
  <p:cSld name="Cover - Green Background">
    <p:bg>
      <p:bgPr>
        <a:blipFill>
          <a:blip r:embed="rId2">
            <a:alphaModFix/>
          </a:blip>
          <a:stretch>
            <a:fillRect/>
          </a:stretch>
        </a:blipFill>
        <a:effectLst/>
      </p:bgPr>
    </p:bg>
    <p:spTree>
      <p:nvGrpSpPr>
        <p:cNvPr id="1" name="Shape 131"/>
        <p:cNvGrpSpPr/>
        <p:nvPr/>
      </p:nvGrpSpPr>
      <p:grpSpPr>
        <a:xfrm>
          <a:off x="0" y="0"/>
          <a:ext cx="0" cy="0"/>
          <a:chOff x="0" y="0"/>
          <a:chExt cx="0" cy="0"/>
        </a:xfrm>
      </p:grpSpPr>
      <p:sp>
        <p:nvSpPr>
          <p:cNvPr id="132" name="Google Shape;132;p59"/>
          <p:cNvSpPr/>
          <p:nvPr/>
        </p:nvSpPr>
        <p:spPr>
          <a:xfrm>
            <a:off x="0" y="0"/>
            <a:ext cx="12192000" cy="6858000"/>
          </a:xfrm>
          <a:prstGeom prst="rect">
            <a:avLst/>
          </a:prstGeom>
          <a:solidFill>
            <a:srgbClr val="95CD7A">
              <a:alpha val="72549"/>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33" name="Google Shape;133;p59"/>
          <p:cNvSpPr txBox="1">
            <a:spLocks noGrp="1"/>
          </p:cNvSpPr>
          <p:nvPr>
            <p:ph type="body" idx="1"/>
          </p:nvPr>
        </p:nvSpPr>
        <p:spPr>
          <a:xfrm>
            <a:off x="1828007" y="2076693"/>
            <a:ext cx="8535987" cy="627939"/>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2800"/>
              <a:buNone/>
              <a:defRPr sz="2800" b="1" i="0">
                <a:solidFill>
                  <a:schemeClr val="lt1"/>
                </a:solidFill>
                <a:latin typeface="Helvetica Neue"/>
                <a:ea typeface="Helvetica Neue"/>
                <a:cs typeface="Helvetica Neue"/>
                <a:sym typeface="Helvetica Neue"/>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4" name="Google Shape;134;p59"/>
          <p:cNvSpPr txBox="1">
            <a:spLocks noGrp="1"/>
          </p:cNvSpPr>
          <p:nvPr>
            <p:ph type="body" idx="2"/>
          </p:nvPr>
        </p:nvSpPr>
        <p:spPr>
          <a:xfrm>
            <a:off x="1754188" y="3051922"/>
            <a:ext cx="8683625" cy="1455738"/>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chemeClr val="lt1"/>
              </a:buClr>
              <a:buSzPts val="2800"/>
              <a:buNone/>
              <a:defRPr sz="2800">
                <a:solidFill>
                  <a:schemeClr val="lt1"/>
                </a:solidFill>
                <a:latin typeface="Helvetica Neue"/>
                <a:ea typeface="Helvetica Neue"/>
                <a:cs typeface="Helvetica Neue"/>
                <a:sym typeface="Helvetica Neue"/>
              </a:defRPr>
            </a:lvl1pPr>
            <a:lvl2pPr marL="914400" lvl="1" indent="-406400" algn="l">
              <a:lnSpc>
                <a:spcPct val="90000"/>
              </a:lnSpc>
              <a:spcBef>
                <a:spcPts val="500"/>
              </a:spcBef>
              <a:spcAft>
                <a:spcPts val="0"/>
              </a:spcAft>
              <a:buClr>
                <a:schemeClr val="dk1"/>
              </a:buClr>
              <a:buSzPts val="2800"/>
              <a:buChar char="•"/>
              <a:defRPr sz="2800">
                <a:latin typeface="Helvetica Neue"/>
                <a:ea typeface="Helvetica Neue"/>
                <a:cs typeface="Helvetica Neue"/>
                <a:sym typeface="Helvetica Neue"/>
              </a:defRPr>
            </a:lvl2pPr>
            <a:lvl3pPr marL="1371600" lvl="2" indent="-406400" algn="l">
              <a:lnSpc>
                <a:spcPct val="90000"/>
              </a:lnSpc>
              <a:spcBef>
                <a:spcPts val="500"/>
              </a:spcBef>
              <a:spcAft>
                <a:spcPts val="0"/>
              </a:spcAft>
              <a:buClr>
                <a:schemeClr val="dk1"/>
              </a:buClr>
              <a:buSzPts val="2800"/>
              <a:buChar char="•"/>
              <a:defRPr sz="2800">
                <a:latin typeface="Helvetica Neue"/>
                <a:ea typeface="Helvetica Neue"/>
                <a:cs typeface="Helvetica Neue"/>
                <a:sym typeface="Helvetica Neue"/>
              </a:defRPr>
            </a:lvl3pPr>
            <a:lvl4pPr marL="1828800" lvl="3" indent="-406400" algn="l">
              <a:lnSpc>
                <a:spcPct val="90000"/>
              </a:lnSpc>
              <a:spcBef>
                <a:spcPts val="500"/>
              </a:spcBef>
              <a:spcAft>
                <a:spcPts val="0"/>
              </a:spcAft>
              <a:buClr>
                <a:schemeClr val="dk1"/>
              </a:buClr>
              <a:buSzPts val="2800"/>
              <a:buChar char="•"/>
              <a:defRPr sz="2800">
                <a:latin typeface="Helvetica Neue"/>
                <a:ea typeface="Helvetica Neue"/>
                <a:cs typeface="Helvetica Neue"/>
                <a:sym typeface="Helvetica Neue"/>
              </a:defRPr>
            </a:lvl4pPr>
            <a:lvl5pPr marL="2286000" lvl="4" indent="-406400" algn="l">
              <a:lnSpc>
                <a:spcPct val="90000"/>
              </a:lnSpc>
              <a:spcBef>
                <a:spcPts val="500"/>
              </a:spcBef>
              <a:spcAft>
                <a:spcPts val="0"/>
              </a:spcAft>
              <a:buClr>
                <a:schemeClr val="dk1"/>
              </a:buClr>
              <a:buSzPts val="2800"/>
              <a:buChar char="•"/>
              <a:defRPr sz="2800">
                <a:latin typeface="Helvetica Neue"/>
                <a:ea typeface="Helvetica Neue"/>
                <a:cs typeface="Helvetica Neue"/>
                <a:sym typeface="Helvetica Neu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5" name="Google Shape;135;p59"/>
          <p:cNvSpPr/>
          <p:nvPr/>
        </p:nvSpPr>
        <p:spPr>
          <a:xfrm>
            <a:off x="5083215" y="2704632"/>
            <a:ext cx="2025570" cy="119131"/>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405E79"/>
              </a:solidFill>
              <a:latin typeface="Calibri"/>
              <a:ea typeface="Calibri"/>
              <a:cs typeface="Calibri"/>
              <a:sym typeface="Calibri"/>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Split - Purple">
  <p:cSld name="Split - Purple">
    <p:spTree>
      <p:nvGrpSpPr>
        <p:cNvPr id="1" name="Shape 136"/>
        <p:cNvGrpSpPr/>
        <p:nvPr/>
      </p:nvGrpSpPr>
      <p:grpSpPr>
        <a:xfrm>
          <a:off x="0" y="0"/>
          <a:ext cx="0" cy="0"/>
          <a:chOff x="0" y="0"/>
          <a:chExt cx="0" cy="0"/>
        </a:xfrm>
      </p:grpSpPr>
      <p:sp>
        <p:nvSpPr>
          <p:cNvPr id="137" name="Google Shape;137;p6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8" name="Google Shape;138;p60"/>
          <p:cNvSpPr/>
          <p:nvPr/>
        </p:nvSpPr>
        <p:spPr>
          <a:xfrm>
            <a:off x="0" y="0"/>
            <a:ext cx="3572540" cy="6858000"/>
          </a:xfrm>
          <a:prstGeom prst="rect">
            <a:avLst/>
          </a:prstGeom>
          <a:solidFill>
            <a:srgbClr val="97467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016794"/>
              </a:solidFill>
              <a:latin typeface="Calibri"/>
              <a:ea typeface="Calibri"/>
              <a:cs typeface="Calibri"/>
              <a:sym typeface="Calibri"/>
            </a:endParaRPr>
          </a:p>
        </p:txBody>
      </p:sp>
      <p:pic>
        <p:nvPicPr>
          <p:cNvPr id="139" name="Google Shape;139;p60"/>
          <p:cNvPicPr preferRelativeResize="0"/>
          <p:nvPr/>
        </p:nvPicPr>
        <p:blipFill rotWithShape="1">
          <a:blip r:embed="rId2">
            <a:alphaModFix amt="20000"/>
          </a:blip>
          <a:srcRect l="4826" t="9031" r="39371" b="9029"/>
          <a:stretch/>
        </p:blipFill>
        <p:spPr>
          <a:xfrm>
            <a:off x="0" y="0"/>
            <a:ext cx="3572540" cy="6858000"/>
          </a:xfrm>
          <a:prstGeom prst="rect">
            <a:avLst/>
          </a:prstGeom>
          <a:noFill/>
          <a:ln>
            <a:noFill/>
          </a:ln>
        </p:spPr>
      </p:pic>
      <p:sp>
        <p:nvSpPr>
          <p:cNvPr id="140" name="Google Shape;140;p60"/>
          <p:cNvSpPr txBox="1">
            <a:spLocks noGrp="1"/>
          </p:cNvSpPr>
          <p:nvPr>
            <p:ph type="body" idx="1"/>
          </p:nvPr>
        </p:nvSpPr>
        <p:spPr>
          <a:xfrm>
            <a:off x="4100513" y="528638"/>
            <a:ext cx="7300912" cy="12715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026794"/>
              </a:buClr>
              <a:buSzPts val="3200"/>
              <a:buNone/>
              <a:defRPr sz="3200" b="1">
                <a:solidFill>
                  <a:srgbClr val="026794"/>
                </a:solidFill>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1" name="Google Shape;141;p60"/>
          <p:cNvSpPr txBox="1">
            <a:spLocks noGrp="1"/>
          </p:cNvSpPr>
          <p:nvPr>
            <p:ph type="body" idx="2"/>
          </p:nvPr>
        </p:nvSpPr>
        <p:spPr>
          <a:xfrm>
            <a:off x="4100513" y="2400300"/>
            <a:ext cx="7300912" cy="2128838"/>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accent1"/>
              </a:buClr>
              <a:buSzPts val="2800"/>
              <a:buChar char="•"/>
              <a:defRPr>
                <a:solidFill>
                  <a:schemeClr val="dk1"/>
                </a:solidFill>
              </a:defRPr>
            </a:lvl1pPr>
            <a:lvl2pPr marL="914400" lvl="1" indent="-381000" algn="l">
              <a:lnSpc>
                <a:spcPct val="90000"/>
              </a:lnSpc>
              <a:spcBef>
                <a:spcPts val="500"/>
              </a:spcBef>
              <a:spcAft>
                <a:spcPts val="0"/>
              </a:spcAft>
              <a:buClr>
                <a:schemeClr val="accent1"/>
              </a:buClr>
              <a:buSzPts val="2400"/>
              <a:buChar char="•"/>
              <a:defRPr>
                <a:solidFill>
                  <a:schemeClr val="dk1"/>
                </a:solidFill>
              </a:defRPr>
            </a:lvl2pPr>
            <a:lvl3pPr marL="1371600" lvl="2" indent="-355600" algn="l">
              <a:lnSpc>
                <a:spcPct val="90000"/>
              </a:lnSpc>
              <a:spcBef>
                <a:spcPts val="500"/>
              </a:spcBef>
              <a:spcAft>
                <a:spcPts val="0"/>
              </a:spcAft>
              <a:buClr>
                <a:schemeClr val="accent1"/>
              </a:buClr>
              <a:buSzPts val="2000"/>
              <a:buChar char="•"/>
              <a:defRPr>
                <a:solidFill>
                  <a:schemeClr val="dk1"/>
                </a:solidFill>
              </a:defRPr>
            </a:lvl3pPr>
            <a:lvl4pPr marL="1828800" lvl="3" indent="-342900" algn="l">
              <a:lnSpc>
                <a:spcPct val="90000"/>
              </a:lnSpc>
              <a:spcBef>
                <a:spcPts val="500"/>
              </a:spcBef>
              <a:spcAft>
                <a:spcPts val="0"/>
              </a:spcAft>
              <a:buClr>
                <a:schemeClr val="accent1"/>
              </a:buClr>
              <a:buSzPts val="1800"/>
              <a:buChar char="•"/>
              <a:defRPr>
                <a:solidFill>
                  <a:schemeClr val="dk1"/>
                </a:solidFill>
              </a:defRPr>
            </a:lvl4pPr>
            <a:lvl5pPr marL="2286000" lvl="4" indent="-342900" algn="l">
              <a:lnSpc>
                <a:spcPct val="90000"/>
              </a:lnSpc>
              <a:spcBef>
                <a:spcPts val="500"/>
              </a:spcBef>
              <a:spcAft>
                <a:spcPts val="0"/>
              </a:spcAft>
              <a:buClr>
                <a:schemeClr val="accent1"/>
              </a:buClr>
              <a:buSzPts val="1800"/>
              <a:buChar char="•"/>
              <a:defRPr>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2" name="Google Shape;142;p60"/>
          <p:cNvSpPr txBox="1">
            <a:spLocks noGrp="1"/>
          </p:cNvSpPr>
          <p:nvPr>
            <p:ph type="body" idx="3"/>
          </p:nvPr>
        </p:nvSpPr>
        <p:spPr>
          <a:xfrm>
            <a:off x="284417" y="528638"/>
            <a:ext cx="2970847" cy="479926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3600"/>
              <a:buNone/>
              <a:defRPr sz="3600" b="1">
                <a:solidFill>
                  <a:schemeClr val="lt1"/>
                </a:solidFill>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Split - Green">
  <p:cSld name="Split - Green">
    <p:spTree>
      <p:nvGrpSpPr>
        <p:cNvPr id="1" name="Shape 143"/>
        <p:cNvGrpSpPr/>
        <p:nvPr/>
      </p:nvGrpSpPr>
      <p:grpSpPr>
        <a:xfrm>
          <a:off x="0" y="0"/>
          <a:ext cx="0" cy="0"/>
          <a:chOff x="0" y="0"/>
          <a:chExt cx="0" cy="0"/>
        </a:xfrm>
      </p:grpSpPr>
      <p:sp>
        <p:nvSpPr>
          <p:cNvPr id="144" name="Google Shape;144;p6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5" name="Google Shape;145;p61"/>
          <p:cNvSpPr/>
          <p:nvPr/>
        </p:nvSpPr>
        <p:spPr>
          <a:xfrm>
            <a:off x="0" y="0"/>
            <a:ext cx="3572540" cy="6858000"/>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016794"/>
              </a:solidFill>
              <a:latin typeface="Calibri"/>
              <a:ea typeface="Calibri"/>
              <a:cs typeface="Calibri"/>
              <a:sym typeface="Calibri"/>
            </a:endParaRPr>
          </a:p>
        </p:txBody>
      </p:sp>
      <p:pic>
        <p:nvPicPr>
          <p:cNvPr id="146" name="Google Shape;146;p61"/>
          <p:cNvPicPr preferRelativeResize="0"/>
          <p:nvPr/>
        </p:nvPicPr>
        <p:blipFill rotWithShape="1">
          <a:blip r:embed="rId2">
            <a:alphaModFix amt="20000"/>
          </a:blip>
          <a:srcRect l="4826" t="9031" r="39371" b="9029"/>
          <a:stretch/>
        </p:blipFill>
        <p:spPr>
          <a:xfrm>
            <a:off x="0" y="0"/>
            <a:ext cx="3572540" cy="6858000"/>
          </a:xfrm>
          <a:prstGeom prst="rect">
            <a:avLst/>
          </a:prstGeom>
          <a:noFill/>
          <a:ln>
            <a:noFill/>
          </a:ln>
        </p:spPr>
      </p:pic>
      <p:sp>
        <p:nvSpPr>
          <p:cNvPr id="147" name="Google Shape;147;p61"/>
          <p:cNvSpPr txBox="1">
            <a:spLocks noGrp="1"/>
          </p:cNvSpPr>
          <p:nvPr>
            <p:ph type="body" idx="1"/>
          </p:nvPr>
        </p:nvSpPr>
        <p:spPr>
          <a:xfrm>
            <a:off x="4100513" y="528638"/>
            <a:ext cx="7300912" cy="12715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2"/>
              </a:buClr>
              <a:buSzPts val="3200"/>
              <a:buNone/>
              <a:defRPr sz="3200" b="1">
                <a:solidFill>
                  <a:schemeClr val="accent2"/>
                </a:solidFill>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8" name="Google Shape;148;p61"/>
          <p:cNvSpPr txBox="1">
            <a:spLocks noGrp="1"/>
          </p:cNvSpPr>
          <p:nvPr>
            <p:ph type="body" idx="2"/>
          </p:nvPr>
        </p:nvSpPr>
        <p:spPr>
          <a:xfrm>
            <a:off x="4100513" y="2400300"/>
            <a:ext cx="7300912" cy="2128838"/>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accent4"/>
              </a:buClr>
              <a:buSzPts val="2800"/>
              <a:buChar char="•"/>
              <a:defRPr>
                <a:solidFill>
                  <a:schemeClr val="dk1"/>
                </a:solidFill>
              </a:defRPr>
            </a:lvl1pPr>
            <a:lvl2pPr marL="914400" lvl="1" indent="-381000" algn="l">
              <a:lnSpc>
                <a:spcPct val="90000"/>
              </a:lnSpc>
              <a:spcBef>
                <a:spcPts val="500"/>
              </a:spcBef>
              <a:spcAft>
                <a:spcPts val="0"/>
              </a:spcAft>
              <a:buClr>
                <a:schemeClr val="accent4"/>
              </a:buClr>
              <a:buSzPts val="2400"/>
              <a:buChar char="•"/>
              <a:defRPr>
                <a:solidFill>
                  <a:schemeClr val="dk1"/>
                </a:solidFill>
              </a:defRPr>
            </a:lvl2pPr>
            <a:lvl3pPr marL="1371600" lvl="2" indent="-355600" algn="l">
              <a:lnSpc>
                <a:spcPct val="90000"/>
              </a:lnSpc>
              <a:spcBef>
                <a:spcPts val="500"/>
              </a:spcBef>
              <a:spcAft>
                <a:spcPts val="0"/>
              </a:spcAft>
              <a:buClr>
                <a:schemeClr val="accent4"/>
              </a:buClr>
              <a:buSzPts val="2000"/>
              <a:buChar char="•"/>
              <a:defRPr>
                <a:solidFill>
                  <a:schemeClr val="dk1"/>
                </a:solidFill>
              </a:defRPr>
            </a:lvl3pPr>
            <a:lvl4pPr marL="1828800" lvl="3" indent="-342900" algn="l">
              <a:lnSpc>
                <a:spcPct val="90000"/>
              </a:lnSpc>
              <a:spcBef>
                <a:spcPts val="500"/>
              </a:spcBef>
              <a:spcAft>
                <a:spcPts val="0"/>
              </a:spcAft>
              <a:buClr>
                <a:schemeClr val="accent4"/>
              </a:buClr>
              <a:buSzPts val="1800"/>
              <a:buChar char="•"/>
              <a:defRPr>
                <a:solidFill>
                  <a:schemeClr val="dk1"/>
                </a:solidFill>
              </a:defRPr>
            </a:lvl4pPr>
            <a:lvl5pPr marL="2286000" lvl="4" indent="-342900" algn="l">
              <a:lnSpc>
                <a:spcPct val="90000"/>
              </a:lnSpc>
              <a:spcBef>
                <a:spcPts val="500"/>
              </a:spcBef>
              <a:spcAft>
                <a:spcPts val="0"/>
              </a:spcAft>
              <a:buClr>
                <a:schemeClr val="accent4"/>
              </a:buClr>
              <a:buSzPts val="1800"/>
              <a:buChar char="•"/>
              <a:defRPr>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9" name="Google Shape;149;p61"/>
          <p:cNvSpPr txBox="1">
            <a:spLocks noGrp="1"/>
          </p:cNvSpPr>
          <p:nvPr>
            <p:ph type="body" idx="3"/>
          </p:nvPr>
        </p:nvSpPr>
        <p:spPr>
          <a:xfrm>
            <a:off x="284417" y="528638"/>
            <a:ext cx="2970847" cy="479926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3600"/>
              <a:buNone/>
              <a:defRPr sz="3600" b="1">
                <a:solidFill>
                  <a:schemeClr val="lt1"/>
                </a:solidFill>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mp; Text - Blue">
  <p:cSld name="Title &amp; Text - Blue">
    <p:spTree>
      <p:nvGrpSpPr>
        <p:cNvPr id="1" name="Shape 150"/>
        <p:cNvGrpSpPr/>
        <p:nvPr/>
      </p:nvGrpSpPr>
      <p:grpSpPr>
        <a:xfrm>
          <a:off x="0" y="0"/>
          <a:ext cx="0" cy="0"/>
          <a:chOff x="0" y="0"/>
          <a:chExt cx="0" cy="0"/>
        </a:xfrm>
      </p:grpSpPr>
      <p:sp>
        <p:nvSpPr>
          <p:cNvPr id="151" name="Google Shape;151;p62"/>
          <p:cNvSpPr txBox="1">
            <a:spLocks noGrp="1"/>
          </p:cNvSpPr>
          <p:nvPr>
            <p:ph type="title"/>
          </p:nvPr>
        </p:nvSpPr>
        <p:spPr>
          <a:xfrm>
            <a:off x="656023"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1"/>
              </a:buClr>
              <a:buSzPts val="3600"/>
              <a:buFont typeface="Helvetica Neue"/>
              <a:buNone/>
              <a:defRPr sz="3600" b="1">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152" name="Google Shape;152;p62"/>
          <p:cNvCxnSpPr/>
          <p:nvPr/>
        </p:nvCxnSpPr>
        <p:spPr>
          <a:xfrm rot="10800000" flipH="1">
            <a:off x="656024" y="1635973"/>
            <a:ext cx="10820189" cy="33878"/>
          </a:xfrm>
          <a:prstGeom prst="straightConnector1">
            <a:avLst/>
          </a:prstGeom>
          <a:noFill/>
          <a:ln w="9525" cap="flat" cmpd="sng">
            <a:solidFill>
              <a:srgbClr val="036794"/>
            </a:solidFill>
            <a:prstDash val="solid"/>
            <a:miter lim="800000"/>
            <a:headEnd type="none" w="sm" len="sm"/>
            <a:tailEnd type="none" w="sm" len="sm"/>
          </a:ln>
        </p:spPr>
      </p:cxnSp>
      <p:sp>
        <p:nvSpPr>
          <p:cNvPr id="153" name="Google Shape;153;p62"/>
          <p:cNvSpPr/>
          <p:nvPr/>
        </p:nvSpPr>
        <p:spPr>
          <a:xfrm>
            <a:off x="7858954" y="1589835"/>
            <a:ext cx="3617259" cy="92275"/>
          </a:xfrm>
          <a:prstGeom prst="rect">
            <a:avLst/>
          </a:prstGeom>
          <a:solidFill>
            <a:srgbClr val="03679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4" name="Google Shape;154;p62"/>
          <p:cNvSpPr txBox="1">
            <a:spLocks noGrp="1"/>
          </p:cNvSpPr>
          <p:nvPr>
            <p:ph type="body" idx="1"/>
          </p:nvPr>
        </p:nvSpPr>
        <p:spPr>
          <a:xfrm>
            <a:off x="656022" y="1971675"/>
            <a:ext cx="10820015" cy="50006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3"/>
              </a:buClr>
              <a:buSzPts val="2800"/>
              <a:buNone/>
              <a:defRPr b="1">
                <a:solidFill>
                  <a:schemeClr val="accent3"/>
                </a:solidFill>
              </a:defRPr>
            </a:lvl1pPr>
            <a:lvl2pPr marL="914400" lvl="1" indent="-381000" algn="l">
              <a:lnSpc>
                <a:spcPct val="90000"/>
              </a:lnSpc>
              <a:spcBef>
                <a:spcPts val="500"/>
              </a:spcBef>
              <a:spcAft>
                <a:spcPts val="0"/>
              </a:spcAft>
              <a:buClr>
                <a:schemeClr val="accent3"/>
              </a:buClr>
              <a:buSzPts val="2400"/>
              <a:buChar char="•"/>
              <a:defRPr/>
            </a:lvl2pPr>
            <a:lvl3pPr marL="1371600" lvl="2" indent="-355600" algn="l">
              <a:lnSpc>
                <a:spcPct val="90000"/>
              </a:lnSpc>
              <a:spcBef>
                <a:spcPts val="500"/>
              </a:spcBef>
              <a:spcAft>
                <a:spcPts val="0"/>
              </a:spcAft>
              <a:buClr>
                <a:schemeClr val="accent3"/>
              </a:buClr>
              <a:buSzPts val="2000"/>
              <a:buChar char="•"/>
              <a:defRPr/>
            </a:lvl3pPr>
            <a:lvl4pPr marL="1828800" lvl="3" indent="-342900" algn="l">
              <a:lnSpc>
                <a:spcPct val="90000"/>
              </a:lnSpc>
              <a:spcBef>
                <a:spcPts val="500"/>
              </a:spcBef>
              <a:spcAft>
                <a:spcPts val="0"/>
              </a:spcAft>
              <a:buClr>
                <a:schemeClr val="accent3"/>
              </a:buClr>
              <a:buSzPts val="1800"/>
              <a:buChar char="•"/>
              <a:defRPr/>
            </a:lvl4pPr>
            <a:lvl5pPr marL="2286000" lvl="4" indent="-342900" algn="l">
              <a:lnSpc>
                <a:spcPct val="90000"/>
              </a:lnSpc>
              <a:spcBef>
                <a:spcPts val="500"/>
              </a:spcBef>
              <a:spcAft>
                <a:spcPts val="0"/>
              </a:spcAft>
              <a:buClr>
                <a:schemeClr val="accent3"/>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5" name="Google Shape;155;p62"/>
          <p:cNvSpPr txBox="1">
            <a:spLocks noGrp="1"/>
          </p:cNvSpPr>
          <p:nvPr>
            <p:ph type="body" idx="2"/>
          </p:nvPr>
        </p:nvSpPr>
        <p:spPr>
          <a:xfrm>
            <a:off x="656021" y="2614613"/>
            <a:ext cx="10820015" cy="3771900"/>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accent3"/>
              </a:buClr>
              <a:buSzPts val="2800"/>
              <a:buChar char="•"/>
              <a:defRPr>
                <a:solidFill>
                  <a:schemeClr val="dk1"/>
                </a:solidFill>
              </a:defRPr>
            </a:lvl1pPr>
            <a:lvl2pPr marL="914400" lvl="1" indent="-381000" algn="l">
              <a:lnSpc>
                <a:spcPct val="90000"/>
              </a:lnSpc>
              <a:spcBef>
                <a:spcPts val="500"/>
              </a:spcBef>
              <a:spcAft>
                <a:spcPts val="0"/>
              </a:spcAft>
              <a:buClr>
                <a:schemeClr val="accent3"/>
              </a:buClr>
              <a:buSzPts val="2400"/>
              <a:buChar char="•"/>
              <a:defRPr>
                <a:solidFill>
                  <a:schemeClr val="dk1"/>
                </a:solidFill>
              </a:defRPr>
            </a:lvl2pPr>
            <a:lvl3pPr marL="1371600" lvl="2" indent="-355600" algn="l">
              <a:lnSpc>
                <a:spcPct val="90000"/>
              </a:lnSpc>
              <a:spcBef>
                <a:spcPts val="500"/>
              </a:spcBef>
              <a:spcAft>
                <a:spcPts val="0"/>
              </a:spcAft>
              <a:buClr>
                <a:schemeClr val="accent3"/>
              </a:buClr>
              <a:buSzPts val="2000"/>
              <a:buChar char="•"/>
              <a:defRPr>
                <a:solidFill>
                  <a:schemeClr val="dk1"/>
                </a:solidFill>
              </a:defRPr>
            </a:lvl3pPr>
            <a:lvl4pPr marL="1828800" lvl="3" indent="-342900" algn="l">
              <a:lnSpc>
                <a:spcPct val="90000"/>
              </a:lnSpc>
              <a:spcBef>
                <a:spcPts val="500"/>
              </a:spcBef>
              <a:spcAft>
                <a:spcPts val="0"/>
              </a:spcAft>
              <a:buClr>
                <a:schemeClr val="accent3"/>
              </a:buClr>
              <a:buSzPts val="1800"/>
              <a:buChar char="•"/>
              <a:defRPr>
                <a:solidFill>
                  <a:schemeClr val="dk1"/>
                </a:solidFill>
              </a:defRPr>
            </a:lvl4pPr>
            <a:lvl5pPr marL="2286000" lvl="4" indent="-342900" algn="l">
              <a:lnSpc>
                <a:spcPct val="90000"/>
              </a:lnSpc>
              <a:spcBef>
                <a:spcPts val="500"/>
              </a:spcBef>
              <a:spcAft>
                <a:spcPts val="0"/>
              </a:spcAft>
              <a:buClr>
                <a:schemeClr val="accent3"/>
              </a:buClr>
              <a:buSzPts val="1800"/>
              <a:buChar char="•"/>
              <a:defRPr>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mp; Text - Purple">
  <p:cSld name="Title &amp; Text - Purple">
    <p:spTree>
      <p:nvGrpSpPr>
        <p:cNvPr id="1" name="Shape 156"/>
        <p:cNvGrpSpPr/>
        <p:nvPr/>
      </p:nvGrpSpPr>
      <p:grpSpPr>
        <a:xfrm>
          <a:off x="0" y="0"/>
          <a:ext cx="0" cy="0"/>
          <a:chOff x="0" y="0"/>
          <a:chExt cx="0" cy="0"/>
        </a:xfrm>
      </p:grpSpPr>
      <p:sp>
        <p:nvSpPr>
          <p:cNvPr id="157" name="Google Shape;157;p63"/>
          <p:cNvSpPr txBox="1">
            <a:spLocks noGrp="1"/>
          </p:cNvSpPr>
          <p:nvPr>
            <p:ph type="title"/>
          </p:nvPr>
        </p:nvSpPr>
        <p:spPr>
          <a:xfrm>
            <a:off x="656023"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3"/>
              </a:buClr>
              <a:buSzPts val="3600"/>
              <a:buFont typeface="Helvetica Neue"/>
              <a:buNone/>
              <a:defRPr sz="3600" b="1">
                <a:solidFill>
                  <a:schemeClr val="accent3"/>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158" name="Google Shape;158;p63"/>
          <p:cNvCxnSpPr/>
          <p:nvPr/>
        </p:nvCxnSpPr>
        <p:spPr>
          <a:xfrm rot="10800000" flipH="1">
            <a:off x="656024" y="1635973"/>
            <a:ext cx="10820189" cy="33878"/>
          </a:xfrm>
          <a:prstGeom prst="straightConnector1">
            <a:avLst/>
          </a:prstGeom>
          <a:noFill/>
          <a:ln w="9525" cap="flat" cmpd="sng">
            <a:solidFill>
              <a:schemeClr val="accent3"/>
            </a:solidFill>
            <a:prstDash val="solid"/>
            <a:miter lim="800000"/>
            <a:headEnd type="none" w="sm" len="sm"/>
            <a:tailEnd type="none" w="sm" len="sm"/>
          </a:ln>
        </p:spPr>
      </p:cxnSp>
      <p:sp>
        <p:nvSpPr>
          <p:cNvPr id="159" name="Google Shape;159;p63"/>
          <p:cNvSpPr/>
          <p:nvPr/>
        </p:nvSpPr>
        <p:spPr>
          <a:xfrm>
            <a:off x="7858954" y="1589835"/>
            <a:ext cx="3617259" cy="92275"/>
          </a:xfrm>
          <a:prstGeom prst="rect">
            <a:avLst/>
          </a:prstGeom>
          <a:solidFill>
            <a:schemeClr val="accent3"/>
          </a:solidFill>
          <a:ln w="12700"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60" name="Google Shape;160;p63"/>
          <p:cNvSpPr txBox="1">
            <a:spLocks noGrp="1"/>
          </p:cNvSpPr>
          <p:nvPr>
            <p:ph type="body" idx="1"/>
          </p:nvPr>
        </p:nvSpPr>
        <p:spPr>
          <a:xfrm>
            <a:off x="656022" y="1971675"/>
            <a:ext cx="10820015" cy="485775"/>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1"/>
              </a:buClr>
              <a:buSzPts val="2800"/>
              <a:buNone/>
              <a:defRPr b="1">
                <a:solidFill>
                  <a:schemeClr val="accent1"/>
                </a:solidFill>
              </a:defRPr>
            </a:lvl1pPr>
            <a:lvl2pPr marL="914400" lvl="1" indent="-381000" algn="l">
              <a:lnSpc>
                <a:spcPct val="90000"/>
              </a:lnSpc>
              <a:spcBef>
                <a:spcPts val="500"/>
              </a:spcBef>
              <a:spcAft>
                <a:spcPts val="0"/>
              </a:spcAft>
              <a:buClr>
                <a:schemeClr val="accent1"/>
              </a:buClr>
              <a:buSzPts val="2400"/>
              <a:buChar char="•"/>
              <a:defRPr/>
            </a:lvl2pPr>
            <a:lvl3pPr marL="1371600" lvl="2" indent="-355600" algn="l">
              <a:lnSpc>
                <a:spcPct val="90000"/>
              </a:lnSpc>
              <a:spcBef>
                <a:spcPts val="500"/>
              </a:spcBef>
              <a:spcAft>
                <a:spcPts val="0"/>
              </a:spcAft>
              <a:buClr>
                <a:schemeClr val="accent1"/>
              </a:buClr>
              <a:buSzPts val="2000"/>
              <a:buChar char="•"/>
              <a:defRPr/>
            </a:lvl3pPr>
            <a:lvl4pPr marL="1828800" lvl="3" indent="-342900" algn="l">
              <a:lnSpc>
                <a:spcPct val="90000"/>
              </a:lnSpc>
              <a:spcBef>
                <a:spcPts val="500"/>
              </a:spcBef>
              <a:spcAft>
                <a:spcPts val="0"/>
              </a:spcAft>
              <a:buClr>
                <a:schemeClr val="accent1"/>
              </a:buClr>
              <a:buSzPts val="1800"/>
              <a:buChar char="•"/>
              <a:defRPr/>
            </a:lvl4pPr>
            <a:lvl5pPr marL="2286000" lvl="4" indent="-342900" algn="l">
              <a:lnSpc>
                <a:spcPct val="90000"/>
              </a:lnSpc>
              <a:spcBef>
                <a:spcPts val="500"/>
              </a:spcBef>
              <a:spcAft>
                <a:spcPts val="0"/>
              </a:spcAft>
              <a:buClr>
                <a:schemeClr val="accent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1" name="Google Shape;161;p63"/>
          <p:cNvSpPr txBox="1">
            <a:spLocks noGrp="1"/>
          </p:cNvSpPr>
          <p:nvPr>
            <p:ph type="body" idx="2"/>
          </p:nvPr>
        </p:nvSpPr>
        <p:spPr>
          <a:xfrm>
            <a:off x="656021" y="2614612"/>
            <a:ext cx="10820015" cy="3729037"/>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accent1"/>
              </a:buClr>
              <a:buSzPts val="2800"/>
              <a:buChar char="•"/>
              <a:defRPr>
                <a:solidFill>
                  <a:schemeClr val="dk1"/>
                </a:solidFill>
              </a:defRPr>
            </a:lvl1pPr>
            <a:lvl2pPr marL="914400" lvl="1" indent="-381000" algn="l">
              <a:lnSpc>
                <a:spcPct val="90000"/>
              </a:lnSpc>
              <a:spcBef>
                <a:spcPts val="500"/>
              </a:spcBef>
              <a:spcAft>
                <a:spcPts val="0"/>
              </a:spcAft>
              <a:buClr>
                <a:schemeClr val="accent1"/>
              </a:buClr>
              <a:buSzPts val="2400"/>
              <a:buChar char="•"/>
              <a:defRPr>
                <a:solidFill>
                  <a:schemeClr val="dk1"/>
                </a:solidFill>
              </a:defRPr>
            </a:lvl2pPr>
            <a:lvl3pPr marL="1371600" lvl="2" indent="-355600" algn="l">
              <a:lnSpc>
                <a:spcPct val="90000"/>
              </a:lnSpc>
              <a:spcBef>
                <a:spcPts val="500"/>
              </a:spcBef>
              <a:spcAft>
                <a:spcPts val="0"/>
              </a:spcAft>
              <a:buClr>
                <a:schemeClr val="accent1"/>
              </a:buClr>
              <a:buSzPts val="2000"/>
              <a:buChar char="•"/>
              <a:defRPr>
                <a:solidFill>
                  <a:schemeClr val="dk1"/>
                </a:solidFill>
              </a:defRPr>
            </a:lvl3pPr>
            <a:lvl4pPr marL="1828800" lvl="3" indent="-342900" algn="l">
              <a:lnSpc>
                <a:spcPct val="90000"/>
              </a:lnSpc>
              <a:spcBef>
                <a:spcPts val="500"/>
              </a:spcBef>
              <a:spcAft>
                <a:spcPts val="0"/>
              </a:spcAft>
              <a:buClr>
                <a:schemeClr val="accent1"/>
              </a:buClr>
              <a:buSzPts val="1800"/>
              <a:buChar char="•"/>
              <a:defRPr>
                <a:solidFill>
                  <a:schemeClr val="dk1"/>
                </a:solidFill>
              </a:defRPr>
            </a:lvl4pPr>
            <a:lvl5pPr marL="2286000" lvl="4" indent="-342900" algn="l">
              <a:lnSpc>
                <a:spcPct val="90000"/>
              </a:lnSpc>
              <a:spcBef>
                <a:spcPts val="500"/>
              </a:spcBef>
              <a:spcAft>
                <a:spcPts val="0"/>
              </a:spcAft>
              <a:buClr>
                <a:schemeClr val="accent1"/>
              </a:buClr>
              <a:buSzPts val="1800"/>
              <a:buChar char="•"/>
              <a:defRPr>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mp; Text - Green">
  <p:cSld name="Title &amp; Text - Green">
    <p:spTree>
      <p:nvGrpSpPr>
        <p:cNvPr id="1" name="Shape 162"/>
        <p:cNvGrpSpPr/>
        <p:nvPr/>
      </p:nvGrpSpPr>
      <p:grpSpPr>
        <a:xfrm>
          <a:off x="0" y="0"/>
          <a:ext cx="0" cy="0"/>
          <a:chOff x="0" y="0"/>
          <a:chExt cx="0" cy="0"/>
        </a:xfrm>
      </p:grpSpPr>
      <p:sp>
        <p:nvSpPr>
          <p:cNvPr id="163" name="Google Shape;163;p64"/>
          <p:cNvSpPr txBox="1">
            <a:spLocks noGrp="1"/>
          </p:cNvSpPr>
          <p:nvPr>
            <p:ph type="title"/>
          </p:nvPr>
        </p:nvSpPr>
        <p:spPr>
          <a:xfrm>
            <a:off x="656023"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4"/>
              </a:buClr>
              <a:buSzPts val="3600"/>
              <a:buFont typeface="Helvetica Neue"/>
              <a:buNone/>
              <a:defRPr sz="3600" b="1">
                <a:solidFill>
                  <a:schemeClr val="accent4"/>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164" name="Google Shape;164;p64"/>
          <p:cNvCxnSpPr/>
          <p:nvPr/>
        </p:nvCxnSpPr>
        <p:spPr>
          <a:xfrm rot="10800000" flipH="1">
            <a:off x="656024" y="1635973"/>
            <a:ext cx="10820189" cy="33878"/>
          </a:xfrm>
          <a:prstGeom prst="straightConnector1">
            <a:avLst/>
          </a:prstGeom>
          <a:noFill/>
          <a:ln w="9525" cap="flat" cmpd="sng">
            <a:solidFill>
              <a:schemeClr val="accent4"/>
            </a:solidFill>
            <a:prstDash val="solid"/>
            <a:miter lim="800000"/>
            <a:headEnd type="none" w="sm" len="sm"/>
            <a:tailEnd type="none" w="sm" len="sm"/>
          </a:ln>
        </p:spPr>
      </p:cxnSp>
      <p:sp>
        <p:nvSpPr>
          <p:cNvPr id="165" name="Google Shape;165;p64"/>
          <p:cNvSpPr/>
          <p:nvPr/>
        </p:nvSpPr>
        <p:spPr>
          <a:xfrm>
            <a:off x="7858954" y="1589835"/>
            <a:ext cx="3617259" cy="92275"/>
          </a:xfrm>
          <a:prstGeom prst="rect">
            <a:avLst/>
          </a:prstGeom>
          <a:solidFill>
            <a:schemeClr val="accent4"/>
          </a:solidFill>
          <a:ln w="12700"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66" name="Google Shape;166;p64"/>
          <p:cNvSpPr txBox="1">
            <a:spLocks noGrp="1"/>
          </p:cNvSpPr>
          <p:nvPr>
            <p:ph type="body" idx="1"/>
          </p:nvPr>
        </p:nvSpPr>
        <p:spPr>
          <a:xfrm>
            <a:off x="656022" y="1971675"/>
            <a:ext cx="10820015" cy="428625"/>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2"/>
              </a:buClr>
              <a:buSzPts val="2800"/>
              <a:buNone/>
              <a:defRPr b="1">
                <a:solidFill>
                  <a:schemeClr val="accent2"/>
                </a:solidFill>
              </a:defRPr>
            </a:lvl1pPr>
            <a:lvl2pPr marL="914400" lvl="1" indent="-381000" algn="l">
              <a:lnSpc>
                <a:spcPct val="90000"/>
              </a:lnSpc>
              <a:spcBef>
                <a:spcPts val="500"/>
              </a:spcBef>
              <a:spcAft>
                <a:spcPts val="0"/>
              </a:spcAft>
              <a:buClr>
                <a:schemeClr val="accent2"/>
              </a:buClr>
              <a:buSzPts val="2400"/>
              <a:buChar char="•"/>
              <a:defRPr/>
            </a:lvl2pPr>
            <a:lvl3pPr marL="1371600" lvl="2" indent="-355600" algn="l">
              <a:lnSpc>
                <a:spcPct val="90000"/>
              </a:lnSpc>
              <a:spcBef>
                <a:spcPts val="500"/>
              </a:spcBef>
              <a:spcAft>
                <a:spcPts val="0"/>
              </a:spcAft>
              <a:buClr>
                <a:schemeClr val="accent2"/>
              </a:buClr>
              <a:buSzPts val="2000"/>
              <a:buChar char="•"/>
              <a:defRPr/>
            </a:lvl3pPr>
            <a:lvl4pPr marL="1828800" lvl="3" indent="-342900" algn="l">
              <a:lnSpc>
                <a:spcPct val="90000"/>
              </a:lnSpc>
              <a:spcBef>
                <a:spcPts val="500"/>
              </a:spcBef>
              <a:spcAft>
                <a:spcPts val="0"/>
              </a:spcAft>
              <a:buClr>
                <a:schemeClr val="accent2"/>
              </a:buClr>
              <a:buSzPts val="1800"/>
              <a:buChar char="•"/>
              <a:defRPr/>
            </a:lvl4pPr>
            <a:lvl5pPr marL="2286000" lvl="4" indent="-342900" algn="l">
              <a:lnSpc>
                <a:spcPct val="90000"/>
              </a:lnSpc>
              <a:spcBef>
                <a:spcPts val="500"/>
              </a:spcBef>
              <a:spcAft>
                <a:spcPts val="0"/>
              </a:spcAft>
              <a:buClr>
                <a:schemeClr val="accent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7" name="Google Shape;167;p64"/>
          <p:cNvSpPr txBox="1">
            <a:spLocks noGrp="1"/>
          </p:cNvSpPr>
          <p:nvPr>
            <p:ph type="body" idx="2"/>
          </p:nvPr>
        </p:nvSpPr>
        <p:spPr>
          <a:xfrm>
            <a:off x="656021" y="2614612"/>
            <a:ext cx="10820015" cy="3729037"/>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accent2"/>
              </a:buClr>
              <a:buSzPts val="2800"/>
              <a:buChar char="•"/>
              <a:defRPr>
                <a:solidFill>
                  <a:schemeClr val="dk1"/>
                </a:solidFill>
              </a:defRPr>
            </a:lvl1pPr>
            <a:lvl2pPr marL="914400" lvl="1" indent="-381000" algn="l">
              <a:lnSpc>
                <a:spcPct val="90000"/>
              </a:lnSpc>
              <a:spcBef>
                <a:spcPts val="500"/>
              </a:spcBef>
              <a:spcAft>
                <a:spcPts val="0"/>
              </a:spcAft>
              <a:buClr>
                <a:schemeClr val="accent2"/>
              </a:buClr>
              <a:buSzPts val="2400"/>
              <a:buChar char="•"/>
              <a:defRPr>
                <a:solidFill>
                  <a:schemeClr val="dk1"/>
                </a:solidFill>
              </a:defRPr>
            </a:lvl2pPr>
            <a:lvl3pPr marL="1371600" lvl="2" indent="-355600" algn="l">
              <a:lnSpc>
                <a:spcPct val="90000"/>
              </a:lnSpc>
              <a:spcBef>
                <a:spcPts val="500"/>
              </a:spcBef>
              <a:spcAft>
                <a:spcPts val="0"/>
              </a:spcAft>
              <a:buClr>
                <a:schemeClr val="accent2"/>
              </a:buClr>
              <a:buSzPts val="2000"/>
              <a:buChar char="•"/>
              <a:defRPr>
                <a:solidFill>
                  <a:schemeClr val="dk1"/>
                </a:solidFill>
              </a:defRPr>
            </a:lvl3pPr>
            <a:lvl4pPr marL="1828800" lvl="3" indent="-342900" algn="l">
              <a:lnSpc>
                <a:spcPct val="90000"/>
              </a:lnSpc>
              <a:spcBef>
                <a:spcPts val="500"/>
              </a:spcBef>
              <a:spcAft>
                <a:spcPts val="0"/>
              </a:spcAft>
              <a:buClr>
                <a:schemeClr val="accent2"/>
              </a:buClr>
              <a:buSzPts val="1800"/>
              <a:buChar char="•"/>
              <a:defRPr>
                <a:solidFill>
                  <a:schemeClr val="dk1"/>
                </a:solidFill>
              </a:defRPr>
            </a:lvl4pPr>
            <a:lvl5pPr marL="2286000" lvl="4" indent="-342900" algn="l">
              <a:lnSpc>
                <a:spcPct val="90000"/>
              </a:lnSpc>
              <a:spcBef>
                <a:spcPts val="500"/>
              </a:spcBef>
              <a:spcAft>
                <a:spcPts val="0"/>
              </a:spcAft>
              <a:buClr>
                <a:schemeClr val="accent2"/>
              </a:buClr>
              <a:buSzPts val="1800"/>
              <a:buChar char="•"/>
              <a:defRPr>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mp; Two Column - Purple">
  <p:cSld name="Title &amp; Two Column - Purple">
    <p:spTree>
      <p:nvGrpSpPr>
        <p:cNvPr id="1" name="Shape 168"/>
        <p:cNvGrpSpPr/>
        <p:nvPr/>
      </p:nvGrpSpPr>
      <p:grpSpPr>
        <a:xfrm>
          <a:off x="0" y="0"/>
          <a:ext cx="0" cy="0"/>
          <a:chOff x="0" y="0"/>
          <a:chExt cx="0" cy="0"/>
        </a:xfrm>
      </p:grpSpPr>
      <p:sp>
        <p:nvSpPr>
          <p:cNvPr id="169" name="Google Shape;169;p65"/>
          <p:cNvSpPr/>
          <p:nvPr/>
        </p:nvSpPr>
        <p:spPr>
          <a:xfrm>
            <a:off x="0" y="0"/>
            <a:ext cx="12192000" cy="1609344"/>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nvGrpSpPr>
          <p:cNvPr id="170" name="Google Shape;170;p65"/>
          <p:cNvGrpSpPr/>
          <p:nvPr/>
        </p:nvGrpSpPr>
        <p:grpSpPr>
          <a:xfrm>
            <a:off x="-208789" y="0"/>
            <a:ext cx="12609576" cy="2174490"/>
            <a:chOff x="-1" y="5043119"/>
            <a:chExt cx="12192000" cy="1814883"/>
          </a:xfrm>
        </p:grpSpPr>
        <p:pic>
          <p:nvPicPr>
            <p:cNvPr id="171" name="Google Shape;171;p65"/>
            <p:cNvPicPr preferRelativeResize="0"/>
            <p:nvPr/>
          </p:nvPicPr>
          <p:blipFill rotWithShape="1">
            <a:blip r:embed="rId2">
              <a:alphaModFix amt="20000"/>
            </a:blip>
            <a:srcRect l="50000" t="7392" r="19089" b="9029"/>
            <a:stretch/>
          </p:blipFill>
          <p:spPr>
            <a:xfrm rot="5400000">
              <a:off x="2349106" y="2694015"/>
              <a:ext cx="1814881" cy="6513094"/>
            </a:xfrm>
            <a:prstGeom prst="rect">
              <a:avLst/>
            </a:prstGeom>
            <a:noFill/>
            <a:ln>
              <a:noFill/>
            </a:ln>
          </p:spPr>
        </p:pic>
        <p:pic>
          <p:nvPicPr>
            <p:cNvPr id="172" name="Google Shape;172;p65"/>
            <p:cNvPicPr preferRelativeResize="0"/>
            <p:nvPr/>
          </p:nvPicPr>
          <p:blipFill rotWithShape="1">
            <a:blip r:embed="rId2">
              <a:alphaModFix amt="20000"/>
            </a:blip>
            <a:srcRect l="54597" t="31445" r="16825" b="9028"/>
            <a:stretch/>
          </p:blipFill>
          <p:spPr>
            <a:xfrm rot="5400000">
              <a:off x="8435259" y="3077812"/>
              <a:ext cx="1791433" cy="5722047"/>
            </a:xfrm>
            <a:prstGeom prst="rect">
              <a:avLst/>
            </a:prstGeom>
            <a:noFill/>
            <a:ln>
              <a:noFill/>
            </a:ln>
          </p:spPr>
        </p:pic>
      </p:grpSp>
      <p:sp>
        <p:nvSpPr>
          <p:cNvPr id="173" name="Google Shape;173;p65"/>
          <p:cNvSpPr txBox="1">
            <a:spLocks noGrp="1"/>
          </p:cNvSpPr>
          <p:nvPr>
            <p:ph type="title"/>
          </p:nvPr>
        </p:nvSpPr>
        <p:spPr>
          <a:xfrm>
            <a:off x="656023" y="246594"/>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3600"/>
              <a:buFont typeface="Helvetica Neue"/>
              <a:buNone/>
              <a:defRPr sz="3600" b="1">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4" name="Google Shape;174;p65"/>
          <p:cNvSpPr txBox="1">
            <a:spLocks noGrp="1"/>
          </p:cNvSpPr>
          <p:nvPr>
            <p:ph type="body" idx="1"/>
          </p:nvPr>
        </p:nvSpPr>
        <p:spPr>
          <a:xfrm>
            <a:off x="656022" y="1903943"/>
            <a:ext cx="10820015" cy="50006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1"/>
              </a:buClr>
              <a:buSzPts val="2800"/>
              <a:buNone/>
              <a:defRPr b="1">
                <a:solidFill>
                  <a:schemeClr val="accent1"/>
                </a:solidFill>
              </a:defRPr>
            </a:lvl1pPr>
            <a:lvl2pPr marL="914400" lvl="1" indent="-381000" algn="l">
              <a:lnSpc>
                <a:spcPct val="90000"/>
              </a:lnSpc>
              <a:spcBef>
                <a:spcPts val="500"/>
              </a:spcBef>
              <a:spcAft>
                <a:spcPts val="0"/>
              </a:spcAft>
              <a:buClr>
                <a:schemeClr val="accent3"/>
              </a:buClr>
              <a:buSzPts val="2400"/>
              <a:buChar char="•"/>
              <a:defRPr/>
            </a:lvl2pPr>
            <a:lvl3pPr marL="1371600" lvl="2" indent="-355600" algn="l">
              <a:lnSpc>
                <a:spcPct val="90000"/>
              </a:lnSpc>
              <a:spcBef>
                <a:spcPts val="500"/>
              </a:spcBef>
              <a:spcAft>
                <a:spcPts val="0"/>
              </a:spcAft>
              <a:buClr>
                <a:schemeClr val="accent3"/>
              </a:buClr>
              <a:buSzPts val="2000"/>
              <a:buChar char="•"/>
              <a:defRPr/>
            </a:lvl3pPr>
            <a:lvl4pPr marL="1828800" lvl="3" indent="-342900" algn="l">
              <a:lnSpc>
                <a:spcPct val="90000"/>
              </a:lnSpc>
              <a:spcBef>
                <a:spcPts val="500"/>
              </a:spcBef>
              <a:spcAft>
                <a:spcPts val="0"/>
              </a:spcAft>
              <a:buClr>
                <a:schemeClr val="accent3"/>
              </a:buClr>
              <a:buSzPts val="1800"/>
              <a:buChar char="•"/>
              <a:defRPr/>
            </a:lvl4pPr>
            <a:lvl5pPr marL="2286000" lvl="4" indent="-342900" algn="l">
              <a:lnSpc>
                <a:spcPct val="90000"/>
              </a:lnSpc>
              <a:spcBef>
                <a:spcPts val="500"/>
              </a:spcBef>
              <a:spcAft>
                <a:spcPts val="0"/>
              </a:spcAft>
              <a:buClr>
                <a:schemeClr val="accent3"/>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5" name="Google Shape;175;p65"/>
          <p:cNvSpPr txBox="1">
            <a:spLocks noGrp="1"/>
          </p:cNvSpPr>
          <p:nvPr>
            <p:ph type="body" idx="2"/>
          </p:nvPr>
        </p:nvSpPr>
        <p:spPr>
          <a:xfrm>
            <a:off x="656021" y="2479149"/>
            <a:ext cx="10820015" cy="52117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3"/>
              </a:buClr>
              <a:buSzPts val="2400"/>
              <a:buNone/>
              <a:defRPr sz="2400">
                <a:solidFill>
                  <a:schemeClr val="dk1"/>
                </a:solidFill>
              </a:defRPr>
            </a:lvl1pPr>
            <a:lvl2pPr marL="914400" lvl="1" indent="-228600" algn="l">
              <a:lnSpc>
                <a:spcPct val="90000"/>
              </a:lnSpc>
              <a:spcBef>
                <a:spcPts val="500"/>
              </a:spcBef>
              <a:spcAft>
                <a:spcPts val="0"/>
              </a:spcAft>
              <a:buClr>
                <a:schemeClr val="accent3"/>
              </a:buClr>
              <a:buSzPts val="2400"/>
              <a:buNone/>
              <a:defRPr>
                <a:solidFill>
                  <a:schemeClr val="dk1"/>
                </a:solidFill>
              </a:defRPr>
            </a:lvl2pPr>
            <a:lvl3pPr marL="1371600" lvl="2" indent="-228600" algn="l">
              <a:lnSpc>
                <a:spcPct val="90000"/>
              </a:lnSpc>
              <a:spcBef>
                <a:spcPts val="500"/>
              </a:spcBef>
              <a:spcAft>
                <a:spcPts val="0"/>
              </a:spcAft>
              <a:buClr>
                <a:schemeClr val="accent3"/>
              </a:buClr>
              <a:buSzPts val="2000"/>
              <a:buNone/>
              <a:defRPr>
                <a:solidFill>
                  <a:schemeClr val="dk1"/>
                </a:solidFill>
              </a:defRPr>
            </a:lvl3pPr>
            <a:lvl4pPr marL="1828800" lvl="3" indent="-228600" algn="l">
              <a:lnSpc>
                <a:spcPct val="90000"/>
              </a:lnSpc>
              <a:spcBef>
                <a:spcPts val="500"/>
              </a:spcBef>
              <a:spcAft>
                <a:spcPts val="0"/>
              </a:spcAft>
              <a:buClr>
                <a:schemeClr val="accent3"/>
              </a:buClr>
              <a:buSzPts val="1800"/>
              <a:buNone/>
              <a:defRPr>
                <a:solidFill>
                  <a:schemeClr val="dk1"/>
                </a:solidFill>
              </a:defRPr>
            </a:lvl4pPr>
            <a:lvl5pPr marL="2286000" lvl="4" indent="-228600" algn="l">
              <a:lnSpc>
                <a:spcPct val="90000"/>
              </a:lnSpc>
              <a:spcBef>
                <a:spcPts val="500"/>
              </a:spcBef>
              <a:spcAft>
                <a:spcPts val="0"/>
              </a:spcAft>
              <a:buClr>
                <a:schemeClr val="accent3"/>
              </a:buClr>
              <a:buSzPts val="1800"/>
              <a:buNone/>
              <a:defRPr>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6" name="Google Shape;176;p65"/>
          <p:cNvSpPr txBox="1">
            <a:spLocks noGrp="1"/>
          </p:cNvSpPr>
          <p:nvPr>
            <p:ph type="body" idx="3"/>
          </p:nvPr>
        </p:nvSpPr>
        <p:spPr>
          <a:xfrm>
            <a:off x="656022" y="3358502"/>
            <a:ext cx="4661045" cy="60507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1"/>
              </a:buClr>
              <a:buSzPts val="2400"/>
              <a:buNone/>
              <a:defRPr sz="2400" b="1">
                <a:solidFill>
                  <a:schemeClr val="accent1"/>
                </a:solidFill>
              </a:defRPr>
            </a:lvl1pPr>
            <a:lvl2pPr marL="914400" lvl="1" indent="-381000" algn="l">
              <a:lnSpc>
                <a:spcPct val="90000"/>
              </a:lnSpc>
              <a:spcBef>
                <a:spcPts val="500"/>
              </a:spcBef>
              <a:spcAft>
                <a:spcPts val="0"/>
              </a:spcAft>
              <a:buClr>
                <a:schemeClr val="accent3"/>
              </a:buClr>
              <a:buSzPts val="2400"/>
              <a:buChar char="•"/>
              <a:defRPr/>
            </a:lvl2pPr>
            <a:lvl3pPr marL="1371600" lvl="2" indent="-355600" algn="l">
              <a:lnSpc>
                <a:spcPct val="90000"/>
              </a:lnSpc>
              <a:spcBef>
                <a:spcPts val="500"/>
              </a:spcBef>
              <a:spcAft>
                <a:spcPts val="0"/>
              </a:spcAft>
              <a:buClr>
                <a:schemeClr val="accent3"/>
              </a:buClr>
              <a:buSzPts val="2000"/>
              <a:buChar char="•"/>
              <a:defRPr/>
            </a:lvl3pPr>
            <a:lvl4pPr marL="1828800" lvl="3" indent="-342900" algn="l">
              <a:lnSpc>
                <a:spcPct val="90000"/>
              </a:lnSpc>
              <a:spcBef>
                <a:spcPts val="500"/>
              </a:spcBef>
              <a:spcAft>
                <a:spcPts val="0"/>
              </a:spcAft>
              <a:buClr>
                <a:schemeClr val="accent3"/>
              </a:buClr>
              <a:buSzPts val="1800"/>
              <a:buChar char="•"/>
              <a:defRPr/>
            </a:lvl4pPr>
            <a:lvl5pPr marL="2286000" lvl="4" indent="-342900" algn="l">
              <a:lnSpc>
                <a:spcPct val="90000"/>
              </a:lnSpc>
              <a:spcBef>
                <a:spcPts val="500"/>
              </a:spcBef>
              <a:spcAft>
                <a:spcPts val="0"/>
              </a:spcAft>
              <a:buClr>
                <a:schemeClr val="accent3"/>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7" name="Google Shape;177;p65"/>
          <p:cNvSpPr txBox="1">
            <a:spLocks noGrp="1"/>
          </p:cNvSpPr>
          <p:nvPr>
            <p:ph type="body" idx="4"/>
          </p:nvPr>
        </p:nvSpPr>
        <p:spPr>
          <a:xfrm>
            <a:off x="656022" y="4066959"/>
            <a:ext cx="4661046" cy="2238723"/>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chemeClr val="accent1"/>
              </a:buClr>
              <a:buSzPts val="2400"/>
              <a:buChar char="•"/>
              <a:defRPr sz="2400">
                <a:solidFill>
                  <a:schemeClr val="dk1"/>
                </a:solidFill>
              </a:defRPr>
            </a:lvl1pPr>
            <a:lvl2pPr marL="914400" lvl="1" indent="-381000" algn="l">
              <a:lnSpc>
                <a:spcPct val="90000"/>
              </a:lnSpc>
              <a:spcBef>
                <a:spcPts val="500"/>
              </a:spcBef>
              <a:spcAft>
                <a:spcPts val="0"/>
              </a:spcAft>
              <a:buClr>
                <a:schemeClr val="accent1"/>
              </a:buClr>
              <a:buSzPts val="2400"/>
              <a:buChar char="•"/>
              <a:defRPr sz="2400">
                <a:solidFill>
                  <a:schemeClr val="dk1"/>
                </a:solidFill>
              </a:defRPr>
            </a:lvl2pPr>
            <a:lvl3pPr marL="1371600" lvl="2" indent="-381000" algn="l">
              <a:lnSpc>
                <a:spcPct val="90000"/>
              </a:lnSpc>
              <a:spcBef>
                <a:spcPts val="500"/>
              </a:spcBef>
              <a:spcAft>
                <a:spcPts val="0"/>
              </a:spcAft>
              <a:buClr>
                <a:schemeClr val="accent1"/>
              </a:buClr>
              <a:buSzPts val="2400"/>
              <a:buChar char="•"/>
              <a:defRPr sz="2400">
                <a:solidFill>
                  <a:schemeClr val="dk1"/>
                </a:solidFill>
              </a:defRPr>
            </a:lvl3pPr>
            <a:lvl4pPr marL="1828800" lvl="3" indent="-381000" algn="l">
              <a:lnSpc>
                <a:spcPct val="90000"/>
              </a:lnSpc>
              <a:spcBef>
                <a:spcPts val="500"/>
              </a:spcBef>
              <a:spcAft>
                <a:spcPts val="0"/>
              </a:spcAft>
              <a:buClr>
                <a:schemeClr val="accent1"/>
              </a:buClr>
              <a:buSzPts val="2400"/>
              <a:buChar char="•"/>
              <a:defRPr sz="2400">
                <a:solidFill>
                  <a:schemeClr val="dk1"/>
                </a:solidFill>
              </a:defRPr>
            </a:lvl4pPr>
            <a:lvl5pPr marL="2286000" lvl="4" indent="-381000" algn="l">
              <a:lnSpc>
                <a:spcPct val="90000"/>
              </a:lnSpc>
              <a:spcBef>
                <a:spcPts val="500"/>
              </a:spcBef>
              <a:spcAft>
                <a:spcPts val="0"/>
              </a:spcAft>
              <a:buClr>
                <a:schemeClr val="accent1"/>
              </a:buClr>
              <a:buSzPts val="2400"/>
              <a:buChar char="•"/>
              <a:defRPr sz="2400">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8" name="Google Shape;178;p65"/>
          <p:cNvSpPr txBox="1">
            <a:spLocks noGrp="1"/>
          </p:cNvSpPr>
          <p:nvPr>
            <p:ph type="body" idx="5"/>
          </p:nvPr>
        </p:nvSpPr>
        <p:spPr>
          <a:xfrm>
            <a:off x="6814990" y="3358502"/>
            <a:ext cx="4661045" cy="60507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1"/>
              </a:buClr>
              <a:buSzPts val="2400"/>
              <a:buNone/>
              <a:defRPr sz="2400" b="1">
                <a:solidFill>
                  <a:schemeClr val="accent1"/>
                </a:solidFill>
              </a:defRPr>
            </a:lvl1pPr>
            <a:lvl2pPr marL="914400" lvl="1" indent="-381000" algn="l">
              <a:lnSpc>
                <a:spcPct val="90000"/>
              </a:lnSpc>
              <a:spcBef>
                <a:spcPts val="500"/>
              </a:spcBef>
              <a:spcAft>
                <a:spcPts val="0"/>
              </a:spcAft>
              <a:buClr>
                <a:schemeClr val="accent3"/>
              </a:buClr>
              <a:buSzPts val="2400"/>
              <a:buChar char="•"/>
              <a:defRPr/>
            </a:lvl2pPr>
            <a:lvl3pPr marL="1371600" lvl="2" indent="-355600" algn="l">
              <a:lnSpc>
                <a:spcPct val="90000"/>
              </a:lnSpc>
              <a:spcBef>
                <a:spcPts val="500"/>
              </a:spcBef>
              <a:spcAft>
                <a:spcPts val="0"/>
              </a:spcAft>
              <a:buClr>
                <a:schemeClr val="accent3"/>
              </a:buClr>
              <a:buSzPts val="2000"/>
              <a:buChar char="•"/>
              <a:defRPr/>
            </a:lvl3pPr>
            <a:lvl4pPr marL="1828800" lvl="3" indent="-342900" algn="l">
              <a:lnSpc>
                <a:spcPct val="90000"/>
              </a:lnSpc>
              <a:spcBef>
                <a:spcPts val="500"/>
              </a:spcBef>
              <a:spcAft>
                <a:spcPts val="0"/>
              </a:spcAft>
              <a:buClr>
                <a:schemeClr val="accent3"/>
              </a:buClr>
              <a:buSzPts val="1800"/>
              <a:buChar char="•"/>
              <a:defRPr/>
            </a:lvl4pPr>
            <a:lvl5pPr marL="2286000" lvl="4" indent="-342900" algn="l">
              <a:lnSpc>
                <a:spcPct val="90000"/>
              </a:lnSpc>
              <a:spcBef>
                <a:spcPts val="500"/>
              </a:spcBef>
              <a:spcAft>
                <a:spcPts val="0"/>
              </a:spcAft>
              <a:buClr>
                <a:schemeClr val="accent3"/>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9" name="Google Shape;179;p65"/>
          <p:cNvSpPr txBox="1">
            <a:spLocks noGrp="1"/>
          </p:cNvSpPr>
          <p:nvPr>
            <p:ph type="body" idx="6"/>
          </p:nvPr>
        </p:nvSpPr>
        <p:spPr>
          <a:xfrm>
            <a:off x="6814990" y="4066959"/>
            <a:ext cx="4661046" cy="2238723"/>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chemeClr val="accent1"/>
              </a:buClr>
              <a:buSzPts val="2400"/>
              <a:buChar char="•"/>
              <a:defRPr sz="2400">
                <a:solidFill>
                  <a:schemeClr val="dk1"/>
                </a:solidFill>
              </a:defRPr>
            </a:lvl1pPr>
            <a:lvl2pPr marL="914400" lvl="1" indent="-381000" algn="l">
              <a:lnSpc>
                <a:spcPct val="90000"/>
              </a:lnSpc>
              <a:spcBef>
                <a:spcPts val="500"/>
              </a:spcBef>
              <a:spcAft>
                <a:spcPts val="0"/>
              </a:spcAft>
              <a:buClr>
                <a:schemeClr val="accent1"/>
              </a:buClr>
              <a:buSzPts val="2400"/>
              <a:buChar char="•"/>
              <a:defRPr sz="2400">
                <a:solidFill>
                  <a:schemeClr val="dk1"/>
                </a:solidFill>
              </a:defRPr>
            </a:lvl2pPr>
            <a:lvl3pPr marL="1371600" lvl="2" indent="-381000" algn="l">
              <a:lnSpc>
                <a:spcPct val="90000"/>
              </a:lnSpc>
              <a:spcBef>
                <a:spcPts val="500"/>
              </a:spcBef>
              <a:spcAft>
                <a:spcPts val="0"/>
              </a:spcAft>
              <a:buClr>
                <a:schemeClr val="accent1"/>
              </a:buClr>
              <a:buSzPts val="2400"/>
              <a:buChar char="•"/>
              <a:defRPr sz="2400">
                <a:solidFill>
                  <a:schemeClr val="dk1"/>
                </a:solidFill>
              </a:defRPr>
            </a:lvl3pPr>
            <a:lvl4pPr marL="1828800" lvl="3" indent="-381000" algn="l">
              <a:lnSpc>
                <a:spcPct val="90000"/>
              </a:lnSpc>
              <a:spcBef>
                <a:spcPts val="500"/>
              </a:spcBef>
              <a:spcAft>
                <a:spcPts val="0"/>
              </a:spcAft>
              <a:buClr>
                <a:schemeClr val="accent1"/>
              </a:buClr>
              <a:buSzPts val="2400"/>
              <a:buChar char="•"/>
              <a:defRPr sz="2400">
                <a:solidFill>
                  <a:schemeClr val="dk1"/>
                </a:solidFill>
              </a:defRPr>
            </a:lvl4pPr>
            <a:lvl5pPr marL="2286000" lvl="4" indent="-381000" algn="l">
              <a:lnSpc>
                <a:spcPct val="90000"/>
              </a:lnSpc>
              <a:spcBef>
                <a:spcPts val="500"/>
              </a:spcBef>
              <a:spcAft>
                <a:spcPts val="0"/>
              </a:spcAft>
              <a:buClr>
                <a:schemeClr val="accent1"/>
              </a:buClr>
              <a:buSzPts val="2400"/>
              <a:buChar char="•"/>
              <a:defRPr sz="2400">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mp; Two Column - Teal">
  <p:cSld name="Title &amp; Two Column - Teal">
    <p:spTree>
      <p:nvGrpSpPr>
        <p:cNvPr id="1" name="Shape 180"/>
        <p:cNvGrpSpPr/>
        <p:nvPr/>
      </p:nvGrpSpPr>
      <p:grpSpPr>
        <a:xfrm>
          <a:off x="0" y="0"/>
          <a:ext cx="0" cy="0"/>
          <a:chOff x="0" y="0"/>
          <a:chExt cx="0" cy="0"/>
        </a:xfrm>
      </p:grpSpPr>
      <p:sp>
        <p:nvSpPr>
          <p:cNvPr id="181" name="Google Shape;181;p66"/>
          <p:cNvSpPr/>
          <p:nvPr/>
        </p:nvSpPr>
        <p:spPr>
          <a:xfrm>
            <a:off x="0" y="0"/>
            <a:ext cx="12192000" cy="1609344"/>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nvGrpSpPr>
          <p:cNvPr id="182" name="Google Shape;182;p66"/>
          <p:cNvGrpSpPr/>
          <p:nvPr/>
        </p:nvGrpSpPr>
        <p:grpSpPr>
          <a:xfrm>
            <a:off x="-208789" y="0"/>
            <a:ext cx="12609576" cy="2174490"/>
            <a:chOff x="-1" y="5043119"/>
            <a:chExt cx="12192000" cy="1814883"/>
          </a:xfrm>
        </p:grpSpPr>
        <p:pic>
          <p:nvPicPr>
            <p:cNvPr id="183" name="Google Shape;183;p66"/>
            <p:cNvPicPr preferRelativeResize="0"/>
            <p:nvPr/>
          </p:nvPicPr>
          <p:blipFill rotWithShape="1">
            <a:blip r:embed="rId2">
              <a:alphaModFix amt="20000"/>
            </a:blip>
            <a:srcRect l="50000" t="7392" r="19089" b="9029"/>
            <a:stretch/>
          </p:blipFill>
          <p:spPr>
            <a:xfrm rot="5400000">
              <a:off x="2349106" y="2694015"/>
              <a:ext cx="1814881" cy="6513094"/>
            </a:xfrm>
            <a:prstGeom prst="rect">
              <a:avLst/>
            </a:prstGeom>
            <a:noFill/>
            <a:ln>
              <a:noFill/>
            </a:ln>
          </p:spPr>
        </p:pic>
        <p:pic>
          <p:nvPicPr>
            <p:cNvPr id="184" name="Google Shape;184;p66"/>
            <p:cNvPicPr preferRelativeResize="0"/>
            <p:nvPr/>
          </p:nvPicPr>
          <p:blipFill rotWithShape="1">
            <a:blip r:embed="rId2">
              <a:alphaModFix amt="20000"/>
            </a:blip>
            <a:srcRect l="54597" t="31445" r="16825" b="9028"/>
            <a:stretch/>
          </p:blipFill>
          <p:spPr>
            <a:xfrm rot="5400000">
              <a:off x="8435259" y="3077812"/>
              <a:ext cx="1791433" cy="5722047"/>
            </a:xfrm>
            <a:prstGeom prst="rect">
              <a:avLst/>
            </a:prstGeom>
            <a:noFill/>
            <a:ln>
              <a:noFill/>
            </a:ln>
          </p:spPr>
        </p:pic>
      </p:grpSp>
      <p:sp>
        <p:nvSpPr>
          <p:cNvPr id="185" name="Google Shape;185;p66"/>
          <p:cNvSpPr txBox="1">
            <a:spLocks noGrp="1"/>
          </p:cNvSpPr>
          <p:nvPr>
            <p:ph type="title"/>
          </p:nvPr>
        </p:nvSpPr>
        <p:spPr>
          <a:xfrm>
            <a:off x="656023" y="246594"/>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3600"/>
              <a:buFont typeface="Helvetica Neue"/>
              <a:buNone/>
              <a:defRPr sz="3600" b="1">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6" name="Google Shape;186;p66"/>
          <p:cNvSpPr txBox="1">
            <a:spLocks noGrp="1"/>
          </p:cNvSpPr>
          <p:nvPr>
            <p:ph type="body" idx="1"/>
          </p:nvPr>
        </p:nvSpPr>
        <p:spPr>
          <a:xfrm>
            <a:off x="656022" y="1903943"/>
            <a:ext cx="10820015" cy="50006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6"/>
              </a:buClr>
              <a:buSzPts val="2800"/>
              <a:buNone/>
              <a:defRPr b="1">
                <a:solidFill>
                  <a:schemeClr val="accent6"/>
                </a:solidFill>
              </a:defRPr>
            </a:lvl1pPr>
            <a:lvl2pPr marL="914400" lvl="1" indent="-381000" algn="l">
              <a:lnSpc>
                <a:spcPct val="90000"/>
              </a:lnSpc>
              <a:spcBef>
                <a:spcPts val="500"/>
              </a:spcBef>
              <a:spcAft>
                <a:spcPts val="0"/>
              </a:spcAft>
              <a:buClr>
                <a:schemeClr val="accent3"/>
              </a:buClr>
              <a:buSzPts val="2400"/>
              <a:buChar char="•"/>
              <a:defRPr/>
            </a:lvl2pPr>
            <a:lvl3pPr marL="1371600" lvl="2" indent="-355600" algn="l">
              <a:lnSpc>
                <a:spcPct val="90000"/>
              </a:lnSpc>
              <a:spcBef>
                <a:spcPts val="500"/>
              </a:spcBef>
              <a:spcAft>
                <a:spcPts val="0"/>
              </a:spcAft>
              <a:buClr>
                <a:schemeClr val="accent3"/>
              </a:buClr>
              <a:buSzPts val="2000"/>
              <a:buChar char="•"/>
              <a:defRPr/>
            </a:lvl3pPr>
            <a:lvl4pPr marL="1828800" lvl="3" indent="-342900" algn="l">
              <a:lnSpc>
                <a:spcPct val="90000"/>
              </a:lnSpc>
              <a:spcBef>
                <a:spcPts val="500"/>
              </a:spcBef>
              <a:spcAft>
                <a:spcPts val="0"/>
              </a:spcAft>
              <a:buClr>
                <a:schemeClr val="accent3"/>
              </a:buClr>
              <a:buSzPts val="1800"/>
              <a:buChar char="•"/>
              <a:defRPr/>
            </a:lvl4pPr>
            <a:lvl5pPr marL="2286000" lvl="4" indent="-342900" algn="l">
              <a:lnSpc>
                <a:spcPct val="90000"/>
              </a:lnSpc>
              <a:spcBef>
                <a:spcPts val="500"/>
              </a:spcBef>
              <a:spcAft>
                <a:spcPts val="0"/>
              </a:spcAft>
              <a:buClr>
                <a:schemeClr val="accent3"/>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7" name="Google Shape;187;p66"/>
          <p:cNvSpPr txBox="1">
            <a:spLocks noGrp="1"/>
          </p:cNvSpPr>
          <p:nvPr>
            <p:ph type="body" idx="2"/>
          </p:nvPr>
        </p:nvSpPr>
        <p:spPr>
          <a:xfrm>
            <a:off x="656021" y="2479149"/>
            <a:ext cx="10820015" cy="52117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3"/>
              </a:buClr>
              <a:buSzPts val="2400"/>
              <a:buNone/>
              <a:defRPr sz="2400">
                <a:solidFill>
                  <a:schemeClr val="dk1"/>
                </a:solidFill>
              </a:defRPr>
            </a:lvl1pPr>
            <a:lvl2pPr marL="914400" lvl="1" indent="-228600" algn="l">
              <a:lnSpc>
                <a:spcPct val="90000"/>
              </a:lnSpc>
              <a:spcBef>
                <a:spcPts val="500"/>
              </a:spcBef>
              <a:spcAft>
                <a:spcPts val="0"/>
              </a:spcAft>
              <a:buClr>
                <a:schemeClr val="accent3"/>
              </a:buClr>
              <a:buSzPts val="2400"/>
              <a:buNone/>
              <a:defRPr>
                <a:solidFill>
                  <a:schemeClr val="dk1"/>
                </a:solidFill>
              </a:defRPr>
            </a:lvl2pPr>
            <a:lvl3pPr marL="1371600" lvl="2" indent="-228600" algn="l">
              <a:lnSpc>
                <a:spcPct val="90000"/>
              </a:lnSpc>
              <a:spcBef>
                <a:spcPts val="500"/>
              </a:spcBef>
              <a:spcAft>
                <a:spcPts val="0"/>
              </a:spcAft>
              <a:buClr>
                <a:schemeClr val="accent3"/>
              </a:buClr>
              <a:buSzPts val="2000"/>
              <a:buNone/>
              <a:defRPr>
                <a:solidFill>
                  <a:schemeClr val="dk1"/>
                </a:solidFill>
              </a:defRPr>
            </a:lvl3pPr>
            <a:lvl4pPr marL="1828800" lvl="3" indent="-228600" algn="l">
              <a:lnSpc>
                <a:spcPct val="90000"/>
              </a:lnSpc>
              <a:spcBef>
                <a:spcPts val="500"/>
              </a:spcBef>
              <a:spcAft>
                <a:spcPts val="0"/>
              </a:spcAft>
              <a:buClr>
                <a:schemeClr val="accent3"/>
              </a:buClr>
              <a:buSzPts val="1800"/>
              <a:buNone/>
              <a:defRPr>
                <a:solidFill>
                  <a:schemeClr val="dk1"/>
                </a:solidFill>
              </a:defRPr>
            </a:lvl4pPr>
            <a:lvl5pPr marL="2286000" lvl="4" indent="-228600" algn="l">
              <a:lnSpc>
                <a:spcPct val="90000"/>
              </a:lnSpc>
              <a:spcBef>
                <a:spcPts val="500"/>
              </a:spcBef>
              <a:spcAft>
                <a:spcPts val="0"/>
              </a:spcAft>
              <a:buClr>
                <a:schemeClr val="accent3"/>
              </a:buClr>
              <a:buSzPts val="1800"/>
              <a:buNone/>
              <a:defRPr>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8" name="Google Shape;188;p66"/>
          <p:cNvSpPr txBox="1">
            <a:spLocks noGrp="1"/>
          </p:cNvSpPr>
          <p:nvPr>
            <p:ph type="body" idx="3"/>
          </p:nvPr>
        </p:nvSpPr>
        <p:spPr>
          <a:xfrm>
            <a:off x="656022" y="3358502"/>
            <a:ext cx="4661045" cy="60507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6"/>
              </a:buClr>
              <a:buSzPts val="2400"/>
              <a:buNone/>
              <a:defRPr sz="2400" b="1">
                <a:solidFill>
                  <a:schemeClr val="accent6"/>
                </a:solidFill>
              </a:defRPr>
            </a:lvl1pPr>
            <a:lvl2pPr marL="914400" lvl="1" indent="-381000" algn="l">
              <a:lnSpc>
                <a:spcPct val="90000"/>
              </a:lnSpc>
              <a:spcBef>
                <a:spcPts val="500"/>
              </a:spcBef>
              <a:spcAft>
                <a:spcPts val="0"/>
              </a:spcAft>
              <a:buClr>
                <a:schemeClr val="accent3"/>
              </a:buClr>
              <a:buSzPts val="2400"/>
              <a:buChar char="•"/>
              <a:defRPr/>
            </a:lvl2pPr>
            <a:lvl3pPr marL="1371600" lvl="2" indent="-355600" algn="l">
              <a:lnSpc>
                <a:spcPct val="90000"/>
              </a:lnSpc>
              <a:spcBef>
                <a:spcPts val="500"/>
              </a:spcBef>
              <a:spcAft>
                <a:spcPts val="0"/>
              </a:spcAft>
              <a:buClr>
                <a:schemeClr val="accent3"/>
              </a:buClr>
              <a:buSzPts val="2000"/>
              <a:buChar char="•"/>
              <a:defRPr/>
            </a:lvl3pPr>
            <a:lvl4pPr marL="1828800" lvl="3" indent="-342900" algn="l">
              <a:lnSpc>
                <a:spcPct val="90000"/>
              </a:lnSpc>
              <a:spcBef>
                <a:spcPts val="500"/>
              </a:spcBef>
              <a:spcAft>
                <a:spcPts val="0"/>
              </a:spcAft>
              <a:buClr>
                <a:schemeClr val="accent3"/>
              </a:buClr>
              <a:buSzPts val="1800"/>
              <a:buChar char="•"/>
              <a:defRPr/>
            </a:lvl4pPr>
            <a:lvl5pPr marL="2286000" lvl="4" indent="-342900" algn="l">
              <a:lnSpc>
                <a:spcPct val="90000"/>
              </a:lnSpc>
              <a:spcBef>
                <a:spcPts val="500"/>
              </a:spcBef>
              <a:spcAft>
                <a:spcPts val="0"/>
              </a:spcAft>
              <a:buClr>
                <a:schemeClr val="accent3"/>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9" name="Google Shape;189;p66"/>
          <p:cNvSpPr txBox="1">
            <a:spLocks noGrp="1"/>
          </p:cNvSpPr>
          <p:nvPr>
            <p:ph type="body" idx="4"/>
          </p:nvPr>
        </p:nvSpPr>
        <p:spPr>
          <a:xfrm>
            <a:off x="656022" y="4066959"/>
            <a:ext cx="4661046" cy="2238723"/>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chemeClr val="accent6"/>
              </a:buClr>
              <a:buSzPts val="2400"/>
              <a:buChar char="•"/>
              <a:defRPr sz="2400">
                <a:solidFill>
                  <a:schemeClr val="dk1"/>
                </a:solidFill>
              </a:defRPr>
            </a:lvl1pPr>
            <a:lvl2pPr marL="914400" lvl="1" indent="-381000" algn="l">
              <a:lnSpc>
                <a:spcPct val="90000"/>
              </a:lnSpc>
              <a:spcBef>
                <a:spcPts val="500"/>
              </a:spcBef>
              <a:spcAft>
                <a:spcPts val="0"/>
              </a:spcAft>
              <a:buClr>
                <a:schemeClr val="accent6"/>
              </a:buClr>
              <a:buSzPts val="2400"/>
              <a:buChar char="•"/>
              <a:defRPr sz="2400">
                <a:solidFill>
                  <a:schemeClr val="dk1"/>
                </a:solidFill>
              </a:defRPr>
            </a:lvl2pPr>
            <a:lvl3pPr marL="1371600" lvl="2" indent="-381000" algn="l">
              <a:lnSpc>
                <a:spcPct val="90000"/>
              </a:lnSpc>
              <a:spcBef>
                <a:spcPts val="500"/>
              </a:spcBef>
              <a:spcAft>
                <a:spcPts val="0"/>
              </a:spcAft>
              <a:buClr>
                <a:schemeClr val="accent6"/>
              </a:buClr>
              <a:buSzPts val="2400"/>
              <a:buChar char="•"/>
              <a:defRPr sz="2400">
                <a:solidFill>
                  <a:schemeClr val="dk1"/>
                </a:solidFill>
              </a:defRPr>
            </a:lvl3pPr>
            <a:lvl4pPr marL="1828800" lvl="3" indent="-381000" algn="l">
              <a:lnSpc>
                <a:spcPct val="90000"/>
              </a:lnSpc>
              <a:spcBef>
                <a:spcPts val="500"/>
              </a:spcBef>
              <a:spcAft>
                <a:spcPts val="0"/>
              </a:spcAft>
              <a:buClr>
                <a:schemeClr val="accent6"/>
              </a:buClr>
              <a:buSzPts val="2400"/>
              <a:buChar char="•"/>
              <a:defRPr sz="2400">
                <a:solidFill>
                  <a:schemeClr val="dk1"/>
                </a:solidFill>
              </a:defRPr>
            </a:lvl4pPr>
            <a:lvl5pPr marL="2286000" lvl="4" indent="-381000" algn="l">
              <a:lnSpc>
                <a:spcPct val="90000"/>
              </a:lnSpc>
              <a:spcBef>
                <a:spcPts val="500"/>
              </a:spcBef>
              <a:spcAft>
                <a:spcPts val="0"/>
              </a:spcAft>
              <a:buClr>
                <a:schemeClr val="accent6"/>
              </a:buClr>
              <a:buSzPts val="2400"/>
              <a:buChar char="•"/>
              <a:defRPr sz="2400">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0" name="Google Shape;190;p66"/>
          <p:cNvSpPr txBox="1">
            <a:spLocks noGrp="1"/>
          </p:cNvSpPr>
          <p:nvPr>
            <p:ph type="body" idx="5"/>
          </p:nvPr>
        </p:nvSpPr>
        <p:spPr>
          <a:xfrm>
            <a:off x="6814990" y="3358502"/>
            <a:ext cx="4661045" cy="60507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6"/>
              </a:buClr>
              <a:buSzPts val="2400"/>
              <a:buNone/>
              <a:defRPr sz="2400" b="1">
                <a:solidFill>
                  <a:schemeClr val="accent6"/>
                </a:solidFill>
              </a:defRPr>
            </a:lvl1pPr>
            <a:lvl2pPr marL="914400" lvl="1" indent="-381000" algn="l">
              <a:lnSpc>
                <a:spcPct val="90000"/>
              </a:lnSpc>
              <a:spcBef>
                <a:spcPts val="500"/>
              </a:spcBef>
              <a:spcAft>
                <a:spcPts val="0"/>
              </a:spcAft>
              <a:buClr>
                <a:schemeClr val="accent3"/>
              </a:buClr>
              <a:buSzPts val="2400"/>
              <a:buChar char="•"/>
              <a:defRPr/>
            </a:lvl2pPr>
            <a:lvl3pPr marL="1371600" lvl="2" indent="-355600" algn="l">
              <a:lnSpc>
                <a:spcPct val="90000"/>
              </a:lnSpc>
              <a:spcBef>
                <a:spcPts val="500"/>
              </a:spcBef>
              <a:spcAft>
                <a:spcPts val="0"/>
              </a:spcAft>
              <a:buClr>
                <a:schemeClr val="accent3"/>
              </a:buClr>
              <a:buSzPts val="2000"/>
              <a:buChar char="•"/>
              <a:defRPr/>
            </a:lvl3pPr>
            <a:lvl4pPr marL="1828800" lvl="3" indent="-342900" algn="l">
              <a:lnSpc>
                <a:spcPct val="90000"/>
              </a:lnSpc>
              <a:spcBef>
                <a:spcPts val="500"/>
              </a:spcBef>
              <a:spcAft>
                <a:spcPts val="0"/>
              </a:spcAft>
              <a:buClr>
                <a:schemeClr val="accent3"/>
              </a:buClr>
              <a:buSzPts val="1800"/>
              <a:buChar char="•"/>
              <a:defRPr/>
            </a:lvl4pPr>
            <a:lvl5pPr marL="2286000" lvl="4" indent="-342900" algn="l">
              <a:lnSpc>
                <a:spcPct val="90000"/>
              </a:lnSpc>
              <a:spcBef>
                <a:spcPts val="500"/>
              </a:spcBef>
              <a:spcAft>
                <a:spcPts val="0"/>
              </a:spcAft>
              <a:buClr>
                <a:schemeClr val="accent3"/>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1" name="Google Shape;191;p66"/>
          <p:cNvSpPr txBox="1">
            <a:spLocks noGrp="1"/>
          </p:cNvSpPr>
          <p:nvPr>
            <p:ph type="body" idx="6"/>
          </p:nvPr>
        </p:nvSpPr>
        <p:spPr>
          <a:xfrm>
            <a:off x="6814990" y="4066959"/>
            <a:ext cx="4661046" cy="2238723"/>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chemeClr val="accent6"/>
              </a:buClr>
              <a:buSzPts val="2400"/>
              <a:buChar char="•"/>
              <a:defRPr sz="2400">
                <a:solidFill>
                  <a:schemeClr val="dk1"/>
                </a:solidFill>
              </a:defRPr>
            </a:lvl1pPr>
            <a:lvl2pPr marL="914400" lvl="1" indent="-381000" algn="l">
              <a:lnSpc>
                <a:spcPct val="90000"/>
              </a:lnSpc>
              <a:spcBef>
                <a:spcPts val="500"/>
              </a:spcBef>
              <a:spcAft>
                <a:spcPts val="0"/>
              </a:spcAft>
              <a:buClr>
                <a:schemeClr val="accent6"/>
              </a:buClr>
              <a:buSzPts val="2400"/>
              <a:buChar char="•"/>
              <a:defRPr sz="2400">
                <a:solidFill>
                  <a:schemeClr val="dk1"/>
                </a:solidFill>
              </a:defRPr>
            </a:lvl2pPr>
            <a:lvl3pPr marL="1371600" lvl="2" indent="-381000" algn="l">
              <a:lnSpc>
                <a:spcPct val="90000"/>
              </a:lnSpc>
              <a:spcBef>
                <a:spcPts val="500"/>
              </a:spcBef>
              <a:spcAft>
                <a:spcPts val="0"/>
              </a:spcAft>
              <a:buClr>
                <a:schemeClr val="accent6"/>
              </a:buClr>
              <a:buSzPts val="2400"/>
              <a:buChar char="•"/>
              <a:defRPr sz="2400">
                <a:solidFill>
                  <a:schemeClr val="dk1"/>
                </a:solidFill>
              </a:defRPr>
            </a:lvl3pPr>
            <a:lvl4pPr marL="1828800" lvl="3" indent="-381000" algn="l">
              <a:lnSpc>
                <a:spcPct val="90000"/>
              </a:lnSpc>
              <a:spcBef>
                <a:spcPts val="500"/>
              </a:spcBef>
              <a:spcAft>
                <a:spcPts val="0"/>
              </a:spcAft>
              <a:buClr>
                <a:schemeClr val="accent6"/>
              </a:buClr>
              <a:buSzPts val="2400"/>
              <a:buChar char="•"/>
              <a:defRPr sz="2400">
                <a:solidFill>
                  <a:schemeClr val="dk1"/>
                </a:solidFill>
              </a:defRPr>
            </a:lvl4pPr>
            <a:lvl5pPr marL="2286000" lvl="4" indent="-381000" algn="l">
              <a:lnSpc>
                <a:spcPct val="90000"/>
              </a:lnSpc>
              <a:spcBef>
                <a:spcPts val="500"/>
              </a:spcBef>
              <a:spcAft>
                <a:spcPts val="0"/>
              </a:spcAft>
              <a:buClr>
                <a:schemeClr val="accent6"/>
              </a:buClr>
              <a:buSzPts val="2400"/>
              <a:buChar char="•"/>
              <a:defRPr sz="2400">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mp; Two Column - Green">
  <p:cSld name="Title &amp; Two Column - Green">
    <p:spTree>
      <p:nvGrpSpPr>
        <p:cNvPr id="1" name="Shape 192"/>
        <p:cNvGrpSpPr/>
        <p:nvPr/>
      </p:nvGrpSpPr>
      <p:grpSpPr>
        <a:xfrm>
          <a:off x="0" y="0"/>
          <a:ext cx="0" cy="0"/>
          <a:chOff x="0" y="0"/>
          <a:chExt cx="0" cy="0"/>
        </a:xfrm>
      </p:grpSpPr>
      <p:sp>
        <p:nvSpPr>
          <p:cNvPr id="193" name="Google Shape;193;p67"/>
          <p:cNvSpPr/>
          <p:nvPr/>
        </p:nvSpPr>
        <p:spPr>
          <a:xfrm>
            <a:off x="0" y="0"/>
            <a:ext cx="12192000" cy="1609344"/>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nvGrpSpPr>
          <p:cNvPr id="194" name="Google Shape;194;p67"/>
          <p:cNvGrpSpPr/>
          <p:nvPr/>
        </p:nvGrpSpPr>
        <p:grpSpPr>
          <a:xfrm>
            <a:off x="-208789" y="0"/>
            <a:ext cx="12609576" cy="2174490"/>
            <a:chOff x="-1" y="5043119"/>
            <a:chExt cx="12192000" cy="1814883"/>
          </a:xfrm>
        </p:grpSpPr>
        <p:pic>
          <p:nvPicPr>
            <p:cNvPr id="195" name="Google Shape;195;p67"/>
            <p:cNvPicPr preferRelativeResize="0"/>
            <p:nvPr/>
          </p:nvPicPr>
          <p:blipFill rotWithShape="1">
            <a:blip r:embed="rId2">
              <a:alphaModFix amt="20000"/>
            </a:blip>
            <a:srcRect l="50000" t="7392" r="19089" b="9029"/>
            <a:stretch/>
          </p:blipFill>
          <p:spPr>
            <a:xfrm rot="5400000">
              <a:off x="2349106" y="2694015"/>
              <a:ext cx="1814881" cy="6513094"/>
            </a:xfrm>
            <a:prstGeom prst="rect">
              <a:avLst/>
            </a:prstGeom>
            <a:noFill/>
            <a:ln>
              <a:noFill/>
            </a:ln>
          </p:spPr>
        </p:pic>
        <p:pic>
          <p:nvPicPr>
            <p:cNvPr id="196" name="Google Shape;196;p67"/>
            <p:cNvPicPr preferRelativeResize="0"/>
            <p:nvPr/>
          </p:nvPicPr>
          <p:blipFill rotWithShape="1">
            <a:blip r:embed="rId2">
              <a:alphaModFix amt="20000"/>
            </a:blip>
            <a:srcRect l="54597" t="31445" r="16825" b="9028"/>
            <a:stretch/>
          </p:blipFill>
          <p:spPr>
            <a:xfrm rot="5400000">
              <a:off x="8435259" y="3077812"/>
              <a:ext cx="1791433" cy="5722047"/>
            </a:xfrm>
            <a:prstGeom prst="rect">
              <a:avLst/>
            </a:prstGeom>
            <a:noFill/>
            <a:ln>
              <a:noFill/>
            </a:ln>
          </p:spPr>
        </p:pic>
      </p:grpSp>
      <p:cxnSp>
        <p:nvCxnSpPr>
          <p:cNvPr id="197" name="Google Shape;197;p67"/>
          <p:cNvCxnSpPr/>
          <p:nvPr/>
        </p:nvCxnSpPr>
        <p:spPr>
          <a:xfrm>
            <a:off x="6125488" y="3178428"/>
            <a:ext cx="0" cy="3127254"/>
          </a:xfrm>
          <a:prstGeom prst="straightConnector1">
            <a:avLst/>
          </a:prstGeom>
          <a:noFill/>
          <a:ln w="9525" cap="flat" cmpd="sng">
            <a:solidFill>
              <a:srgbClr val="A5A5A5"/>
            </a:solidFill>
            <a:prstDash val="solid"/>
            <a:miter lim="800000"/>
            <a:headEnd type="none" w="sm" len="sm"/>
            <a:tailEnd type="none" w="sm" len="sm"/>
          </a:ln>
        </p:spPr>
      </p:cxnSp>
      <p:sp>
        <p:nvSpPr>
          <p:cNvPr id="198" name="Google Shape;198;p67"/>
          <p:cNvSpPr txBox="1">
            <a:spLocks noGrp="1"/>
          </p:cNvSpPr>
          <p:nvPr>
            <p:ph type="title"/>
          </p:nvPr>
        </p:nvSpPr>
        <p:spPr>
          <a:xfrm>
            <a:off x="656023" y="246594"/>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3600"/>
              <a:buFont typeface="Helvetica Neue"/>
              <a:buNone/>
              <a:defRPr sz="3600" b="1">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9" name="Google Shape;199;p67"/>
          <p:cNvSpPr txBox="1">
            <a:spLocks noGrp="1"/>
          </p:cNvSpPr>
          <p:nvPr>
            <p:ph type="body" idx="1"/>
          </p:nvPr>
        </p:nvSpPr>
        <p:spPr>
          <a:xfrm>
            <a:off x="656022" y="1903943"/>
            <a:ext cx="10820015" cy="50006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2"/>
              </a:buClr>
              <a:buSzPts val="2800"/>
              <a:buNone/>
              <a:defRPr b="1">
                <a:solidFill>
                  <a:schemeClr val="accent2"/>
                </a:solidFill>
              </a:defRPr>
            </a:lvl1pPr>
            <a:lvl2pPr marL="914400" lvl="1" indent="-381000" algn="l">
              <a:lnSpc>
                <a:spcPct val="90000"/>
              </a:lnSpc>
              <a:spcBef>
                <a:spcPts val="500"/>
              </a:spcBef>
              <a:spcAft>
                <a:spcPts val="0"/>
              </a:spcAft>
              <a:buClr>
                <a:schemeClr val="accent3"/>
              </a:buClr>
              <a:buSzPts val="2400"/>
              <a:buChar char="•"/>
              <a:defRPr/>
            </a:lvl2pPr>
            <a:lvl3pPr marL="1371600" lvl="2" indent="-355600" algn="l">
              <a:lnSpc>
                <a:spcPct val="90000"/>
              </a:lnSpc>
              <a:spcBef>
                <a:spcPts val="500"/>
              </a:spcBef>
              <a:spcAft>
                <a:spcPts val="0"/>
              </a:spcAft>
              <a:buClr>
                <a:schemeClr val="accent3"/>
              </a:buClr>
              <a:buSzPts val="2000"/>
              <a:buChar char="•"/>
              <a:defRPr/>
            </a:lvl3pPr>
            <a:lvl4pPr marL="1828800" lvl="3" indent="-342900" algn="l">
              <a:lnSpc>
                <a:spcPct val="90000"/>
              </a:lnSpc>
              <a:spcBef>
                <a:spcPts val="500"/>
              </a:spcBef>
              <a:spcAft>
                <a:spcPts val="0"/>
              </a:spcAft>
              <a:buClr>
                <a:schemeClr val="accent3"/>
              </a:buClr>
              <a:buSzPts val="1800"/>
              <a:buChar char="•"/>
              <a:defRPr/>
            </a:lvl4pPr>
            <a:lvl5pPr marL="2286000" lvl="4" indent="-342900" algn="l">
              <a:lnSpc>
                <a:spcPct val="90000"/>
              </a:lnSpc>
              <a:spcBef>
                <a:spcPts val="500"/>
              </a:spcBef>
              <a:spcAft>
                <a:spcPts val="0"/>
              </a:spcAft>
              <a:buClr>
                <a:schemeClr val="accent3"/>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0" name="Google Shape;200;p67"/>
          <p:cNvSpPr txBox="1">
            <a:spLocks noGrp="1"/>
          </p:cNvSpPr>
          <p:nvPr>
            <p:ph type="body" idx="2"/>
          </p:nvPr>
        </p:nvSpPr>
        <p:spPr>
          <a:xfrm>
            <a:off x="656021" y="2479149"/>
            <a:ext cx="10820015" cy="52117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3"/>
              </a:buClr>
              <a:buSzPts val="2400"/>
              <a:buNone/>
              <a:defRPr sz="2400">
                <a:solidFill>
                  <a:schemeClr val="dk1"/>
                </a:solidFill>
              </a:defRPr>
            </a:lvl1pPr>
            <a:lvl2pPr marL="914400" lvl="1" indent="-228600" algn="l">
              <a:lnSpc>
                <a:spcPct val="90000"/>
              </a:lnSpc>
              <a:spcBef>
                <a:spcPts val="500"/>
              </a:spcBef>
              <a:spcAft>
                <a:spcPts val="0"/>
              </a:spcAft>
              <a:buClr>
                <a:schemeClr val="accent3"/>
              </a:buClr>
              <a:buSzPts val="2400"/>
              <a:buNone/>
              <a:defRPr>
                <a:solidFill>
                  <a:schemeClr val="dk1"/>
                </a:solidFill>
              </a:defRPr>
            </a:lvl2pPr>
            <a:lvl3pPr marL="1371600" lvl="2" indent="-228600" algn="l">
              <a:lnSpc>
                <a:spcPct val="90000"/>
              </a:lnSpc>
              <a:spcBef>
                <a:spcPts val="500"/>
              </a:spcBef>
              <a:spcAft>
                <a:spcPts val="0"/>
              </a:spcAft>
              <a:buClr>
                <a:schemeClr val="accent3"/>
              </a:buClr>
              <a:buSzPts val="2000"/>
              <a:buNone/>
              <a:defRPr>
                <a:solidFill>
                  <a:schemeClr val="dk1"/>
                </a:solidFill>
              </a:defRPr>
            </a:lvl3pPr>
            <a:lvl4pPr marL="1828800" lvl="3" indent="-228600" algn="l">
              <a:lnSpc>
                <a:spcPct val="90000"/>
              </a:lnSpc>
              <a:spcBef>
                <a:spcPts val="500"/>
              </a:spcBef>
              <a:spcAft>
                <a:spcPts val="0"/>
              </a:spcAft>
              <a:buClr>
                <a:schemeClr val="accent3"/>
              </a:buClr>
              <a:buSzPts val="1800"/>
              <a:buNone/>
              <a:defRPr>
                <a:solidFill>
                  <a:schemeClr val="dk1"/>
                </a:solidFill>
              </a:defRPr>
            </a:lvl4pPr>
            <a:lvl5pPr marL="2286000" lvl="4" indent="-228600" algn="l">
              <a:lnSpc>
                <a:spcPct val="90000"/>
              </a:lnSpc>
              <a:spcBef>
                <a:spcPts val="500"/>
              </a:spcBef>
              <a:spcAft>
                <a:spcPts val="0"/>
              </a:spcAft>
              <a:buClr>
                <a:schemeClr val="accent3"/>
              </a:buClr>
              <a:buSzPts val="1800"/>
              <a:buNone/>
              <a:defRPr>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1" name="Google Shape;201;p67"/>
          <p:cNvSpPr txBox="1">
            <a:spLocks noGrp="1"/>
          </p:cNvSpPr>
          <p:nvPr>
            <p:ph type="body" idx="3"/>
          </p:nvPr>
        </p:nvSpPr>
        <p:spPr>
          <a:xfrm>
            <a:off x="656022" y="3358502"/>
            <a:ext cx="4661045" cy="60507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2"/>
              </a:buClr>
              <a:buSzPts val="2400"/>
              <a:buNone/>
              <a:defRPr sz="2400" b="1">
                <a:solidFill>
                  <a:schemeClr val="accent2"/>
                </a:solidFill>
              </a:defRPr>
            </a:lvl1pPr>
            <a:lvl2pPr marL="914400" lvl="1" indent="-381000" algn="l">
              <a:lnSpc>
                <a:spcPct val="90000"/>
              </a:lnSpc>
              <a:spcBef>
                <a:spcPts val="500"/>
              </a:spcBef>
              <a:spcAft>
                <a:spcPts val="0"/>
              </a:spcAft>
              <a:buClr>
                <a:schemeClr val="accent3"/>
              </a:buClr>
              <a:buSzPts val="2400"/>
              <a:buChar char="•"/>
              <a:defRPr/>
            </a:lvl2pPr>
            <a:lvl3pPr marL="1371600" lvl="2" indent="-355600" algn="l">
              <a:lnSpc>
                <a:spcPct val="90000"/>
              </a:lnSpc>
              <a:spcBef>
                <a:spcPts val="500"/>
              </a:spcBef>
              <a:spcAft>
                <a:spcPts val="0"/>
              </a:spcAft>
              <a:buClr>
                <a:schemeClr val="accent3"/>
              </a:buClr>
              <a:buSzPts val="2000"/>
              <a:buChar char="•"/>
              <a:defRPr/>
            </a:lvl3pPr>
            <a:lvl4pPr marL="1828800" lvl="3" indent="-342900" algn="l">
              <a:lnSpc>
                <a:spcPct val="90000"/>
              </a:lnSpc>
              <a:spcBef>
                <a:spcPts val="500"/>
              </a:spcBef>
              <a:spcAft>
                <a:spcPts val="0"/>
              </a:spcAft>
              <a:buClr>
                <a:schemeClr val="accent3"/>
              </a:buClr>
              <a:buSzPts val="1800"/>
              <a:buChar char="•"/>
              <a:defRPr/>
            </a:lvl4pPr>
            <a:lvl5pPr marL="2286000" lvl="4" indent="-342900" algn="l">
              <a:lnSpc>
                <a:spcPct val="90000"/>
              </a:lnSpc>
              <a:spcBef>
                <a:spcPts val="500"/>
              </a:spcBef>
              <a:spcAft>
                <a:spcPts val="0"/>
              </a:spcAft>
              <a:buClr>
                <a:schemeClr val="accent3"/>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2" name="Google Shape;202;p67"/>
          <p:cNvSpPr txBox="1">
            <a:spLocks noGrp="1"/>
          </p:cNvSpPr>
          <p:nvPr>
            <p:ph type="body" idx="4"/>
          </p:nvPr>
        </p:nvSpPr>
        <p:spPr>
          <a:xfrm>
            <a:off x="656022" y="4066959"/>
            <a:ext cx="4661046" cy="2238723"/>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chemeClr val="accent2"/>
              </a:buClr>
              <a:buSzPts val="2400"/>
              <a:buChar char="•"/>
              <a:defRPr sz="2400">
                <a:solidFill>
                  <a:schemeClr val="dk1"/>
                </a:solidFill>
              </a:defRPr>
            </a:lvl1pPr>
            <a:lvl2pPr marL="914400" lvl="1" indent="-381000" algn="l">
              <a:lnSpc>
                <a:spcPct val="90000"/>
              </a:lnSpc>
              <a:spcBef>
                <a:spcPts val="500"/>
              </a:spcBef>
              <a:spcAft>
                <a:spcPts val="0"/>
              </a:spcAft>
              <a:buClr>
                <a:schemeClr val="accent2"/>
              </a:buClr>
              <a:buSzPts val="2400"/>
              <a:buChar char="•"/>
              <a:defRPr sz="2400">
                <a:solidFill>
                  <a:schemeClr val="dk1"/>
                </a:solidFill>
              </a:defRPr>
            </a:lvl2pPr>
            <a:lvl3pPr marL="1371600" lvl="2" indent="-381000" algn="l">
              <a:lnSpc>
                <a:spcPct val="90000"/>
              </a:lnSpc>
              <a:spcBef>
                <a:spcPts val="500"/>
              </a:spcBef>
              <a:spcAft>
                <a:spcPts val="0"/>
              </a:spcAft>
              <a:buClr>
                <a:schemeClr val="accent2"/>
              </a:buClr>
              <a:buSzPts val="2400"/>
              <a:buChar char="•"/>
              <a:defRPr sz="2400">
                <a:solidFill>
                  <a:schemeClr val="dk1"/>
                </a:solidFill>
              </a:defRPr>
            </a:lvl3pPr>
            <a:lvl4pPr marL="1828800" lvl="3" indent="-381000" algn="l">
              <a:lnSpc>
                <a:spcPct val="90000"/>
              </a:lnSpc>
              <a:spcBef>
                <a:spcPts val="500"/>
              </a:spcBef>
              <a:spcAft>
                <a:spcPts val="0"/>
              </a:spcAft>
              <a:buClr>
                <a:schemeClr val="accent2"/>
              </a:buClr>
              <a:buSzPts val="2400"/>
              <a:buChar char="•"/>
              <a:defRPr sz="2400">
                <a:solidFill>
                  <a:schemeClr val="dk1"/>
                </a:solidFill>
              </a:defRPr>
            </a:lvl4pPr>
            <a:lvl5pPr marL="2286000" lvl="4" indent="-381000" algn="l">
              <a:lnSpc>
                <a:spcPct val="90000"/>
              </a:lnSpc>
              <a:spcBef>
                <a:spcPts val="500"/>
              </a:spcBef>
              <a:spcAft>
                <a:spcPts val="0"/>
              </a:spcAft>
              <a:buClr>
                <a:schemeClr val="accent2"/>
              </a:buClr>
              <a:buSzPts val="2400"/>
              <a:buChar char="•"/>
              <a:defRPr sz="2400">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3" name="Google Shape;203;p67"/>
          <p:cNvSpPr txBox="1">
            <a:spLocks noGrp="1"/>
          </p:cNvSpPr>
          <p:nvPr>
            <p:ph type="body" idx="5"/>
          </p:nvPr>
        </p:nvSpPr>
        <p:spPr>
          <a:xfrm>
            <a:off x="6814990" y="3358502"/>
            <a:ext cx="4661045" cy="60507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2"/>
              </a:buClr>
              <a:buSzPts val="2400"/>
              <a:buNone/>
              <a:defRPr sz="2400" b="1">
                <a:solidFill>
                  <a:schemeClr val="accent2"/>
                </a:solidFill>
              </a:defRPr>
            </a:lvl1pPr>
            <a:lvl2pPr marL="914400" lvl="1" indent="-381000" algn="l">
              <a:lnSpc>
                <a:spcPct val="90000"/>
              </a:lnSpc>
              <a:spcBef>
                <a:spcPts val="500"/>
              </a:spcBef>
              <a:spcAft>
                <a:spcPts val="0"/>
              </a:spcAft>
              <a:buClr>
                <a:schemeClr val="accent3"/>
              </a:buClr>
              <a:buSzPts val="2400"/>
              <a:buChar char="•"/>
              <a:defRPr/>
            </a:lvl2pPr>
            <a:lvl3pPr marL="1371600" lvl="2" indent="-355600" algn="l">
              <a:lnSpc>
                <a:spcPct val="90000"/>
              </a:lnSpc>
              <a:spcBef>
                <a:spcPts val="500"/>
              </a:spcBef>
              <a:spcAft>
                <a:spcPts val="0"/>
              </a:spcAft>
              <a:buClr>
                <a:schemeClr val="accent3"/>
              </a:buClr>
              <a:buSzPts val="2000"/>
              <a:buChar char="•"/>
              <a:defRPr/>
            </a:lvl3pPr>
            <a:lvl4pPr marL="1828800" lvl="3" indent="-342900" algn="l">
              <a:lnSpc>
                <a:spcPct val="90000"/>
              </a:lnSpc>
              <a:spcBef>
                <a:spcPts val="500"/>
              </a:spcBef>
              <a:spcAft>
                <a:spcPts val="0"/>
              </a:spcAft>
              <a:buClr>
                <a:schemeClr val="accent3"/>
              </a:buClr>
              <a:buSzPts val="1800"/>
              <a:buChar char="•"/>
              <a:defRPr/>
            </a:lvl4pPr>
            <a:lvl5pPr marL="2286000" lvl="4" indent="-342900" algn="l">
              <a:lnSpc>
                <a:spcPct val="90000"/>
              </a:lnSpc>
              <a:spcBef>
                <a:spcPts val="500"/>
              </a:spcBef>
              <a:spcAft>
                <a:spcPts val="0"/>
              </a:spcAft>
              <a:buClr>
                <a:schemeClr val="accent3"/>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4" name="Google Shape;204;p67"/>
          <p:cNvSpPr txBox="1">
            <a:spLocks noGrp="1"/>
          </p:cNvSpPr>
          <p:nvPr>
            <p:ph type="body" idx="6"/>
          </p:nvPr>
        </p:nvSpPr>
        <p:spPr>
          <a:xfrm>
            <a:off x="6814990" y="4066959"/>
            <a:ext cx="4661046" cy="2238723"/>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chemeClr val="accent2"/>
              </a:buClr>
              <a:buSzPts val="2400"/>
              <a:buChar char="•"/>
              <a:defRPr sz="2400">
                <a:solidFill>
                  <a:schemeClr val="dk1"/>
                </a:solidFill>
              </a:defRPr>
            </a:lvl1pPr>
            <a:lvl2pPr marL="914400" lvl="1" indent="-381000" algn="l">
              <a:lnSpc>
                <a:spcPct val="90000"/>
              </a:lnSpc>
              <a:spcBef>
                <a:spcPts val="500"/>
              </a:spcBef>
              <a:spcAft>
                <a:spcPts val="0"/>
              </a:spcAft>
              <a:buClr>
                <a:schemeClr val="accent2"/>
              </a:buClr>
              <a:buSzPts val="2400"/>
              <a:buChar char="•"/>
              <a:defRPr sz="2400">
                <a:solidFill>
                  <a:schemeClr val="dk1"/>
                </a:solidFill>
              </a:defRPr>
            </a:lvl2pPr>
            <a:lvl3pPr marL="1371600" lvl="2" indent="-381000" algn="l">
              <a:lnSpc>
                <a:spcPct val="90000"/>
              </a:lnSpc>
              <a:spcBef>
                <a:spcPts val="500"/>
              </a:spcBef>
              <a:spcAft>
                <a:spcPts val="0"/>
              </a:spcAft>
              <a:buClr>
                <a:schemeClr val="accent2"/>
              </a:buClr>
              <a:buSzPts val="2400"/>
              <a:buChar char="•"/>
              <a:defRPr sz="2400">
                <a:solidFill>
                  <a:schemeClr val="dk1"/>
                </a:solidFill>
              </a:defRPr>
            </a:lvl3pPr>
            <a:lvl4pPr marL="1828800" lvl="3" indent="-381000" algn="l">
              <a:lnSpc>
                <a:spcPct val="90000"/>
              </a:lnSpc>
              <a:spcBef>
                <a:spcPts val="500"/>
              </a:spcBef>
              <a:spcAft>
                <a:spcPts val="0"/>
              </a:spcAft>
              <a:buClr>
                <a:schemeClr val="accent2"/>
              </a:buClr>
              <a:buSzPts val="2400"/>
              <a:buChar char="•"/>
              <a:defRPr sz="2400">
                <a:solidFill>
                  <a:schemeClr val="dk1"/>
                </a:solidFill>
              </a:defRPr>
            </a:lvl4pPr>
            <a:lvl5pPr marL="2286000" lvl="4" indent="-381000" algn="l">
              <a:lnSpc>
                <a:spcPct val="90000"/>
              </a:lnSpc>
              <a:spcBef>
                <a:spcPts val="500"/>
              </a:spcBef>
              <a:spcAft>
                <a:spcPts val="0"/>
              </a:spcAft>
              <a:buClr>
                <a:schemeClr val="accent2"/>
              </a:buClr>
              <a:buSzPts val="2400"/>
              <a:buChar char="•"/>
              <a:defRPr sz="2400">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on Colored Background - Purple">
  <p:cSld name="Title on Colored Background - Purple">
    <p:spTree>
      <p:nvGrpSpPr>
        <p:cNvPr id="1" name="Shape 205"/>
        <p:cNvGrpSpPr/>
        <p:nvPr/>
      </p:nvGrpSpPr>
      <p:grpSpPr>
        <a:xfrm>
          <a:off x="0" y="0"/>
          <a:ext cx="0" cy="0"/>
          <a:chOff x="0" y="0"/>
          <a:chExt cx="0" cy="0"/>
        </a:xfrm>
      </p:grpSpPr>
      <p:sp>
        <p:nvSpPr>
          <p:cNvPr id="206" name="Google Shape;206;p68"/>
          <p:cNvSpPr/>
          <p:nvPr/>
        </p:nvSpPr>
        <p:spPr>
          <a:xfrm>
            <a:off x="0" y="3541"/>
            <a:ext cx="12192000" cy="6858000"/>
          </a:xfrm>
          <a:prstGeom prst="rect">
            <a:avLst/>
          </a:prstGeom>
          <a:solidFill>
            <a:srgbClr val="97467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07" name="Google Shape;207;p68"/>
          <p:cNvSpPr/>
          <p:nvPr/>
        </p:nvSpPr>
        <p:spPr>
          <a:xfrm>
            <a:off x="1941095" y="2837119"/>
            <a:ext cx="8293768" cy="1094802"/>
          </a:xfrm>
          <a:prstGeom prst="rect">
            <a:avLst/>
          </a:prstGeom>
          <a:noFill/>
          <a:ln w="5715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08" name="Google Shape;208;p68"/>
          <p:cNvSpPr/>
          <p:nvPr/>
        </p:nvSpPr>
        <p:spPr>
          <a:xfrm>
            <a:off x="2610678" y="2502568"/>
            <a:ext cx="6997148" cy="802106"/>
          </a:xfrm>
          <a:prstGeom prst="rect">
            <a:avLst/>
          </a:prstGeom>
          <a:solidFill>
            <a:srgbClr val="97467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209" name="Google Shape;209;p68"/>
          <p:cNvPicPr preferRelativeResize="0"/>
          <p:nvPr/>
        </p:nvPicPr>
        <p:blipFill rotWithShape="1">
          <a:blip r:embed="rId2">
            <a:alphaModFix amt="20000"/>
          </a:blip>
          <a:srcRect l="60398" t="16294" r="3320" b="6458"/>
          <a:stretch/>
        </p:blipFill>
        <p:spPr>
          <a:xfrm rot="5400000">
            <a:off x="4171319" y="95874"/>
            <a:ext cx="3849350" cy="12192003"/>
          </a:xfrm>
          <a:prstGeom prst="rect">
            <a:avLst/>
          </a:prstGeom>
          <a:noFill/>
          <a:ln>
            <a:noFill/>
          </a:ln>
        </p:spPr>
      </p:pic>
      <p:sp>
        <p:nvSpPr>
          <p:cNvPr id="210" name="Google Shape;210;p68"/>
          <p:cNvSpPr txBox="1">
            <a:spLocks noGrp="1"/>
          </p:cNvSpPr>
          <p:nvPr>
            <p:ph type="title"/>
          </p:nvPr>
        </p:nvSpPr>
        <p:spPr>
          <a:xfrm>
            <a:off x="2145791" y="3099692"/>
            <a:ext cx="7851649" cy="562168"/>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3200"/>
              <a:buFont typeface="Helvetica Neue"/>
              <a:buNone/>
              <a:defRPr sz="3200" b="1">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1" name="Google Shape;211;p68"/>
          <p:cNvSpPr txBox="1">
            <a:spLocks noGrp="1"/>
          </p:cNvSpPr>
          <p:nvPr>
            <p:ph type="body" idx="1"/>
          </p:nvPr>
        </p:nvSpPr>
        <p:spPr>
          <a:xfrm>
            <a:off x="2610678" y="2678354"/>
            <a:ext cx="6997148" cy="375705"/>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1800"/>
              <a:buNone/>
              <a:defRPr sz="1800" b="1">
                <a:solidFill>
                  <a:schemeClr val="lt1"/>
                </a:solidFill>
              </a:defRPr>
            </a:lvl1pPr>
            <a:lvl2pPr marL="914400" lvl="1" indent="-381000" algn="l">
              <a:lnSpc>
                <a:spcPct val="90000"/>
              </a:lnSpc>
              <a:spcBef>
                <a:spcPts val="500"/>
              </a:spcBef>
              <a:spcAft>
                <a:spcPts val="0"/>
              </a:spcAft>
              <a:buClr>
                <a:schemeClr val="accent3"/>
              </a:buClr>
              <a:buSzPts val="2400"/>
              <a:buChar char="•"/>
              <a:defRPr/>
            </a:lvl2pPr>
            <a:lvl3pPr marL="1371600" lvl="2" indent="-355600" algn="l">
              <a:lnSpc>
                <a:spcPct val="90000"/>
              </a:lnSpc>
              <a:spcBef>
                <a:spcPts val="500"/>
              </a:spcBef>
              <a:spcAft>
                <a:spcPts val="0"/>
              </a:spcAft>
              <a:buClr>
                <a:schemeClr val="accent3"/>
              </a:buClr>
              <a:buSzPts val="2000"/>
              <a:buChar char="•"/>
              <a:defRPr/>
            </a:lvl3pPr>
            <a:lvl4pPr marL="1828800" lvl="3" indent="-342900" algn="l">
              <a:lnSpc>
                <a:spcPct val="90000"/>
              </a:lnSpc>
              <a:spcBef>
                <a:spcPts val="500"/>
              </a:spcBef>
              <a:spcAft>
                <a:spcPts val="0"/>
              </a:spcAft>
              <a:buClr>
                <a:schemeClr val="accent3"/>
              </a:buClr>
              <a:buSzPts val="1800"/>
              <a:buChar char="•"/>
              <a:defRPr/>
            </a:lvl4pPr>
            <a:lvl5pPr marL="2286000" lvl="4" indent="-342900" algn="l">
              <a:lnSpc>
                <a:spcPct val="90000"/>
              </a:lnSpc>
              <a:spcBef>
                <a:spcPts val="500"/>
              </a:spcBef>
              <a:spcAft>
                <a:spcPts val="0"/>
              </a:spcAft>
              <a:buClr>
                <a:schemeClr val="accent3"/>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over - Purple Background">
  <p:cSld name="Cover - Purple Background">
    <p:bg>
      <p:bgPr>
        <a:blipFill>
          <a:blip r:embed="rId2">
            <a:alphaModFix/>
          </a:blip>
          <a:stretch>
            <a:fillRect/>
          </a:stretch>
        </a:blipFill>
        <a:effectLst/>
      </p:bgPr>
    </p:bg>
    <p:spTree>
      <p:nvGrpSpPr>
        <p:cNvPr id="1" name="Shape 22"/>
        <p:cNvGrpSpPr/>
        <p:nvPr/>
      </p:nvGrpSpPr>
      <p:grpSpPr>
        <a:xfrm>
          <a:off x="0" y="0"/>
          <a:ext cx="0" cy="0"/>
          <a:chOff x="0" y="0"/>
          <a:chExt cx="0" cy="0"/>
        </a:xfrm>
      </p:grpSpPr>
      <p:sp>
        <p:nvSpPr>
          <p:cNvPr id="23" name="Google Shape;23;p42"/>
          <p:cNvSpPr/>
          <p:nvPr/>
        </p:nvSpPr>
        <p:spPr>
          <a:xfrm>
            <a:off x="0" y="0"/>
            <a:ext cx="12192000" cy="6858000"/>
          </a:xfrm>
          <a:prstGeom prst="rect">
            <a:avLst/>
          </a:prstGeom>
          <a:solidFill>
            <a:srgbClr val="97467D">
              <a:alpha val="77254"/>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4" name="Google Shape;24;p42"/>
          <p:cNvSpPr txBox="1">
            <a:spLocks noGrp="1"/>
          </p:cNvSpPr>
          <p:nvPr>
            <p:ph type="body" idx="1"/>
          </p:nvPr>
        </p:nvSpPr>
        <p:spPr>
          <a:xfrm>
            <a:off x="1828007" y="2076693"/>
            <a:ext cx="8535987" cy="627939"/>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2800"/>
              <a:buNone/>
              <a:defRPr sz="2800" b="1" i="0">
                <a:solidFill>
                  <a:schemeClr val="lt1"/>
                </a:solidFill>
                <a:latin typeface="Helvetica Neue"/>
                <a:ea typeface="Helvetica Neue"/>
                <a:cs typeface="Helvetica Neue"/>
                <a:sym typeface="Helvetica Neue"/>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5" name="Google Shape;25;p42"/>
          <p:cNvSpPr txBox="1">
            <a:spLocks noGrp="1"/>
          </p:cNvSpPr>
          <p:nvPr>
            <p:ph type="body" idx="2"/>
          </p:nvPr>
        </p:nvSpPr>
        <p:spPr>
          <a:xfrm>
            <a:off x="1754188" y="3051922"/>
            <a:ext cx="8683625" cy="1455738"/>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chemeClr val="lt1"/>
              </a:buClr>
              <a:buSzPts val="2800"/>
              <a:buNone/>
              <a:defRPr sz="2800">
                <a:solidFill>
                  <a:schemeClr val="lt1"/>
                </a:solidFill>
                <a:latin typeface="Helvetica Neue"/>
                <a:ea typeface="Helvetica Neue"/>
                <a:cs typeface="Helvetica Neue"/>
                <a:sym typeface="Helvetica Neue"/>
              </a:defRPr>
            </a:lvl1pPr>
            <a:lvl2pPr marL="914400" lvl="1" indent="-406400" algn="l">
              <a:lnSpc>
                <a:spcPct val="90000"/>
              </a:lnSpc>
              <a:spcBef>
                <a:spcPts val="500"/>
              </a:spcBef>
              <a:spcAft>
                <a:spcPts val="0"/>
              </a:spcAft>
              <a:buClr>
                <a:schemeClr val="dk1"/>
              </a:buClr>
              <a:buSzPts val="2800"/>
              <a:buChar char="•"/>
              <a:defRPr sz="2800">
                <a:latin typeface="Helvetica Neue"/>
                <a:ea typeface="Helvetica Neue"/>
                <a:cs typeface="Helvetica Neue"/>
                <a:sym typeface="Helvetica Neue"/>
              </a:defRPr>
            </a:lvl2pPr>
            <a:lvl3pPr marL="1371600" lvl="2" indent="-406400" algn="l">
              <a:lnSpc>
                <a:spcPct val="90000"/>
              </a:lnSpc>
              <a:spcBef>
                <a:spcPts val="500"/>
              </a:spcBef>
              <a:spcAft>
                <a:spcPts val="0"/>
              </a:spcAft>
              <a:buClr>
                <a:schemeClr val="dk1"/>
              </a:buClr>
              <a:buSzPts val="2800"/>
              <a:buChar char="•"/>
              <a:defRPr sz="2800">
                <a:latin typeface="Helvetica Neue"/>
                <a:ea typeface="Helvetica Neue"/>
                <a:cs typeface="Helvetica Neue"/>
                <a:sym typeface="Helvetica Neue"/>
              </a:defRPr>
            </a:lvl3pPr>
            <a:lvl4pPr marL="1828800" lvl="3" indent="-406400" algn="l">
              <a:lnSpc>
                <a:spcPct val="90000"/>
              </a:lnSpc>
              <a:spcBef>
                <a:spcPts val="500"/>
              </a:spcBef>
              <a:spcAft>
                <a:spcPts val="0"/>
              </a:spcAft>
              <a:buClr>
                <a:schemeClr val="dk1"/>
              </a:buClr>
              <a:buSzPts val="2800"/>
              <a:buChar char="•"/>
              <a:defRPr sz="2800">
                <a:latin typeface="Helvetica Neue"/>
                <a:ea typeface="Helvetica Neue"/>
                <a:cs typeface="Helvetica Neue"/>
                <a:sym typeface="Helvetica Neue"/>
              </a:defRPr>
            </a:lvl4pPr>
            <a:lvl5pPr marL="2286000" lvl="4" indent="-406400" algn="l">
              <a:lnSpc>
                <a:spcPct val="90000"/>
              </a:lnSpc>
              <a:spcBef>
                <a:spcPts val="500"/>
              </a:spcBef>
              <a:spcAft>
                <a:spcPts val="0"/>
              </a:spcAft>
              <a:buClr>
                <a:schemeClr val="dk1"/>
              </a:buClr>
              <a:buSzPts val="2800"/>
              <a:buChar char="•"/>
              <a:defRPr sz="2800">
                <a:latin typeface="Helvetica Neue"/>
                <a:ea typeface="Helvetica Neue"/>
                <a:cs typeface="Helvetica Neue"/>
                <a:sym typeface="Helvetica Neu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 name="Google Shape;26;p42"/>
          <p:cNvSpPr/>
          <p:nvPr/>
        </p:nvSpPr>
        <p:spPr>
          <a:xfrm>
            <a:off x="5083215" y="2704632"/>
            <a:ext cx="2025570" cy="119131"/>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405E79"/>
              </a:solidFill>
              <a:latin typeface="Calibri"/>
              <a:ea typeface="Calibri"/>
              <a:cs typeface="Calibri"/>
              <a:sym typeface="Calibri"/>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on Colored Background - Green">
  <p:cSld name="Title on Colored Background - Green">
    <p:spTree>
      <p:nvGrpSpPr>
        <p:cNvPr id="1" name="Shape 212"/>
        <p:cNvGrpSpPr/>
        <p:nvPr/>
      </p:nvGrpSpPr>
      <p:grpSpPr>
        <a:xfrm>
          <a:off x="0" y="0"/>
          <a:ext cx="0" cy="0"/>
          <a:chOff x="0" y="0"/>
          <a:chExt cx="0" cy="0"/>
        </a:xfrm>
      </p:grpSpPr>
      <p:sp>
        <p:nvSpPr>
          <p:cNvPr id="213" name="Google Shape;213;p69"/>
          <p:cNvSpPr/>
          <p:nvPr/>
        </p:nvSpPr>
        <p:spPr>
          <a:xfrm>
            <a:off x="0" y="3541"/>
            <a:ext cx="12192000" cy="6858000"/>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14" name="Google Shape;214;p69"/>
          <p:cNvSpPr/>
          <p:nvPr/>
        </p:nvSpPr>
        <p:spPr>
          <a:xfrm>
            <a:off x="1941095" y="2837119"/>
            <a:ext cx="8293768" cy="1094802"/>
          </a:xfrm>
          <a:prstGeom prst="rect">
            <a:avLst/>
          </a:prstGeom>
          <a:noFill/>
          <a:ln w="57150"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15" name="Google Shape;215;p69"/>
          <p:cNvSpPr/>
          <p:nvPr/>
        </p:nvSpPr>
        <p:spPr>
          <a:xfrm>
            <a:off x="2610678" y="2502568"/>
            <a:ext cx="6997148" cy="802106"/>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216" name="Google Shape;216;p69"/>
          <p:cNvPicPr preferRelativeResize="0"/>
          <p:nvPr/>
        </p:nvPicPr>
        <p:blipFill rotWithShape="1">
          <a:blip r:embed="rId2">
            <a:alphaModFix amt="20000"/>
          </a:blip>
          <a:srcRect l="60398" t="16294" r="3320" b="6458"/>
          <a:stretch/>
        </p:blipFill>
        <p:spPr>
          <a:xfrm rot="5400000">
            <a:off x="4171319" y="95874"/>
            <a:ext cx="3849350" cy="12192003"/>
          </a:xfrm>
          <a:prstGeom prst="rect">
            <a:avLst/>
          </a:prstGeom>
          <a:noFill/>
          <a:ln>
            <a:noFill/>
          </a:ln>
        </p:spPr>
      </p:pic>
      <p:sp>
        <p:nvSpPr>
          <p:cNvPr id="217" name="Google Shape;217;p69"/>
          <p:cNvSpPr txBox="1">
            <a:spLocks noGrp="1"/>
          </p:cNvSpPr>
          <p:nvPr>
            <p:ph type="title"/>
          </p:nvPr>
        </p:nvSpPr>
        <p:spPr>
          <a:xfrm>
            <a:off x="2145791" y="3099692"/>
            <a:ext cx="7851649" cy="562168"/>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3200"/>
              <a:buFont typeface="Helvetica Neue"/>
              <a:buNone/>
              <a:defRPr sz="3200" b="1">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8" name="Google Shape;218;p69"/>
          <p:cNvSpPr txBox="1">
            <a:spLocks noGrp="1"/>
          </p:cNvSpPr>
          <p:nvPr>
            <p:ph type="body" idx="1"/>
          </p:nvPr>
        </p:nvSpPr>
        <p:spPr>
          <a:xfrm>
            <a:off x="2610678" y="2678354"/>
            <a:ext cx="6997148" cy="375705"/>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1800"/>
              <a:buNone/>
              <a:defRPr sz="1800" b="1">
                <a:solidFill>
                  <a:schemeClr val="lt1"/>
                </a:solidFill>
              </a:defRPr>
            </a:lvl1pPr>
            <a:lvl2pPr marL="914400" lvl="1" indent="-381000" algn="l">
              <a:lnSpc>
                <a:spcPct val="90000"/>
              </a:lnSpc>
              <a:spcBef>
                <a:spcPts val="500"/>
              </a:spcBef>
              <a:spcAft>
                <a:spcPts val="0"/>
              </a:spcAft>
              <a:buClr>
                <a:schemeClr val="accent3"/>
              </a:buClr>
              <a:buSzPts val="2400"/>
              <a:buChar char="•"/>
              <a:defRPr/>
            </a:lvl2pPr>
            <a:lvl3pPr marL="1371600" lvl="2" indent="-355600" algn="l">
              <a:lnSpc>
                <a:spcPct val="90000"/>
              </a:lnSpc>
              <a:spcBef>
                <a:spcPts val="500"/>
              </a:spcBef>
              <a:spcAft>
                <a:spcPts val="0"/>
              </a:spcAft>
              <a:buClr>
                <a:schemeClr val="accent3"/>
              </a:buClr>
              <a:buSzPts val="2000"/>
              <a:buChar char="•"/>
              <a:defRPr/>
            </a:lvl3pPr>
            <a:lvl4pPr marL="1828800" lvl="3" indent="-342900" algn="l">
              <a:lnSpc>
                <a:spcPct val="90000"/>
              </a:lnSpc>
              <a:spcBef>
                <a:spcPts val="500"/>
              </a:spcBef>
              <a:spcAft>
                <a:spcPts val="0"/>
              </a:spcAft>
              <a:buClr>
                <a:schemeClr val="accent3"/>
              </a:buClr>
              <a:buSzPts val="1800"/>
              <a:buChar char="•"/>
              <a:defRPr/>
            </a:lvl4pPr>
            <a:lvl5pPr marL="2286000" lvl="4" indent="-342900" algn="l">
              <a:lnSpc>
                <a:spcPct val="90000"/>
              </a:lnSpc>
              <a:spcBef>
                <a:spcPts val="500"/>
              </a:spcBef>
              <a:spcAft>
                <a:spcPts val="0"/>
              </a:spcAft>
              <a:buClr>
                <a:schemeClr val="accent3"/>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 Colored Background - Blue">
  <p:cSld name="Title on Colored Background - Blue">
    <p:spTree>
      <p:nvGrpSpPr>
        <p:cNvPr id="1" name="Shape 27"/>
        <p:cNvGrpSpPr/>
        <p:nvPr/>
      </p:nvGrpSpPr>
      <p:grpSpPr>
        <a:xfrm>
          <a:off x="0" y="0"/>
          <a:ext cx="0" cy="0"/>
          <a:chOff x="0" y="0"/>
          <a:chExt cx="0" cy="0"/>
        </a:xfrm>
      </p:grpSpPr>
      <p:sp>
        <p:nvSpPr>
          <p:cNvPr id="28" name="Google Shape;28;p43"/>
          <p:cNvSpPr/>
          <p:nvPr/>
        </p:nvSpPr>
        <p:spPr>
          <a:xfrm>
            <a:off x="0" y="3541"/>
            <a:ext cx="12192000" cy="6858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9" name="Google Shape;29;p43"/>
          <p:cNvSpPr/>
          <p:nvPr/>
        </p:nvSpPr>
        <p:spPr>
          <a:xfrm>
            <a:off x="1941095" y="2837119"/>
            <a:ext cx="8293768" cy="1094802"/>
          </a:xfrm>
          <a:prstGeom prst="rect">
            <a:avLst/>
          </a:prstGeom>
          <a:noFill/>
          <a:ln w="57150"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0" name="Google Shape;30;p43"/>
          <p:cNvSpPr/>
          <p:nvPr/>
        </p:nvSpPr>
        <p:spPr>
          <a:xfrm>
            <a:off x="2610678" y="2502568"/>
            <a:ext cx="6997148" cy="802106"/>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31" name="Google Shape;31;p43"/>
          <p:cNvPicPr preferRelativeResize="0"/>
          <p:nvPr/>
        </p:nvPicPr>
        <p:blipFill rotWithShape="1">
          <a:blip r:embed="rId2">
            <a:alphaModFix amt="20000"/>
          </a:blip>
          <a:srcRect l="60398" t="16294" r="3320" b="6458"/>
          <a:stretch/>
        </p:blipFill>
        <p:spPr>
          <a:xfrm rot="5400000">
            <a:off x="4171319" y="95874"/>
            <a:ext cx="3849350" cy="12192003"/>
          </a:xfrm>
          <a:prstGeom prst="rect">
            <a:avLst/>
          </a:prstGeom>
          <a:noFill/>
          <a:ln>
            <a:noFill/>
          </a:ln>
        </p:spPr>
      </p:pic>
      <p:sp>
        <p:nvSpPr>
          <p:cNvPr id="32" name="Google Shape;32;p43"/>
          <p:cNvSpPr txBox="1">
            <a:spLocks noGrp="1"/>
          </p:cNvSpPr>
          <p:nvPr>
            <p:ph type="title"/>
          </p:nvPr>
        </p:nvSpPr>
        <p:spPr>
          <a:xfrm>
            <a:off x="2145791" y="3099692"/>
            <a:ext cx="7851649" cy="562168"/>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3200"/>
              <a:buFont typeface="Helvetica Neue"/>
              <a:buNone/>
              <a:defRPr sz="3200" b="1">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43"/>
          <p:cNvSpPr txBox="1">
            <a:spLocks noGrp="1"/>
          </p:cNvSpPr>
          <p:nvPr>
            <p:ph type="body" idx="1"/>
          </p:nvPr>
        </p:nvSpPr>
        <p:spPr>
          <a:xfrm>
            <a:off x="2610678" y="2678354"/>
            <a:ext cx="6997148" cy="375705"/>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1800"/>
              <a:buNone/>
              <a:defRPr sz="1800" b="1">
                <a:solidFill>
                  <a:schemeClr val="lt1"/>
                </a:solidFill>
              </a:defRPr>
            </a:lvl1pPr>
            <a:lvl2pPr marL="914400" lvl="1" indent="-381000" algn="l">
              <a:lnSpc>
                <a:spcPct val="90000"/>
              </a:lnSpc>
              <a:spcBef>
                <a:spcPts val="500"/>
              </a:spcBef>
              <a:spcAft>
                <a:spcPts val="0"/>
              </a:spcAft>
              <a:buClr>
                <a:schemeClr val="accent3"/>
              </a:buClr>
              <a:buSzPts val="2400"/>
              <a:buChar char="•"/>
              <a:defRPr/>
            </a:lvl2pPr>
            <a:lvl3pPr marL="1371600" lvl="2" indent="-355600" algn="l">
              <a:lnSpc>
                <a:spcPct val="90000"/>
              </a:lnSpc>
              <a:spcBef>
                <a:spcPts val="500"/>
              </a:spcBef>
              <a:spcAft>
                <a:spcPts val="0"/>
              </a:spcAft>
              <a:buClr>
                <a:schemeClr val="accent3"/>
              </a:buClr>
              <a:buSzPts val="2000"/>
              <a:buChar char="•"/>
              <a:defRPr/>
            </a:lvl3pPr>
            <a:lvl4pPr marL="1828800" lvl="3" indent="-342900" algn="l">
              <a:lnSpc>
                <a:spcPct val="90000"/>
              </a:lnSpc>
              <a:spcBef>
                <a:spcPts val="500"/>
              </a:spcBef>
              <a:spcAft>
                <a:spcPts val="0"/>
              </a:spcAft>
              <a:buClr>
                <a:schemeClr val="accent3"/>
              </a:buClr>
              <a:buSzPts val="1800"/>
              <a:buChar char="•"/>
              <a:defRPr/>
            </a:lvl4pPr>
            <a:lvl5pPr marL="2286000" lvl="4" indent="-342900" algn="l">
              <a:lnSpc>
                <a:spcPct val="90000"/>
              </a:lnSpc>
              <a:spcBef>
                <a:spcPts val="500"/>
              </a:spcBef>
              <a:spcAft>
                <a:spcPts val="0"/>
              </a:spcAft>
              <a:buClr>
                <a:schemeClr val="accent3"/>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mp; Text - Teal">
  <p:cSld name="Title &amp; Text - Teal">
    <p:spTree>
      <p:nvGrpSpPr>
        <p:cNvPr id="1" name="Shape 34"/>
        <p:cNvGrpSpPr/>
        <p:nvPr/>
      </p:nvGrpSpPr>
      <p:grpSpPr>
        <a:xfrm>
          <a:off x="0" y="0"/>
          <a:ext cx="0" cy="0"/>
          <a:chOff x="0" y="0"/>
          <a:chExt cx="0" cy="0"/>
        </a:xfrm>
      </p:grpSpPr>
      <p:sp>
        <p:nvSpPr>
          <p:cNvPr id="35" name="Google Shape;35;p44"/>
          <p:cNvSpPr txBox="1">
            <a:spLocks noGrp="1"/>
          </p:cNvSpPr>
          <p:nvPr>
            <p:ph type="title"/>
          </p:nvPr>
        </p:nvSpPr>
        <p:spPr>
          <a:xfrm>
            <a:off x="656023"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5"/>
              </a:buClr>
              <a:buSzPts val="3600"/>
              <a:buFont typeface="Helvetica Neue"/>
              <a:buNone/>
              <a:defRPr sz="3600" b="1">
                <a:solidFill>
                  <a:schemeClr val="accent5"/>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36" name="Google Shape;36;p44"/>
          <p:cNvCxnSpPr/>
          <p:nvPr/>
        </p:nvCxnSpPr>
        <p:spPr>
          <a:xfrm rot="10800000" flipH="1">
            <a:off x="656024" y="1635973"/>
            <a:ext cx="10820189" cy="33878"/>
          </a:xfrm>
          <a:prstGeom prst="straightConnector1">
            <a:avLst/>
          </a:prstGeom>
          <a:noFill/>
          <a:ln w="9525" cap="flat" cmpd="sng">
            <a:solidFill>
              <a:schemeClr val="accent5"/>
            </a:solidFill>
            <a:prstDash val="solid"/>
            <a:miter lim="800000"/>
            <a:headEnd type="none" w="sm" len="sm"/>
            <a:tailEnd type="none" w="sm" len="sm"/>
          </a:ln>
        </p:spPr>
      </p:cxnSp>
      <p:sp>
        <p:nvSpPr>
          <p:cNvPr id="37" name="Google Shape;37;p44"/>
          <p:cNvSpPr/>
          <p:nvPr/>
        </p:nvSpPr>
        <p:spPr>
          <a:xfrm>
            <a:off x="7858954" y="1589835"/>
            <a:ext cx="3617259" cy="92275"/>
          </a:xfrm>
          <a:prstGeom prst="rect">
            <a:avLst/>
          </a:prstGeom>
          <a:solidFill>
            <a:schemeClr val="accent5"/>
          </a:solidFill>
          <a:ln w="12700" cap="flat" cmpd="sng">
            <a:solidFill>
              <a:schemeClr val="accent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8" name="Google Shape;38;p44"/>
          <p:cNvSpPr txBox="1">
            <a:spLocks noGrp="1"/>
          </p:cNvSpPr>
          <p:nvPr>
            <p:ph type="body" idx="1"/>
          </p:nvPr>
        </p:nvSpPr>
        <p:spPr>
          <a:xfrm>
            <a:off x="656022" y="1971676"/>
            <a:ext cx="10820015" cy="5715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6"/>
              </a:buClr>
              <a:buSzPts val="2800"/>
              <a:buNone/>
              <a:defRPr b="1">
                <a:solidFill>
                  <a:schemeClr val="accent6"/>
                </a:solidFill>
              </a:defRPr>
            </a:lvl1pPr>
            <a:lvl2pPr marL="914400" lvl="1" indent="-381000" algn="l">
              <a:lnSpc>
                <a:spcPct val="90000"/>
              </a:lnSpc>
              <a:spcBef>
                <a:spcPts val="500"/>
              </a:spcBef>
              <a:spcAft>
                <a:spcPts val="0"/>
              </a:spcAft>
              <a:buClr>
                <a:schemeClr val="accent6"/>
              </a:buClr>
              <a:buSzPts val="2400"/>
              <a:buChar char="•"/>
              <a:defRPr/>
            </a:lvl2pPr>
            <a:lvl3pPr marL="1371600" lvl="2" indent="-355600" algn="l">
              <a:lnSpc>
                <a:spcPct val="90000"/>
              </a:lnSpc>
              <a:spcBef>
                <a:spcPts val="500"/>
              </a:spcBef>
              <a:spcAft>
                <a:spcPts val="0"/>
              </a:spcAft>
              <a:buClr>
                <a:schemeClr val="accent6"/>
              </a:buClr>
              <a:buSzPts val="2000"/>
              <a:buChar char="•"/>
              <a:defRPr/>
            </a:lvl3pPr>
            <a:lvl4pPr marL="1828800" lvl="3" indent="-342900" algn="l">
              <a:lnSpc>
                <a:spcPct val="90000"/>
              </a:lnSpc>
              <a:spcBef>
                <a:spcPts val="500"/>
              </a:spcBef>
              <a:spcAft>
                <a:spcPts val="0"/>
              </a:spcAft>
              <a:buClr>
                <a:schemeClr val="accent6"/>
              </a:buClr>
              <a:buSzPts val="1800"/>
              <a:buChar char="•"/>
              <a:defRPr/>
            </a:lvl4pPr>
            <a:lvl5pPr marL="2286000" lvl="4" indent="-342900" algn="l">
              <a:lnSpc>
                <a:spcPct val="90000"/>
              </a:lnSpc>
              <a:spcBef>
                <a:spcPts val="500"/>
              </a:spcBef>
              <a:spcAft>
                <a:spcPts val="0"/>
              </a:spcAft>
              <a:buClr>
                <a:schemeClr val="accent6"/>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9" name="Google Shape;39;p44"/>
          <p:cNvSpPr txBox="1">
            <a:spLocks noGrp="1"/>
          </p:cNvSpPr>
          <p:nvPr>
            <p:ph type="body" idx="2"/>
          </p:nvPr>
        </p:nvSpPr>
        <p:spPr>
          <a:xfrm>
            <a:off x="656021" y="2614612"/>
            <a:ext cx="10820015" cy="3729037"/>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accent6"/>
              </a:buClr>
              <a:buSzPts val="2800"/>
              <a:buChar char="•"/>
              <a:defRPr>
                <a:solidFill>
                  <a:schemeClr val="dk1"/>
                </a:solidFill>
              </a:defRPr>
            </a:lvl1pPr>
            <a:lvl2pPr marL="914400" lvl="1" indent="-381000" algn="l">
              <a:lnSpc>
                <a:spcPct val="90000"/>
              </a:lnSpc>
              <a:spcBef>
                <a:spcPts val="500"/>
              </a:spcBef>
              <a:spcAft>
                <a:spcPts val="0"/>
              </a:spcAft>
              <a:buClr>
                <a:schemeClr val="accent6"/>
              </a:buClr>
              <a:buSzPts val="2400"/>
              <a:buChar char="•"/>
              <a:defRPr>
                <a:solidFill>
                  <a:schemeClr val="dk1"/>
                </a:solidFill>
              </a:defRPr>
            </a:lvl2pPr>
            <a:lvl3pPr marL="1371600" lvl="2" indent="-355600" algn="l">
              <a:lnSpc>
                <a:spcPct val="90000"/>
              </a:lnSpc>
              <a:spcBef>
                <a:spcPts val="500"/>
              </a:spcBef>
              <a:spcAft>
                <a:spcPts val="0"/>
              </a:spcAft>
              <a:buClr>
                <a:schemeClr val="accent6"/>
              </a:buClr>
              <a:buSzPts val="2000"/>
              <a:buChar char="•"/>
              <a:defRPr>
                <a:solidFill>
                  <a:schemeClr val="dk1"/>
                </a:solidFill>
              </a:defRPr>
            </a:lvl3pPr>
            <a:lvl4pPr marL="1828800" lvl="3" indent="-342900" algn="l">
              <a:lnSpc>
                <a:spcPct val="90000"/>
              </a:lnSpc>
              <a:spcBef>
                <a:spcPts val="500"/>
              </a:spcBef>
              <a:spcAft>
                <a:spcPts val="0"/>
              </a:spcAft>
              <a:buClr>
                <a:schemeClr val="accent6"/>
              </a:buClr>
              <a:buSzPts val="1800"/>
              <a:buChar char="•"/>
              <a:defRPr>
                <a:solidFill>
                  <a:schemeClr val="dk1"/>
                </a:solidFill>
              </a:defRPr>
            </a:lvl4pPr>
            <a:lvl5pPr marL="2286000" lvl="4" indent="-342900" algn="l">
              <a:lnSpc>
                <a:spcPct val="90000"/>
              </a:lnSpc>
              <a:spcBef>
                <a:spcPts val="500"/>
              </a:spcBef>
              <a:spcAft>
                <a:spcPts val="0"/>
              </a:spcAft>
              <a:buClr>
                <a:schemeClr val="accent6"/>
              </a:buClr>
              <a:buSzPts val="1800"/>
              <a:buChar char="•"/>
              <a:defRPr>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mp; Text with Dots - Teal">
  <p:cSld name="Title &amp; Text with Dots - Teal">
    <p:spTree>
      <p:nvGrpSpPr>
        <p:cNvPr id="1" name="Shape 40"/>
        <p:cNvGrpSpPr/>
        <p:nvPr/>
      </p:nvGrpSpPr>
      <p:grpSpPr>
        <a:xfrm>
          <a:off x="0" y="0"/>
          <a:ext cx="0" cy="0"/>
          <a:chOff x="0" y="0"/>
          <a:chExt cx="0" cy="0"/>
        </a:xfrm>
      </p:grpSpPr>
      <p:sp>
        <p:nvSpPr>
          <p:cNvPr id="41" name="Google Shape;41;p45"/>
          <p:cNvSpPr txBox="1">
            <a:spLocks noGrp="1"/>
          </p:cNvSpPr>
          <p:nvPr>
            <p:ph type="title"/>
          </p:nvPr>
        </p:nvSpPr>
        <p:spPr>
          <a:xfrm>
            <a:off x="656023"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5"/>
              </a:buClr>
              <a:buSzPts val="3600"/>
              <a:buFont typeface="Helvetica Neue"/>
              <a:buNone/>
              <a:defRPr sz="3600" b="1">
                <a:solidFill>
                  <a:schemeClr val="accent5"/>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45"/>
          <p:cNvSpPr txBox="1">
            <a:spLocks noGrp="1"/>
          </p:cNvSpPr>
          <p:nvPr>
            <p:ph type="body" idx="1"/>
          </p:nvPr>
        </p:nvSpPr>
        <p:spPr>
          <a:xfrm>
            <a:off x="656022" y="1690688"/>
            <a:ext cx="10820015" cy="5715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6"/>
              </a:buClr>
              <a:buSzPts val="2800"/>
              <a:buNone/>
              <a:defRPr b="1">
                <a:solidFill>
                  <a:schemeClr val="accent6"/>
                </a:solidFill>
              </a:defRPr>
            </a:lvl1pPr>
            <a:lvl2pPr marL="914400" lvl="1" indent="-381000" algn="l">
              <a:lnSpc>
                <a:spcPct val="90000"/>
              </a:lnSpc>
              <a:spcBef>
                <a:spcPts val="500"/>
              </a:spcBef>
              <a:spcAft>
                <a:spcPts val="0"/>
              </a:spcAft>
              <a:buClr>
                <a:schemeClr val="accent6"/>
              </a:buClr>
              <a:buSzPts val="2400"/>
              <a:buChar char="•"/>
              <a:defRPr/>
            </a:lvl2pPr>
            <a:lvl3pPr marL="1371600" lvl="2" indent="-355600" algn="l">
              <a:lnSpc>
                <a:spcPct val="90000"/>
              </a:lnSpc>
              <a:spcBef>
                <a:spcPts val="500"/>
              </a:spcBef>
              <a:spcAft>
                <a:spcPts val="0"/>
              </a:spcAft>
              <a:buClr>
                <a:schemeClr val="accent6"/>
              </a:buClr>
              <a:buSzPts val="2000"/>
              <a:buChar char="•"/>
              <a:defRPr/>
            </a:lvl3pPr>
            <a:lvl4pPr marL="1828800" lvl="3" indent="-342900" algn="l">
              <a:lnSpc>
                <a:spcPct val="90000"/>
              </a:lnSpc>
              <a:spcBef>
                <a:spcPts val="500"/>
              </a:spcBef>
              <a:spcAft>
                <a:spcPts val="0"/>
              </a:spcAft>
              <a:buClr>
                <a:schemeClr val="accent6"/>
              </a:buClr>
              <a:buSzPts val="1800"/>
              <a:buChar char="•"/>
              <a:defRPr/>
            </a:lvl4pPr>
            <a:lvl5pPr marL="2286000" lvl="4" indent="-342900" algn="l">
              <a:lnSpc>
                <a:spcPct val="90000"/>
              </a:lnSpc>
              <a:spcBef>
                <a:spcPts val="500"/>
              </a:spcBef>
              <a:spcAft>
                <a:spcPts val="0"/>
              </a:spcAft>
              <a:buClr>
                <a:schemeClr val="accent6"/>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3" name="Google Shape;43;p45"/>
          <p:cNvSpPr txBox="1">
            <a:spLocks noGrp="1"/>
          </p:cNvSpPr>
          <p:nvPr>
            <p:ph type="body" idx="2"/>
          </p:nvPr>
        </p:nvSpPr>
        <p:spPr>
          <a:xfrm>
            <a:off x="656021" y="2333624"/>
            <a:ext cx="10820015" cy="3729037"/>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accent6"/>
              </a:buClr>
              <a:buSzPts val="2800"/>
              <a:buChar char="•"/>
              <a:defRPr>
                <a:solidFill>
                  <a:schemeClr val="dk1"/>
                </a:solidFill>
              </a:defRPr>
            </a:lvl1pPr>
            <a:lvl2pPr marL="914400" lvl="1" indent="-381000" algn="l">
              <a:lnSpc>
                <a:spcPct val="90000"/>
              </a:lnSpc>
              <a:spcBef>
                <a:spcPts val="500"/>
              </a:spcBef>
              <a:spcAft>
                <a:spcPts val="0"/>
              </a:spcAft>
              <a:buClr>
                <a:schemeClr val="accent6"/>
              </a:buClr>
              <a:buSzPts val="2400"/>
              <a:buChar char="•"/>
              <a:defRPr>
                <a:solidFill>
                  <a:schemeClr val="dk1"/>
                </a:solidFill>
              </a:defRPr>
            </a:lvl2pPr>
            <a:lvl3pPr marL="1371600" lvl="2" indent="-355600" algn="l">
              <a:lnSpc>
                <a:spcPct val="90000"/>
              </a:lnSpc>
              <a:spcBef>
                <a:spcPts val="500"/>
              </a:spcBef>
              <a:spcAft>
                <a:spcPts val="0"/>
              </a:spcAft>
              <a:buClr>
                <a:schemeClr val="accent6"/>
              </a:buClr>
              <a:buSzPts val="2000"/>
              <a:buChar char="•"/>
              <a:defRPr>
                <a:solidFill>
                  <a:schemeClr val="dk1"/>
                </a:solidFill>
              </a:defRPr>
            </a:lvl3pPr>
            <a:lvl4pPr marL="1828800" lvl="3" indent="-342900" algn="l">
              <a:lnSpc>
                <a:spcPct val="90000"/>
              </a:lnSpc>
              <a:spcBef>
                <a:spcPts val="500"/>
              </a:spcBef>
              <a:spcAft>
                <a:spcPts val="0"/>
              </a:spcAft>
              <a:buClr>
                <a:schemeClr val="accent6"/>
              </a:buClr>
              <a:buSzPts val="1800"/>
              <a:buChar char="•"/>
              <a:defRPr>
                <a:solidFill>
                  <a:schemeClr val="dk1"/>
                </a:solidFill>
              </a:defRPr>
            </a:lvl4pPr>
            <a:lvl5pPr marL="2286000" lvl="4" indent="-342900" algn="l">
              <a:lnSpc>
                <a:spcPct val="90000"/>
              </a:lnSpc>
              <a:spcBef>
                <a:spcPts val="500"/>
              </a:spcBef>
              <a:spcAft>
                <a:spcPts val="0"/>
              </a:spcAft>
              <a:buClr>
                <a:schemeClr val="accent6"/>
              </a:buClr>
              <a:buSzPts val="1800"/>
              <a:buChar char="•"/>
              <a:defRPr>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44" name="Google Shape;44;p45"/>
          <p:cNvGrpSpPr/>
          <p:nvPr/>
        </p:nvGrpSpPr>
        <p:grpSpPr>
          <a:xfrm>
            <a:off x="0" y="5303520"/>
            <a:ext cx="12191999" cy="1639827"/>
            <a:chOff x="0" y="5303520"/>
            <a:chExt cx="12191999" cy="1639827"/>
          </a:xfrm>
        </p:grpSpPr>
        <p:pic>
          <p:nvPicPr>
            <p:cNvPr id="45" name="Google Shape;45;p45"/>
            <p:cNvPicPr preferRelativeResize="0"/>
            <p:nvPr/>
          </p:nvPicPr>
          <p:blipFill rotWithShape="1">
            <a:blip r:embed="rId2">
              <a:alphaModFix amt="20000"/>
            </a:blip>
            <a:srcRect l="59835" t="10673" r="12104" b="6770"/>
            <a:stretch/>
          </p:blipFill>
          <p:spPr>
            <a:xfrm rot="5400000">
              <a:off x="2302155" y="3001365"/>
              <a:ext cx="1639827" cy="6244138"/>
            </a:xfrm>
            <a:prstGeom prst="rect">
              <a:avLst/>
            </a:prstGeom>
            <a:noFill/>
            <a:ln>
              <a:noFill/>
            </a:ln>
          </p:spPr>
        </p:pic>
        <p:pic>
          <p:nvPicPr>
            <p:cNvPr id="46" name="Google Shape;46;p45"/>
            <p:cNvPicPr preferRelativeResize="0"/>
            <p:nvPr/>
          </p:nvPicPr>
          <p:blipFill rotWithShape="1">
            <a:blip r:embed="rId2">
              <a:alphaModFix amt="20000"/>
            </a:blip>
            <a:srcRect l="60063" t="10673" r="11952" b="6770"/>
            <a:stretch/>
          </p:blipFill>
          <p:spPr>
            <a:xfrm rot="5400000">
              <a:off x="8439135" y="3108523"/>
              <a:ext cx="1557867" cy="5947862"/>
            </a:xfrm>
            <a:prstGeom prst="rect">
              <a:avLst/>
            </a:prstGeom>
            <a:noFill/>
            <a:ln>
              <a:noFill/>
            </a:ln>
          </p:spPr>
        </p:pic>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mp; Two Column - Blue">
  <p:cSld name="Title &amp; Two Column - Blue">
    <p:spTree>
      <p:nvGrpSpPr>
        <p:cNvPr id="1" name="Shape 47"/>
        <p:cNvGrpSpPr/>
        <p:nvPr/>
      </p:nvGrpSpPr>
      <p:grpSpPr>
        <a:xfrm>
          <a:off x="0" y="0"/>
          <a:ext cx="0" cy="0"/>
          <a:chOff x="0" y="0"/>
          <a:chExt cx="0" cy="0"/>
        </a:xfrm>
      </p:grpSpPr>
      <p:sp>
        <p:nvSpPr>
          <p:cNvPr id="48" name="Google Shape;48;p46"/>
          <p:cNvSpPr/>
          <p:nvPr/>
        </p:nvSpPr>
        <p:spPr>
          <a:xfrm>
            <a:off x="0" y="0"/>
            <a:ext cx="12192000" cy="1609344"/>
          </a:xfrm>
          <a:prstGeom prst="rect">
            <a:avLst/>
          </a:prstGeom>
          <a:solidFill>
            <a:srgbClr val="016794"/>
          </a:solidFill>
          <a:ln w="12700" cap="flat" cmpd="sng">
            <a:solidFill>
              <a:srgbClr val="0147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nvGrpSpPr>
          <p:cNvPr id="49" name="Google Shape;49;p46"/>
          <p:cNvGrpSpPr/>
          <p:nvPr/>
        </p:nvGrpSpPr>
        <p:grpSpPr>
          <a:xfrm>
            <a:off x="-208789" y="0"/>
            <a:ext cx="12609576" cy="2174490"/>
            <a:chOff x="-1" y="5043119"/>
            <a:chExt cx="12192000" cy="1814883"/>
          </a:xfrm>
        </p:grpSpPr>
        <p:pic>
          <p:nvPicPr>
            <p:cNvPr id="50" name="Google Shape;50;p46"/>
            <p:cNvPicPr preferRelativeResize="0"/>
            <p:nvPr/>
          </p:nvPicPr>
          <p:blipFill rotWithShape="1">
            <a:blip r:embed="rId2">
              <a:alphaModFix amt="20000"/>
            </a:blip>
            <a:srcRect l="50000" t="7392" r="19089" b="9029"/>
            <a:stretch/>
          </p:blipFill>
          <p:spPr>
            <a:xfrm rot="5400000">
              <a:off x="2349106" y="2694015"/>
              <a:ext cx="1814881" cy="6513094"/>
            </a:xfrm>
            <a:prstGeom prst="rect">
              <a:avLst/>
            </a:prstGeom>
            <a:noFill/>
            <a:ln>
              <a:noFill/>
            </a:ln>
          </p:spPr>
        </p:pic>
        <p:pic>
          <p:nvPicPr>
            <p:cNvPr id="51" name="Google Shape;51;p46"/>
            <p:cNvPicPr preferRelativeResize="0"/>
            <p:nvPr/>
          </p:nvPicPr>
          <p:blipFill rotWithShape="1">
            <a:blip r:embed="rId2">
              <a:alphaModFix amt="20000"/>
            </a:blip>
            <a:srcRect l="54597" t="31445" r="16825" b="9028"/>
            <a:stretch/>
          </p:blipFill>
          <p:spPr>
            <a:xfrm rot="5400000">
              <a:off x="8435259" y="3077812"/>
              <a:ext cx="1791433" cy="5722047"/>
            </a:xfrm>
            <a:prstGeom prst="rect">
              <a:avLst/>
            </a:prstGeom>
            <a:noFill/>
            <a:ln>
              <a:noFill/>
            </a:ln>
          </p:spPr>
        </p:pic>
      </p:grpSp>
      <p:sp>
        <p:nvSpPr>
          <p:cNvPr id="52" name="Google Shape;52;p46"/>
          <p:cNvSpPr txBox="1">
            <a:spLocks noGrp="1"/>
          </p:cNvSpPr>
          <p:nvPr>
            <p:ph type="title"/>
          </p:nvPr>
        </p:nvSpPr>
        <p:spPr>
          <a:xfrm>
            <a:off x="656023" y="246594"/>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3600"/>
              <a:buFont typeface="Helvetica Neue"/>
              <a:buNone/>
              <a:defRPr sz="3600" b="1">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46"/>
          <p:cNvSpPr txBox="1">
            <a:spLocks noGrp="1"/>
          </p:cNvSpPr>
          <p:nvPr>
            <p:ph type="body" idx="1"/>
          </p:nvPr>
        </p:nvSpPr>
        <p:spPr>
          <a:xfrm>
            <a:off x="656022" y="1903943"/>
            <a:ext cx="10820015" cy="50006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3"/>
              </a:buClr>
              <a:buSzPts val="2800"/>
              <a:buNone/>
              <a:defRPr b="1">
                <a:solidFill>
                  <a:schemeClr val="accent3"/>
                </a:solidFill>
              </a:defRPr>
            </a:lvl1pPr>
            <a:lvl2pPr marL="914400" lvl="1" indent="-381000" algn="l">
              <a:lnSpc>
                <a:spcPct val="90000"/>
              </a:lnSpc>
              <a:spcBef>
                <a:spcPts val="500"/>
              </a:spcBef>
              <a:spcAft>
                <a:spcPts val="0"/>
              </a:spcAft>
              <a:buClr>
                <a:schemeClr val="accent3"/>
              </a:buClr>
              <a:buSzPts val="2400"/>
              <a:buChar char="•"/>
              <a:defRPr/>
            </a:lvl2pPr>
            <a:lvl3pPr marL="1371600" lvl="2" indent="-355600" algn="l">
              <a:lnSpc>
                <a:spcPct val="90000"/>
              </a:lnSpc>
              <a:spcBef>
                <a:spcPts val="500"/>
              </a:spcBef>
              <a:spcAft>
                <a:spcPts val="0"/>
              </a:spcAft>
              <a:buClr>
                <a:schemeClr val="accent3"/>
              </a:buClr>
              <a:buSzPts val="2000"/>
              <a:buChar char="•"/>
              <a:defRPr/>
            </a:lvl3pPr>
            <a:lvl4pPr marL="1828800" lvl="3" indent="-342900" algn="l">
              <a:lnSpc>
                <a:spcPct val="90000"/>
              </a:lnSpc>
              <a:spcBef>
                <a:spcPts val="500"/>
              </a:spcBef>
              <a:spcAft>
                <a:spcPts val="0"/>
              </a:spcAft>
              <a:buClr>
                <a:schemeClr val="accent3"/>
              </a:buClr>
              <a:buSzPts val="1800"/>
              <a:buChar char="•"/>
              <a:defRPr/>
            </a:lvl4pPr>
            <a:lvl5pPr marL="2286000" lvl="4" indent="-342900" algn="l">
              <a:lnSpc>
                <a:spcPct val="90000"/>
              </a:lnSpc>
              <a:spcBef>
                <a:spcPts val="500"/>
              </a:spcBef>
              <a:spcAft>
                <a:spcPts val="0"/>
              </a:spcAft>
              <a:buClr>
                <a:schemeClr val="accent3"/>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4" name="Google Shape;54;p46"/>
          <p:cNvSpPr txBox="1">
            <a:spLocks noGrp="1"/>
          </p:cNvSpPr>
          <p:nvPr>
            <p:ph type="body" idx="2"/>
          </p:nvPr>
        </p:nvSpPr>
        <p:spPr>
          <a:xfrm>
            <a:off x="656021" y="2479149"/>
            <a:ext cx="10820015" cy="52117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3"/>
              </a:buClr>
              <a:buSzPts val="2400"/>
              <a:buNone/>
              <a:defRPr sz="2400">
                <a:solidFill>
                  <a:schemeClr val="dk1"/>
                </a:solidFill>
              </a:defRPr>
            </a:lvl1pPr>
            <a:lvl2pPr marL="914400" lvl="1" indent="-228600" algn="l">
              <a:lnSpc>
                <a:spcPct val="90000"/>
              </a:lnSpc>
              <a:spcBef>
                <a:spcPts val="500"/>
              </a:spcBef>
              <a:spcAft>
                <a:spcPts val="0"/>
              </a:spcAft>
              <a:buClr>
                <a:schemeClr val="accent3"/>
              </a:buClr>
              <a:buSzPts val="2400"/>
              <a:buNone/>
              <a:defRPr>
                <a:solidFill>
                  <a:schemeClr val="dk1"/>
                </a:solidFill>
              </a:defRPr>
            </a:lvl2pPr>
            <a:lvl3pPr marL="1371600" lvl="2" indent="-228600" algn="l">
              <a:lnSpc>
                <a:spcPct val="90000"/>
              </a:lnSpc>
              <a:spcBef>
                <a:spcPts val="500"/>
              </a:spcBef>
              <a:spcAft>
                <a:spcPts val="0"/>
              </a:spcAft>
              <a:buClr>
                <a:schemeClr val="accent3"/>
              </a:buClr>
              <a:buSzPts val="2000"/>
              <a:buNone/>
              <a:defRPr>
                <a:solidFill>
                  <a:schemeClr val="dk1"/>
                </a:solidFill>
              </a:defRPr>
            </a:lvl3pPr>
            <a:lvl4pPr marL="1828800" lvl="3" indent="-228600" algn="l">
              <a:lnSpc>
                <a:spcPct val="90000"/>
              </a:lnSpc>
              <a:spcBef>
                <a:spcPts val="500"/>
              </a:spcBef>
              <a:spcAft>
                <a:spcPts val="0"/>
              </a:spcAft>
              <a:buClr>
                <a:schemeClr val="accent3"/>
              </a:buClr>
              <a:buSzPts val="1800"/>
              <a:buNone/>
              <a:defRPr>
                <a:solidFill>
                  <a:schemeClr val="dk1"/>
                </a:solidFill>
              </a:defRPr>
            </a:lvl4pPr>
            <a:lvl5pPr marL="2286000" lvl="4" indent="-228600" algn="l">
              <a:lnSpc>
                <a:spcPct val="90000"/>
              </a:lnSpc>
              <a:spcBef>
                <a:spcPts val="500"/>
              </a:spcBef>
              <a:spcAft>
                <a:spcPts val="0"/>
              </a:spcAft>
              <a:buClr>
                <a:schemeClr val="accent3"/>
              </a:buClr>
              <a:buSzPts val="1800"/>
              <a:buNone/>
              <a:defRPr>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5" name="Google Shape;55;p46"/>
          <p:cNvSpPr txBox="1">
            <a:spLocks noGrp="1"/>
          </p:cNvSpPr>
          <p:nvPr>
            <p:ph type="body" idx="3"/>
          </p:nvPr>
        </p:nvSpPr>
        <p:spPr>
          <a:xfrm>
            <a:off x="656022" y="3358502"/>
            <a:ext cx="4661045" cy="60507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3"/>
              </a:buClr>
              <a:buSzPts val="2400"/>
              <a:buNone/>
              <a:defRPr sz="2400" b="1">
                <a:solidFill>
                  <a:schemeClr val="accent3"/>
                </a:solidFill>
              </a:defRPr>
            </a:lvl1pPr>
            <a:lvl2pPr marL="914400" lvl="1" indent="-381000" algn="l">
              <a:lnSpc>
                <a:spcPct val="90000"/>
              </a:lnSpc>
              <a:spcBef>
                <a:spcPts val="500"/>
              </a:spcBef>
              <a:spcAft>
                <a:spcPts val="0"/>
              </a:spcAft>
              <a:buClr>
                <a:schemeClr val="accent3"/>
              </a:buClr>
              <a:buSzPts val="2400"/>
              <a:buChar char="•"/>
              <a:defRPr/>
            </a:lvl2pPr>
            <a:lvl3pPr marL="1371600" lvl="2" indent="-355600" algn="l">
              <a:lnSpc>
                <a:spcPct val="90000"/>
              </a:lnSpc>
              <a:spcBef>
                <a:spcPts val="500"/>
              </a:spcBef>
              <a:spcAft>
                <a:spcPts val="0"/>
              </a:spcAft>
              <a:buClr>
                <a:schemeClr val="accent3"/>
              </a:buClr>
              <a:buSzPts val="2000"/>
              <a:buChar char="•"/>
              <a:defRPr/>
            </a:lvl3pPr>
            <a:lvl4pPr marL="1828800" lvl="3" indent="-342900" algn="l">
              <a:lnSpc>
                <a:spcPct val="90000"/>
              </a:lnSpc>
              <a:spcBef>
                <a:spcPts val="500"/>
              </a:spcBef>
              <a:spcAft>
                <a:spcPts val="0"/>
              </a:spcAft>
              <a:buClr>
                <a:schemeClr val="accent3"/>
              </a:buClr>
              <a:buSzPts val="1800"/>
              <a:buChar char="•"/>
              <a:defRPr/>
            </a:lvl4pPr>
            <a:lvl5pPr marL="2286000" lvl="4" indent="-342900" algn="l">
              <a:lnSpc>
                <a:spcPct val="90000"/>
              </a:lnSpc>
              <a:spcBef>
                <a:spcPts val="500"/>
              </a:spcBef>
              <a:spcAft>
                <a:spcPts val="0"/>
              </a:spcAft>
              <a:buClr>
                <a:schemeClr val="accent3"/>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6" name="Google Shape;56;p46"/>
          <p:cNvSpPr txBox="1">
            <a:spLocks noGrp="1"/>
          </p:cNvSpPr>
          <p:nvPr>
            <p:ph type="body" idx="4"/>
          </p:nvPr>
        </p:nvSpPr>
        <p:spPr>
          <a:xfrm>
            <a:off x="656022" y="4066959"/>
            <a:ext cx="4661046" cy="2238723"/>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chemeClr val="accent3"/>
              </a:buClr>
              <a:buSzPts val="2400"/>
              <a:buChar char="•"/>
              <a:defRPr sz="2400">
                <a:solidFill>
                  <a:schemeClr val="dk1"/>
                </a:solidFill>
              </a:defRPr>
            </a:lvl1pPr>
            <a:lvl2pPr marL="914400" lvl="1" indent="-381000" algn="l">
              <a:lnSpc>
                <a:spcPct val="90000"/>
              </a:lnSpc>
              <a:spcBef>
                <a:spcPts val="500"/>
              </a:spcBef>
              <a:spcAft>
                <a:spcPts val="0"/>
              </a:spcAft>
              <a:buClr>
                <a:schemeClr val="accent3"/>
              </a:buClr>
              <a:buSzPts val="2400"/>
              <a:buChar char="•"/>
              <a:defRPr sz="2400">
                <a:solidFill>
                  <a:schemeClr val="dk1"/>
                </a:solidFill>
              </a:defRPr>
            </a:lvl2pPr>
            <a:lvl3pPr marL="1371600" lvl="2" indent="-381000" algn="l">
              <a:lnSpc>
                <a:spcPct val="90000"/>
              </a:lnSpc>
              <a:spcBef>
                <a:spcPts val="500"/>
              </a:spcBef>
              <a:spcAft>
                <a:spcPts val="0"/>
              </a:spcAft>
              <a:buClr>
                <a:schemeClr val="accent3"/>
              </a:buClr>
              <a:buSzPts val="2400"/>
              <a:buChar char="•"/>
              <a:defRPr sz="2400">
                <a:solidFill>
                  <a:schemeClr val="dk1"/>
                </a:solidFill>
              </a:defRPr>
            </a:lvl3pPr>
            <a:lvl4pPr marL="1828800" lvl="3" indent="-381000" algn="l">
              <a:lnSpc>
                <a:spcPct val="90000"/>
              </a:lnSpc>
              <a:spcBef>
                <a:spcPts val="500"/>
              </a:spcBef>
              <a:spcAft>
                <a:spcPts val="0"/>
              </a:spcAft>
              <a:buClr>
                <a:schemeClr val="accent3"/>
              </a:buClr>
              <a:buSzPts val="2400"/>
              <a:buChar char="•"/>
              <a:defRPr sz="2400">
                <a:solidFill>
                  <a:schemeClr val="dk1"/>
                </a:solidFill>
              </a:defRPr>
            </a:lvl4pPr>
            <a:lvl5pPr marL="2286000" lvl="4" indent="-381000" algn="l">
              <a:lnSpc>
                <a:spcPct val="90000"/>
              </a:lnSpc>
              <a:spcBef>
                <a:spcPts val="500"/>
              </a:spcBef>
              <a:spcAft>
                <a:spcPts val="0"/>
              </a:spcAft>
              <a:buClr>
                <a:schemeClr val="accent3"/>
              </a:buClr>
              <a:buSzPts val="2400"/>
              <a:buChar char="•"/>
              <a:defRPr sz="2400">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7" name="Google Shape;57;p46"/>
          <p:cNvSpPr txBox="1">
            <a:spLocks noGrp="1"/>
          </p:cNvSpPr>
          <p:nvPr>
            <p:ph type="body" idx="5"/>
          </p:nvPr>
        </p:nvSpPr>
        <p:spPr>
          <a:xfrm>
            <a:off x="6814990" y="3358502"/>
            <a:ext cx="4661045" cy="60507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3"/>
              </a:buClr>
              <a:buSzPts val="2400"/>
              <a:buNone/>
              <a:defRPr sz="2400" b="1">
                <a:solidFill>
                  <a:schemeClr val="accent3"/>
                </a:solidFill>
              </a:defRPr>
            </a:lvl1pPr>
            <a:lvl2pPr marL="914400" lvl="1" indent="-381000" algn="l">
              <a:lnSpc>
                <a:spcPct val="90000"/>
              </a:lnSpc>
              <a:spcBef>
                <a:spcPts val="500"/>
              </a:spcBef>
              <a:spcAft>
                <a:spcPts val="0"/>
              </a:spcAft>
              <a:buClr>
                <a:schemeClr val="accent3"/>
              </a:buClr>
              <a:buSzPts val="2400"/>
              <a:buChar char="•"/>
              <a:defRPr/>
            </a:lvl2pPr>
            <a:lvl3pPr marL="1371600" lvl="2" indent="-355600" algn="l">
              <a:lnSpc>
                <a:spcPct val="90000"/>
              </a:lnSpc>
              <a:spcBef>
                <a:spcPts val="500"/>
              </a:spcBef>
              <a:spcAft>
                <a:spcPts val="0"/>
              </a:spcAft>
              <a:buClr>
                <a:schemeClr val="accent3"/>
              </a:buClr>
              <a:buSzPts val="2000"/>
              <a:buChar char="•"/>
              <a:defRPr/>
            </a:lvl3pPr>
            <a:lvl4pPr marL="1828800" lvl="3" indent="-342900" algn="l">
              <a:lnSpc>
                <a:spcPct val="90000"/>
              </a:lnSpc>
              <a:spcBef>
                <a:spcPts val="500"/>
              </a:spcBef>
              <a:spcAft>
                <a:spcPts val="0"/>
              </a:spcAft>
              <a:buClr>
                <a:schemeClr val="accent3"/>
              </a:buClr>
              <a:buSzPts val="1800"/>
              <a:buChar char="•"/>
              <a:defRPr/>
            </a:lvl4pPr>
            <a:lvl5pPr marL="2286000" lvl="4" indent="-342900" algn="l">
              <a:lnSpc>
                <a:spcPct val="90000"/>
              </a:lnSpc>
              <a:spcBef>
                <a:spcPts val="500"/>
              </a:spcBef>
              <a:spcAft>
                <a:spcPts val="0"/>
              </a:spcAft>
              <a:buClr>
                <a:schemeClr val="accent3"/>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8" name="Google Shape;58;p46"/>
          <p:cNvSpPr txBox="1">
            <a:spLocks noGrp="1"/>
          </p:cNvSpPr>
          <p:nvPr>
            <p:ph type="body" idx="6"/>
          </p:nvPr>
        </p:nvSpPr>
        <p:spPr>
          <a:xfrm>
            <a:off x="6814990" y="4066959"/>
            <a:ext cx="4661046" cy="2238723"/>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chemeClr val="accent3"/>
              </a:buClr>
              <a:buSzPts val="2400"/>
              <a:buChar char="•"/>
              <a:defRPr sz="2400">
                <a:solidFill>
                  <a:schemeClr val="dk1"/>
                </a:solidFill>
              </a:defRPr>
            </a:lvl1pPr>
            <a:lvl2pPr marL="914400" lvl="1" indent="-381000" algn="l">
              <a:lnSpc>
                <a:spcPct val="90000"/>
              </a:lnSpc>
              <a:spcBef>
                <a:spcPts val="500"/>
              </a:spcBef>
              <a:spcAft>
                <a:spcPts val="0"/>
              </a:spcAft>
              <a:buClr>
                <a:schemeClr val="accent3"/>
              </a:buClr>
              <a:buSzPts val="2400"/>
              <a:buChar char="•"/>
              <a:defRPr sz="2400">
                <a:solidFill>
                  <a:schemeClr val="dk1"/>
                </a:solidFill>
              </a:defRPr>
            </a:lvl2pPr>
            <a:lvl3pPr marL="1371600" lvl="2" indent="-381000" algn="l">
              <a:lnSpc>
                <a:spcPct val="90000"/>
              </a:lnSpc>
              <a:spcBef>
                <a:spcPts val="500"/>
              </a:spcBef>
              <a:spcAft>
                <a:spcPts val="0"/>
              </a:spcAft>
              <a:buClr>
                <a:schemeClr val="accent3"/>
              </a:buClr>
              <a:buSzPts val="2400"/>
              <a:buChar char="•"/>
              <a:defRPr sz="2400">
                <a:solidFill>
                  <a:schemeClr val="dk1"/>
                </a:solidFill>
              </a:defRPr>
            </a:lvl3pPr>
            <a:lvl4pPr marL="1828800" lvl="3" indent="-381000" algn="l">
              <a:lnSpc>
                <a:spcPct val="90000"/>
              </a:lnSpc>
              <a:spcBef>
                <a:spcPts val="500"/>
              </a:spcBef>
              <a:spcAft>
                <a:spcPts val="0"/>
              </a:spcAft>
              <a:buClr>
                <a:schemeClr val="accent3"/>
              </a:buClr>
              <a:buSzPts val="2400"/>
              <a:buChar char="•"/>
              <a:defRPr sz="2400">
                <a:solidFill>
                  <a:schemeClr val="dk1"/>
                </a:solidFill>
              </a:defRPr>
            </a:lvl4pPr>
            <a:lvl5pPr marL="2286000" lvl="4" indent="-381000" algn="l">
              <a:lnSpc>
                <a:spcPct val="90000"/>
              </a:lnSpc>
              <a:spcBef>
                <a:spcPts val="500"/>
              </a:spcBef>
              <a:spcAft>
                <a:spcPts val="0"/>
              </a:spcAft>
              <a:buClr>
                <a:schemeClr val="accent3"/>
              </a:buClr>
              <a:buSzPts val="2400"/>
              <a:buChar char="•"/>
              <a:defRPr sz="2400">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plit - Blue">
  <p:cSld name="Split - Blue">
    <p:spTree>
      <p:nvGrpSpPr>
        <p:cNvPr id="1" name="Shape 59"/>
        <p:cNvGrpSpPr/>
        <p:nvPr/>
      </p:nvGrpSpPr>
      <p:grpSpPr>
        <a:xfrm>
          <a:off x="0" y="0"/>
          <a:ext cx="0" cy="0"/>
          <a:chOff x="0" y="0"/>
          <a:chExt cx="0" cy="0"/>
        </a:xfrm>
      </p:grpSpPr>
      <p:sp>
        <p:nvSpPr>
          <p:cNvPr id="60" name="Google Shape;60;p4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61" name="Google Shape;61;p47"/>
          <p:cNvSpPr/>
          <p:nvPr/>
        </p:nvSpPr>
        <p:spPr>
          <a:xfrm>
            <a:off x="0" y="0"/>
            <a:ext cx="3572540" cy="6858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016794"/>
              </a:solidFill>
              <a:latin typeface="Calibri"/>
              <a:ea typeface="Calibri"/>
              <a:cs typeface="Calibri"/>
              <a:sym typeface="Calibri"/>
            </a:endParaRPr>
          </a:p>
        </p:txBody>
      </p:sp>
      <p:pic>
        <p:nvPicPr>
          <p:cNvPr id="62" name="Google Shape;62;p47"/>
          <p:cNvPicPr preferRelativeResize="0"/>
          <p:nvPr/>
        </p:nvPicPr>
        <p:blipFill rotWithShape="1">
          <a:blip r:embed="rId2">
            <a:alphaModFix amt="20000"/>
          </a:blip>
          <a:srcRect l="4826" t="9031" r="39371" b="9029"/>
          <a:stretch/>
        </p:blipFill>
        <p:spPr>
          <a:xfrm>
            <a:off x="0" y="0"/>
            <a:ext cx="3572540" cy="6858000"/>
          </a:xfrm>
          <a:prstGeom prst="rect">
            <a:avLst/>
          </a:prstGeom>
          <a:noFill/>
          <a:ln>
            <a:noFill/>
          </a:ln>
        </p:spPr>
      </p:pic>
      <p:sp>
        <p:nvSpPr>
          <p:cNvPr id="63" name="Google Shape;63;p47"/>
          <p:cNvSpPr txBox="1">
            <a:spLocks noGrp="1"/>
          </p:cNvSpPr>
          <p:nvPr>
            <p:ph type="body" idx="1"/>
          </p:nvPr>
        </p:nvSpPr>
        <p:spPr>
          <a:xfrm>
            <a:off x="4100513" y="528638"/>
            <a:ext cx="7300912" cy="12715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026794"/>
              </a:buClr>
              <a:buSzPts val="3200"/>
              <a:buNone/>
              <a:defRPr sz="3200" b="1">
                <a:solidFill>
                  <a:srgbClr val="026794"/>
                </a:solidFill>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4" name="Google Shape;64;p47"/>
          <p:cNvSpPr txBox="1">
            <a:spLocks noGrp="1"/>
          </p:cNvSpPr>
          <p:nvPr>
            <p:ph type="body" idx="2"/>
          </p:nvPr>
        </p:nvSpPr>
        <p:spPr>
          <a:xfrm>
            <a:off x="4100513" y="2400300"/>
            <a:ext cx="7300912" cy="2128838"/>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accent3"/>
              </a:buClr>
              <a:buSzPts val="2800"/>
              <a:buChar char="•"/>
              <a:defRPr>
                <a:solidFill>
                  <a:schemeClr val="dk1"/>
                </a:solidFill>
              </a:defRPr>
            </a:lvl1pPr>
            <a:lvl2pPr marL="914400" lvl="1" indent="-381000" algn="l">
              <a:lnSpc>
                <a:spcPct val="90000"/>
              </a:lnSpc>
              <a:spcBef>
                <a:spcPts val="500"/>
              </a:spcBef>
              <a:spcAft>
                <a:spcPts val="0"/>
              </a:spcAft>
              <a:buClr>
                <a:schemeClr val="accent3"/>
              </a:buClr>
              <a:buSzPts val="2400"/>
              <a:buChar char="•"/>
              <a:defRPr>
                <a:solidFill>
                  <a:schemeClr val="dk1"/>
                </a:solidFill>
              </a:defRPr>
            </a:lvl2pPr>
            <a:lvl3pPr marL="1371600" lvl="2" indent="-355600" algn="l">
              <a:lnSpc>
                <a:spcPct val="90000"/>
              </a:lnSpc>
              <a:spcBef>
                <a:spcPts val="500"/>
              </a:spcBef>
              <a:spcAft>
                <a:spcPts val="0"/>
              </a:spcAft>
              <a:buClr>
                <a:schemeClr val="accent3"/>
              </a:buClr>
              <a:buSzPts val="2000"/>
              <a:buChar char="•"/>
              <a:defRPr>
                <a:solidFill>
                  <a:schemeClr val="dk1"/>
                </a:solidFill>
              </a:defRPr>
            </a:lvl3pPr>
            <a:lvl4pPr marL="1828800" lvl="3" indent="-342900" algn="l">
              <a:lnSpc>
                <a:spcPct val="90000"/>
              </a:lnSpc>
              <a:spcBef>
                <a:spcPts val="500"/>
              </a:spcBef>
              <a:spcAft>
                <a:spcPts val="0"/>
              </a:spcAft>
              <a:buClr>
                <a:schemeClr val="accent3"/>
              </a:buClr>
              <a:buSzPts val="1800"/>
              <a:buChar char="•"/>
              <a:defRPr>
                <a:solidFill>
                  <a:schemeClr val="dk1"/>
                </a:solidFill>
              </a:defRPr>
            </a:lvl4pPr>
            <a:lvl5pPr marL="2286000" lvl="4" indent="-342900" algn="l">
              <a:lnSpc>
                <a:spcPct val="90000"/>
              </a:lnSpc>
              <a:spcBef>
                <a:spcPts val="500"/>
              </a:spcBef>
              <a:spcAft>
                <a:spcPts val="0"/>
              </a:spcAft>
              <a:buClr>
                <a:schemeClr val="accent3"/>
              </a:buClr>
              <a:buSzPts val="1800"/>
              <a:buChar char="•"/>
              <a:defRPr>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5" name="Google Shape;65;p47"/>
          <p:cNvSpPr txBox="1">
            <a:spLocks noGrp="1"/>
          </p:cNvSpPr>
          <p:nvPr>
            <p:ph type="body" idx="3"/>
          </p:nvPr>
        </p:nvSpPr>
        <p:spPr>
          <a:xfrm>
            <a:off x="284417" y="528638"/>
            <a:ext cx="2970847" cy="479926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3600"/>
              <a:buNone/>
              <a:defRPr sz="3600" b="1">
                <a:solidFill>
                  <a:schemeClr val="lt1"/>
                </a:solidFill>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on Colored Background - Teal">
  <p:cSld name="Title on Colored Background - Teal">
    <p:spTree>
      <p:nvGrpSpPr>
        <p:cNvPr id="1" name="Shape 66"/>
        <p:cNvGrpSpPr/>
        <p:nvPr/>
      </p:nvGrpSpPr>
      <p:grpSpPr>
        <a:xfrm>
          <a:off x="0" y="0"/>
          <a:ext cx="0" cy="0"/>
          <a:chOff x="0" y="0"/>
          <a:chExt cx="0" cy="0"/>
        </a:xfrm>
      </p:grpSpPr>
      <p:sp>
        <p:nvSpPr>
          <p:cNvPr id="67" name="Google Shape;67;p48"/>
          <p:cNvSpPr/>
          <p:nvPr/>
        </p:nvSpPr>
        <p:spPr>
          <a:xfrm>
            <a:off x="0" y="3541"/>
            <a:ext cx="12192000" cy="6858000"/>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8" name="Google Shape;68;p48"/>
          <p:cNvSpPr/>
          <p:nvPr/>
        </p:nvSpPr>
        <p:spPr>
          <a:xfrm>
            <a:off x="1941095" y="2837119"/>
            <a:ext cx="8293768" cy="1094802"/>
          </a:xfrm>
          <a:prstGeom prst="rect">
            <a:avLst/>
          </a:prstGeom>
          <a:noFill/>
          <a:ln w="57150"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9" name="Google Shape;69;p48"/>
          <p:cNvSpPr/>
          <p:nvPr/>
        </p:nvSpPr>
        <p:spPr>
          <a:xfrm>
            <a:off x="2610678" y="2502568"/>
            <a:ext cx="6997148" cy="802106"/>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70" name="Google Shape;70;p48"/>
          <p:cNvPicPr preferRelativeResize="0"/>
          <p:nvPr/>
        </p:nvPicPr>
        <p:blipFill rotWithShape="1">
          <a:blip r:embed="rId2">
            <a:alphaModFix amt="20000"/>
          </a:blip>
          <a:srcRect l="60398" t="16294" r="3320" b="6458"/>
          <a:stretch/>
        </p:blipFill>
        <p:spPr>
          <a:xfrm rot="5400000">
            <a:off x="4171319" y="95874"/>
            <a:ext cx="3849350" cy="12192003"/>
          </a:xfrm>
          <a:prstGeom prst="rect">
            <a:avLst/>
          </a:prstGeom>
          <a:noFill/>
          <a:ln>
            <a:noFill/>
          </a:ln>
        </p:spPr>
      </p:pic>
      <p:sp>
        <p:nvSpPr>
          <p:cNvPr id="71" name="Google Shape;71;p48"/>
          <p:cNvSpPr txBox="1">
            <a:spLocks noGrp="1"/>
          </p:cNvSpPr>
          <p:nvPr>
            <p:ph type="title"/>
          </p:nvPr>
        </p:nvSpPr>
        <p:spPr>
          <a:xfrm>
            <a:off x="2145791" y="3099692"/>
            <a:ext cx="7851649" cy="562168"/>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3200"/>
              <a:buFont typeface="Helvetica Neue"/>
              <a:buNone/>
              <a:defRPr sz="3200" b="1">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48"/>
          <p:cNvSpPr txBox="1">
            <a:spLocks noGrp="1"/>
          </p:cNvSpPr>
          <p:nvPr>
            <p:ph type="body" idx="1"/>
          </p:nvPr>
        </p:nvSpPr>
        <p:spPr>
          <a:xfrm>
            <a:off x="2610678" y="2678354"/>
            <a:ext cx="6997148" cy="375705"/>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1800"/>
              <a:buNone/>
              <a:defRPr sz="1800" b="1">
                <a:solidFill>
                  <a:schemeClr val="lt1"/>
                </a:solidFill>
              </a:defRPr>
            </a:lvl1pPr>
            <a:lvl2pPr marL="914400" lvl="1" indent="-381000" algn="l">
              <a:lnSpc>
                <a:spcPct val="90000"/>
              </a:lnSpc>
              <a:spcBef>
                <a:spcPts val="500"/>
              </a:spcBef>
              <a:spcAft>
                <a:spcPts val="0"/>
              </a:spcAft>
              <a:buClr>
                <a:schemeClr val="accent3"/>
              </a:buClr>
              <a:buSzPts val="2400"/>
              <a:buChar char="•"/>
              <a:defRPr/>
            </a:lvl2pPr>
            <a:lvl3pPr marL="1371600" lvl="2" indent="-355600" algn="l">
              <a:lnSpc>
                <a:spcPct val="90000"/>
              </a:lnSpc>
              <a:spcBef>
                <a:spcPts val="500"/>
              </a:spcBef>
              <a:spcAft>
                <a:spcPts val="0"/>
              </a:spcAft>
              <a:buClr>
                <a:schemeClr val="accent3"/>
              </a:buClr>
              <a:buSzPts val="2000"/>
              <a:buChar char="•"/>
              <a:defRPr/>
            </a:lvl3pPr>
            <a:lvl4pPr marL="1828800" lvl="3" indent="-342900" algn="l">
              <a:lnSpc>
                <a:spcPct val="90000"/>
              </a:lnSpc>
              <a:spcBef>
                <a:spcPts val="500"/>
              </a:spcBef>
              <a:spcAft>
                <a:spcPts val="0"/>
              </a:spcAft>
              <a:buClr>
                <a:schemeClr val="accent3"/>
              </a:buClr>
              <a:buSzPts val="1800"/>
              <a:buChar char="•"/>
              <a:defRPr/>
            </a:lvl4pPr>
            <a:lvl5pPr marL="2286000" lvl="4" indent="-342900" algn="l">
              <a:lnSpc>
                <a:spcPct val="90000"/>
              </a:lnSpc>
              <a:spcBef>
                <a:spcPts val="500"/>
              </a:spcBef>
              <a:spcAft>
                <a:spcPts val="0"/>
              </a:spcAft>
              <a:buClr>
                <a:schemeClr val="accent3"/>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3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Helvetica Neue"/>
              <a:buNone/>
              <a:defRPr sz="4400" b="0" i="0" u="none" strike="noStrike" cap="none">
                <a:solidFill>
                  <a:schemeClr val="dk1"/>
                </a:solidFill>
                <a:latin typeface="Helvetica Neue"/>
                <a:ea typeface="Helvetica Neue"/>
                <a:cs typeface="Helvetica Neue"/>
                <a:sym typeface="Helvetica Neue"/>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3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Helvetica Neue"/>
                <a:ea typeface="Helvetica Neue"/>
                <a:cs typeface="Helvetica Neue"/>
                <a:sym typeface="Helvetica Neue"/>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Helvetica Neue"/>
                <a:ea typeface="Helvetica Neue"/>
                <a:cs typeface="Helvetica Neue"/>
                <a:sym typeface="Helvetica Neue"/>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Helvetica Neue"/>
                <a:ea typeface="Helvetica Neue"/>
                <a:cs typeface="Helvetica Neue"/>
                <a:sym typeface="Helvetica Neue"/>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Helvetica Neue"/>
                <a:ea typeface="Helvetica Neue"/>
                <a:cs typeface="Helvetica Neue"/>
                <a:sym typeface="Helvetica Neue"/>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Helvetica Neue"/>
                <a:ea typeface="Helvetica Neue"/>
                <a:cs typeface="Helvetica Neue"/>
                <a:sym typeface="Helvetica Neue"/>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8.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png"/><Relationship Id="rId3" Type="http://schemas.openxmlformats.org/officeDocument/2006/relationships/image" Target="../media/image20.png"/><Relationship Id="rId7" Type="http://schemas.openxmlformats.org/officeDocument/2006/relationships/image" Target="../media/image24.png"/><Relationship Id="rId12"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8.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png"/><Relationship Id="rId14" Type="http://schemas.openxmlformats.org/officeDocument/2006/relationships/image" Target="../media/image31.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16.xml"/><Relationship Id="rId1" Type="http://schemas.openxmlformats.org/officeDocument/2006/relationships/slideLayout" Target="../slideLayouts/slideLayout8.xml"/><Relationship Id="rId6" Type="http://schemas.openxmlformats.org/officeDocument/2006/relationships/image" Target="../media/image35.png"/><Relationship Id="rId5" Type="http://schemas.openxmlformats.org/officeDocument/2006/relationships/image" Target="../media/image34.png"/><Relationship Id="rId10" Type="http://schemas.openxmlformats.org/officeDocument/2006/relationships/image" Target="../media/image39.png"/><Relationship Id="rId4" Type="http://schemas.openxmlformats.org/officeDocument/2006/relationships/image" Target="../media/image33.png"/><Relationship Id="rId9" Type="http://schemas.openxmlformats.org/officeDocument/2006/relationships/image" Target="../media/image38.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9.xml"/><Relationship Id="rId1" Type="http://schemas.openxmlformats.org/officeDocument/2006/relationships/slideLayout" Target="../slideLayouts/slideLayout10.xml"/><Relationship Id="rId4" Type="http://schemas.openxmlformats.org/officeDocument/2006/relationships/image" Target="../media/image40.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0.xml"/><Relationship Id="rId1" Type="http://schemas.openxmlformats.org/officeDocument/2006/relationships/slideLayout" Target="../slideLayouts/slideLayout10.xml"/><Relationship Id="rId4" Type="http://schemas.openxmlformats.org/officeDocument/2006/relationships/image" Target="../media/image40.png"/></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1.xml"/><Relationship Id="rId1" Type="http://schemas.openxmlformats.org/officeDocument/2006/relationships/slideLayout" Target="../slideLayouts/slideLayout10.xml"/><Relationship Id="rId4" Type="http://schemas.openxmlformats.org/officeDocument/2006/relationships/image" Target="../media/image40.png"/></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2.xml"/><Relationship Id="rId1" Type="http://schemas.openxmlformats.org/officeDocument/2006/relationships/slideLayout" Target="../slideLayouts/slideLayout10.xml"/><Relationship Id="rId4" Type="http://schemas.openxmlformats.org/officeDocument/2006/relationships/image" Target="../media/image40.png"/></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3.xml"/><Relationship Id="rId1" Type="http://schemas.openxmlformats.org/officeDocument/2006/relationships/slideLayout" Target="../slideLayouts/slideLayout10.xml"/><Relationship Id="rId4" Type="http://schemas.openxmlformats.org/officeDocument/2006/relationships/image" Target="../media/image40.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4" name="Google Shape;224;p1"/>
          <p:cNvSpPr/>
          <p:nvPr/>
        </p:nvSpPr>
        <p:spPr>
          <a:xfrm>
            <a:off x="4512366" y="3588025"/>
            <a:ext cx="7679634" cy="291133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225" name="Google Shape;225;p1"/>
          <p:cNvPicPr preferRelativeResize="0"/>
          <p:nvPr/>
        </p:nvPicPr>
        <p:blipFill rotWithShape="1">
          <a:blip r:embed="rId3">
            <a:alphaModFix/>
          </a:blip>
          <a:srcRect/>
          <a:stretch/>
        </p:blipFill>
        <p:spPr>
          <a:xfrm>
            <a:off x="4512366" y="4323522"/>
            <a:ext cx="7629434" cy="2175836"/>
          </a:xfrm>
          <a:prstGeom prst="rect">
            <a:avLst/>
          </a:prstGeom>
          <a:noFill/>
          <a:ln>
            <a:noFill/>
          </a:ln>
        </p:spPr>
      </p:pic>
      <p:sp>
        <p:nvSpPr>
          <p:cNvPr id="226" name="Google Shape;226;p1"/>
          <p:cNvSpPr txBox="1"/>
          <p:nvPr/>
        </p:nvSpPr>
        <p:spPr>
          <a:xfrm>
            <a:off x="5036708" y="358642"/>
            <a:ext cx="6580750" cy="2156254"/>
          </a:xfrm>
          <a:prstGeom prst="rect">
            <a:avLst/>
          </a:prstGeom>
          <a:noFill/>
          <a:ln>
            <a:noFill/>
          </a:ln>
        </p:spPr>
        <p:txBody>
          <a:bodyPr spcFirstLastPara="1" wrap="square" lIns="91425" tIns="45700" rIns="91425" bIns="45700" anchor="t" anchorCtr="0">
            <a:noAutofit/>
          </a:bodyPr>
          <a:lstStyle/>
          <a:p>
            <a:pPr marL="0" marR="0" lvl="0" indent="0" algn="r" rtl="0">
              <a:lnSpc>
                <a:spcPct val="90000"/>
              </a:lnSpc>
              <a:spcBef>
                <a:spcPts val="0"/>
              </a:spcBef>
              <a:spcAft>
                <a:spcPts val="0"/>
              </a:spcAft>
              <a:buClr>
                <a:srgbClr val="35B2B4"/>
              </a:buClr>
              <a:buSzPts val="4400"/>
              <a:buFont typeface="Arial"/>
              <a:buNone/>
            </a:pPr>
            <a:r>
              <a:rPr lang="en-GB" sz="4400" b="1" i="0" u="none" strike="noStrike" cap="none">
                <a:solidFill>
                  <a:srgbClr val="35B2B4"/>
                </a:solidFill>
                <a:latin typeface="Helvetica Neue"/>
                <a:ea typeface="Helvetica Neue"/>
                <a:cs typeface="Helvetica Neue"/>
                <a:sym typeface="Helvetica Neue"/>
              </a:rPr>
              <a:t>TRAINING PACKAGE </a:t>
            </a:r>
            <a:endParaRPr sz="1400" b="0" i="0" u="none" strike="noStrike" cap="none">
              <a:solidFill>
                <a:srgbClr val="000000"/>
              </a:solidFill>
              <a:latin typeface="Arial"/>
              <a:ea typeface="Arial"/>
              <a:cs typeface="Arial"/>
              <a:sym typeface="Arial"/>
            </a:endParaRPr>
          </a:p>
          <a:p>
            <a:pPr marL="0" marR="0" lvl="0" indent="0" algn="r" rtl="0">
              <a:lnSpc>
                <a:spcPct val="90000"/>
              </a:lnSpc>
              <a:spcBef>
                <a:spcPts val="1000"/>
              </a:spcBef>
              <a:spcAft>
                <a:spcPts val="0"/>
              </a:spcAft>
              <a:buClr>
                <a:schemeClr val="dk1"/>
              </a:buClr>
              <a:buSzPts val="3600"/>
              <a:buFont typeface="Arial"/>
              <a:buNone/>
            </a:pPr>
            <a:endParaRPr sz="3600" b="1" i="0" u="none" strike="noStrike" cap="none">
              <a:solidFill>
                <a:srgbClr val="405E79"/>
              </a:solidFill>
              <a:latin typeface="Helvetica Neue"/>
              <a:ea typeface="Helvetica Neue"/>
              <a:cs typeface="Helvetica Neue"/>
              <a:sym typeface="Helvetica Neue"/>
            </a:endParaRPr>
          </a:p>
          <a:p>
            <a:pPr marL="0" marR="0" lvl="0" indent="0" algn="r" rtl="0">
              <a:lnSpc>
                <a:spcPct val="90000"/>
              </a:lnSpc>
              <a:spcBef>
                <a:spcPts val="1000"/>
              </a:spcBef>
              <a:spcAft>
                <a:spcPts val="0"/>
              </a:spcAft>
              <a:buClr>
                <a:srgbClr val="AC6B97"/>
              </a:buClr>
              <a:buSzPts val="3600"/>
              <a:buFont typeface="Arial"/>
              <a:buNone/>
            </a:pPr>
            <a:r>
              <a:rPr lang="en-GB" sz="3600" b="1" i="0" u="none" strike="noStrike" cap="none">
                <a:solidFill>
                  <a:srgbClr val="AC6B97"/>
                </a:solidFill>
                <a:latin typeface="Helvetica Neue"/>
                <a:ea typeface="Helvetica Neue"/>
                <a:cs typeface="Helvetica Neue"/>
                <a:sym typeface="Helvetica Neue"/>
              </a:rPr>
              <a:t>INTERAGENCY TOOLKIT: PREVENTING AND RESPONDING TO CHILD LABOUR IN HUMANITARIAN ACTION  </a:t>
            </a:r>
            <a:endParaRPr sz="3600" b="1" i="0" u="none" strike="noStrike" cap="none">
              <a:solidFill>
                <a:srgbClr val="AC6B97"/>
              </a:solidFill>
              <a:latin typeface="Helvetica Neue"/>
              <a:ea typeface="Helvetica Neue"/>
              <a:cs typeface="Helvetica Neue"/>
              <a:sym typeface="Helvetica Neue"/>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50"/>
        <p:cNvGrpSpPr/>
        <p:nvPr/>
      </p:nvGrpSpPr>
      <p:grpSpPr>
        <a:xfrm>
          <a:off x="0" y="0"/>
          <a:ext cx="0" cy="0"/>
          <a:chOff x="0" y="0"/>
          <a:chExt cx="0" cy="0"/>
        </a:xfrm>
      </p:grpSpPr>
      <p:sp>
        <p:nvSpPr>
          <p:cNvPr id="351" name="Google Shape;351;p11"/>
          <p:cNvSpPr txBox="1">
            <a:spLocks noGrp="1"/>
          </p:cNvSpPr>
          <p:nvPr>
            <p:ph type="title"/>
          </p:nvPr>
        </p:nvSpPr>
        <p:spPr>
          <a:xfrm>
            <a:off x="838199" y="246594"/>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Helvetica Neue"/>
              <a:buNone/>
            </a:pPr>
            <a:r>
              <a:rPr lang="en-GB" sz="3300" dirty="0"/>
              <a:t>WHY HEALTHCARE AND CHILD LABOUR?</a:t>
            </a:r>
            <a:endParaRPr sz="3300" dirty="0"/>
          </a:p>
        </p:txBody>
      </p:sp>
      <p:sp>
        <p:nvSpPr>
          <p:cNvPr id="352" name="Google Shape;352;p11"/>
          <p:cNvSpPr txBox="1">
            <a:spLocks noGrp="1"/>
          </p:cNvSpPr>
          <p:nvPr>
            <p:ph type="body" idx="1"/>
          </p:nvPr>
        </p:nvSpPr>
        <p:spPr>
          <a:xfrm>
            <a:off x="838199" y="2207149"/>
            <a:ext cx="11049001" cy="4836057"/>
          </a:xfrm>
          <a:prstGeom prst="rect">
            <a:avLst/>
          </a:prstGeom>
          <a:noFill/>
          <a:ln>
            <a:noFill/>
          </a:ln>
        </p:spPr>
        <p:txBody>
          <a:bodyPr spcFirstLastPara="1" wrap="square" lIns="91425" tIns="45700" rIns="91425" bIns="45700" anchor="t" anchorCtr="0">
            <a:normAutofit/>
          </a:bodyPr>
          <a:lstStyle/>
          <a:p>
            <a:pPr marL="457200" lvl="0" indent="-457200" algn="l" rtl="0">
              <a:lnSpc>
                <a:spcPct val="90000"/>
              </a:lnSpc>
              <a:spcBef>
                <a:spcPts val="0"/>
              </a:spcBef>
              <a:spcAft>
                <a:spcPts val="0"/>
              </a:spcAft>
              <a:buClr>
                <a:schemeClr val="dk1"/>
              </a:buClr>
              <a:buSzPts val="2800"/>
              <a:buFont typeface="Arial"/>
              <a:buChar char="•"/>
            </a:pPr>
            <a:r>
              <a:rPr lang="en-GB" b="0" dirty="0">
                <a:solidFill>
                  <a:schemeClr val="dk1"/>
                </a:solidFill>
              </a:rPr>
              <a:t>Wide-ranging health concerns link to child labour</a:t>
            </a:r>
            <a:endParaRPr dirty="0"/>
          </a:p>
          <a:p>
            <a:pPr marL="457200" lvl="0" indent="-457200" algn="l" rtl="0">
              <a:lnSpc>
                <a:spcPct val="90000"/>
              </a:lnSpc>
              <a:spcBef>
                <a:spcPts val="1000"/>
              </a:spcBef>
              <a:spcAft>
                <a:spcPts val="0"/>
              </a:spcAft>
              <a:buClr>
                <a:schemeClr val="dk1"/>
              </a:buClr>
              <a:buSzPts val="2800"/>
              <a:buFont typeface="Arial"/>
              <a:buChar char="•"/>
            </a:pPr>
            <a:r>
              <a:rPr lang="en-GB" b="0" dirty="0">
                <a:solidFill>
                  <a:schemeClr val="dk1"/>
                </a:solidFill>
              </a:rPr>
              <a:t>Unmet health needs and barriers to accessing healthcare</a:t>
            </a:r>
            <a:endParaRPr dirty="0"/>
          </a:p>
          <a:p>
            <a:pPr marL="457200" lvl="0" indent="-457200" algn="l" rtl="0">
              <a:lnSpc>
                <a:spcPct val="90000"/>
              </a:lnSpc>
              <a:spcBef>
                <a:spcPts val="1000"/>
              </a:spcBef>
              <a:spcAft>
                <a:spcPts val="0"/>
              </a:spcAft>
              <a:buClr>
                <a:schemeClr val="dk1"/>
              </a:buClr>
              <a:buSzPts val="2800"/>
              <a:buFont typeface="Arial"/>
              <a:buChar char="•"/>
            </a:pPr>
            <a:r>
              <a:rPr lang="en-GB" b="0" dirty="0">
                <a:solidFill>
                  <a:schemeClr val="dk1"/>
                </a:solidFill>
              </a:rPr>
              <a:t>Health is often a significant burden in households with child labour (costs, time, parental health/disability, poverty, exclusion)  </a:t>
            </a:r>
            <a:endParaRPr dirty="0"/>
          </a:p>
          <a:p>
            <a:pPr marL="457200" lvl="0" indent="-457200" algn="l" rtl="0">
              <a:lnSpc>
                <a:spcPct val="90000"/>
              </a:lnSpc>
              <a:spcBef>
                <a:spcPts val="1000"/>
              </a:spcBef>
              <a:spcAft>
                <a:spcPts val="0"/>
              </a:spcAft>
              <a:buClr>
                <a:schemeClr val="dk1"/>
              </a:buClr>
              <a:buSzPts val="2800"/>
              <a:buFont typeface="Arial"/>
              <a:buChar char="•"/>
            </a:pPr>
            <a:r>
              <a:rPr lang="en-GB" b="0" dirty="0">
                <a:solidFill>
                  <a:schemeClr val="dk1"/>
                </a:solidFill>
              </a:rPr>
              <a:t>Healthcare workers have:</a:t>
            </a:r>
            <a:endParaRPr dirty="0"/>
          </a:p>
          <a:p>
            <a:pPr marL="685800" lvl="1" indent="-228600" algn="l" rtl="0">
              <a:lnSpc>
                <a:spcPct val="90000"/>
              </a:lnSpc>
              <a:spcBef>
                <a:spcPts val="500"/>
              </a:spcBef>
              <a:spcAft>
                <a:spcPts val="0"/>
              </a:spcAft>
              <a:buSzPts val="2600"/>
              <a:buChar char="•"/>
            </a:pPr>
            <a:r>
              <a:rPr lang="en-GB" sz="2600" dirty="0"/>
              <a:t>Frequent interactions with working children who require healthcare</a:t>
            </a:r>
            <a:endParaRPr dirty="0"/>
          </a:p>
          <a:p>
            <a:pPr marL="685800" lvl="1" indent="-228600" algn="l" rtl="0">
              <a:lnSpc>
                <a:spcPct val="90000"/>
              </a:lnSpc>
              <a:spcBef>
                <a:spcPts val="500"/>
              </a:spcBef>
              <a:spcAft>
                <a:spcPts val="0"/>
              </a:spcAft>
              <a:buSzPts val="2600"/>
              <a:buChar char="•"/>
            </a:pPr>
            <a:r>
              <a:rPr lang="en-GB" sz="2600" dirty="0"/>
              <a:t>Role often seen as a trusted community member for children</a:t>
            </a:r>
            <a:endParaRPr dirty="0"/>
          </a:p>
          <a:p>
            <a:pPr marL="685800" lvl="1" indent="-228600" algn="l" rtl="0">
              <a:lnSpc>
                <a:spcPct val="90000"/>
              </a:lnSpc>
              <a:spcBef>
                <a:spcPts val="500"/>
              </a:spcBef>
              <a:spcAft>
                <a:spcPts val="0"/>
              </a:spcAft>
              <a:buSzPts val="2600"/>
              <a:buChar char="•"/>
            </a:pPr>
            <a:r>
              <a:rPr lang="en-GB" sz="2600" dirty="0"/>
              <a:t>An important opportunity to help vulnerable children/caregivers access support and services</a:t>
            </a:r>
            <a:endParaRPr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p:sp>
        <p:nvSpPr>
          <p:cNvPr id="358" name="Google Shape;358;p12"/>
          <p:cNvSpPr txBox="1">
            <a:spLocks noGrp="1"/>
          </p:cNvSpPr>
          <p:nvPr>
            <p:ph type="body" idx="1"/>
          </p:nvPr>
        </p:nvSpPr>
        <p:spPr>
          <a:xfrm>
            <a:off x="4100513" y="528638"/>
            <a:ext cx="7807070" cy="1271587"/>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026794"/>
              </a:buClr>
              <a:buSzPts val="3200"/>
              <a:buNone/>
            </a:pPr>
            <a:r>
              <a:rPr lang="en-GB"/>
              <a:t>INCREASED VULNERABILITY MAY COME FROM: </a:t>
            </a:r>
            <a:endParaRPr/>
          </a:p>
        </p:txBody>
      </p:sp>
      <p:sp>
        <p:nvSpPr>
          <p:cNvPr id="359" name="Google Shape;359;p12"/>
          <p:cNvSpPr txBox="1">
            <a:spLocks noGrp="1"/>
          </p:cNvSpPr>
          <p:nvPr>
            <p:ph type="body" idx="2"/>
          </p:nvPr>
        </p:nvSpPr>
        <p:spPr>
          <a:xfrm>
            <a:off x="4100513" y="1863852"/>
            <a:ext cx="7300912" cy="4232148"/>
          </a:xfrm>
          <a:prstGeom prst="rect">
            <a:avLst/>
          </a:prstGeom>
          <a:noFill/>
          <a:ln>
            <a:noFill/>
          </a:ln>
        </p:spPr>
        <p:txBody>
          <a:bodyPr spcFirstLastPara="1" wrap="square" lIns="91425" tIns="45700" rIns="91425" bIns="45700" anchor="t" anchorCtr="0">
            <a:normAutofit lnSpcReduction="10000"/>
          </a:bodyPr>
          <a:lstStyle/>
          <a:p>
            <a:pPr marL="228600" lvl="0" indent="-228600" algn="l" rtl="0">
              <a:lnSpc>
                <a:spcPct val="90000"/>
              </a:lnSpc>
              <a:spcBef>
                <a:spcPts val="0"/>
              </a:spcBef>
              <a:spcAft>
                <a:spcPts val="0"/>
              </a:spcAft>
              <a:buClr>
                <a:schemeClr val="accent3"/>
              </a:buClr>
              <a:buSzPts val="2800"/>
              <a:buChar char="•"/>
            </a:pPr>
            <a:r>
              <a:rPr lang="en-GB" dirty="0"/>
              <a:t>Limited access to education, low skills, decent work opportunities </a:t>
            </a:r>
            <a:endParaRPr dirty="0"/>
          </a:p>
          <a:p>
            <a:pPr marL="228600" lvl="0" indent="-228600" algn="l" rtl="0">
              <a:lnSpc>
                <a:spcPct val="90000"/>
              </a:lnSpc>
              <a:spcBef>
                <a:spcPts val="1000"/>
              </a:spcBef>
              <a:spcAft>
                <a:spcPts val="0"/>
              </a:spcAft>
              <a:buClr>
                <a:schemeClr val="accent3"/>
              </a:buClr>
              <a:buSzPts val="2800"/>
              <a:buChar char="•"/>
            </a:pPr>
            <a:r>
              <a:rPr lang="en-GB" dirty="0"/>
              <a:t>Extra costs for (health) care, aids, education, etc. pushes families into poverty</a:t>
            </a:r>
            <a:endParaRPr dirty="0"/>
          </a:p>
          <a:p>
            <a:pPr marL="228600" lvl="0" indent="-228600" algn="l" rtl="0">
              <a:lnSpc>
                <a:spcPct val="90000"/>
              </a:lnSpc>
              <a:spcBef>
                <a:spcPts val="1000"/>
              </a:spcBef>
              <a:spcAft>
                <a:spcPts val="0"/>
              </a:spcAft>
              <a:buClr>
                <a:schemeClr val="accent3"/>
              </a:buClr>
              <a:buSzPts val="2800"/>
              <a:buChar char="•"/>
            </a:pPr>
            <a:r>
              <a:rPr lang="en-GB" dirty="0"/>
              <a:t>Poverty can cause disability (neglect, malnourishment, abuse, violence, etc. )</a:t>
            </a:r>
            <a:endParaRPr dirty="0"/>
          </a:p>
          <a:p>
            <a:pPr marL="228600" lvl="0" indent="-228600" algn="l" rtl="0">
              <a:lnSpc>
                <a:spcPct val="90000"/>
              </a:lnSpc>
              <a:spcBef>
                <a:spcPts val="1000"/>
              </a:spcBef>
              <a:spcAft>
                <a:spcPts val="0"/>
              </a:spcAft>
              <a:buClr>
                <a:schemeClr val="accent3"/>
              </a:buClr>
              <a:buSzPts val="2800"/>
              <a:buChar char="•"/>
            </a:pPr>
            <a:r>
              <a:rPr lang="en-GB" dirty="0"/>
              <a:t>EVIDENCE IS NOT CLEAR… In some places provides a level of protection from child labour?</a:t>
            </a:r>
            <a:endParaRPr dirty="0"/>
          </a:p>
        </p:txBody>
      </p:sp>
      <p:sp>
        <p:nvSpPr>
          <p:cNvPr id="360" name="Google Shape;360;p12"/>
          <p:cNvSpPr txBox="1">
            <a:spLocks noGrp="1"/>
          </p:cNvSpPr>
          <p:nvPr>
            <p:ph type="body" idx="3"/>
          </p:nvPr>
        </p:nvSpPr>
        <p:spPr>
          <a:xfrm>
            <a:off x="284417" y="528638"/>
            <a:ext cx="2970847" cy="4799266"/>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3600"/>
              <a:buNone/>
            </a:pPr>
            <a:r>
              <a:rPr lang="en-GB" sz="3400"/>
              <a:t>DISABILITY (AND ILL-HEALTH) AS A RISK FACTOR CHILD LABOUR </a:t>
            </a:r>
            <a:endParaRPr sz="340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65"/>
        <p:cNvGrpSpPr/>
        <p:nvPr/>
      </p:nvGrpSpPr>
      <p:grpSpPr>
        <a:xfrm>
          <a:off x="0" y="0"/>
          <a:ext cx="0" cy="0"/>
          <a:chOff x="0" y="0"/>
          <a:chExt cx="0" cy="0"/>
        </a:xfrm>
      </p:grpSpPr>
      <p:sp>
        <p:nvSpPr>
          <p:cNvPr id="366" name="Google Shape;366;p13"/>
          <p:cNvSpPr txBox="1">
            <a:spLocks noGrp="1"/>
          </p:cNvSpPr>
          <p:nvPr>
            <p:ph type="body" idx="1"/>
          </p:nvPr>
        </p:nvSpPr>
        <p:spPr>
          <a:xfrm>
            <a:off x="4752975" y="1138240"/>
            <a:ext cx="8315325" cy="1271587"/>
          </a:xfrm>
          <a:prstGeom prst="rect">
            <a:avLst/>
          </a:prstGeom>
          <a:noFill/>
          <a:ln>
            <a:noFill/>
          </a:ln>
        </p:spPr>
        <p:txBody>
          <a:bodyPr spcFirstLastPara="1" wrap="square" lIns="91425" tIns="45700" rIns="91425" bIns="45700" anchor="t" anchorCtr="0">
            <a:noAutofit/>
          </a:bodyPr>
          <a:lstStyle/>
          <a:p>
            <a:pPr marL="457200" lvl="0" indent="-457200" algn="l" rtl="0">
              <a:lnSpc>
                <a:spcPct val="90000"/>
              </a:lnSpc>
              <a:spcBef>
                <a:spcPts val="0"/>
              </a:spcBef>
              <a:spcAft>
                <a:spcPts val="0"/>
              </a:spcAft>
              <a:buClr>
                <a:schemeClr val="dk1"/>
              </a:buClr>
              <a:buSzPts val="3600"/>
              <a:buFont typeface="Arial"/>
              <a:buChar char="•"/>
            </a:pPr>
            <a:r>
              <a:rPr lang="en-GB" sz="3600" b="0">
                <a:solidFill>
                  <a:schemeClr val="dk1"/>
                </a:solidFill>
              </a:rPr>
              <a:t>Biological hazards</a:t>
            </a:r>
            <a:endParaRPr/>
          </a:p>
          <a:p>
            <a:pPr marL="457200" lvl="0" indent="-457200" algn="l" rtl="0">
              <a:lnSpc>
                <a:spcPct val="90000"/>
              </a:lnSpc>
              <a:spcBef>
                <a:spcPts val="1000"/>
              </a:spcBef>
              <a:spcAft>
                <a:spcPts val="0"/>
              </a:spcAft>
              <a:buClr>
                <a:schemeClr val="dk1"/>
              </a:buClr>
              <a:buSzPts val="3600"/>
              <a:buFont typeface="Arial"/>
              <a:buChar char="•"/>
            </a:pPr>
            <a:r>
              <a:rPr lang="en-GB" sz="3600" b="0">
                <a:solidFill>
                  <a:schemeClr val="dk1"/>
                </a:solidFill>
              </a:rPr>
              <a:t>Chemical hazards</a:t>
            </a:r>
            <a:endParaRPr/>
          </a:p>
          <a:p>
            <a:pPr marL="457200" lvl="0" indent="-457200" algn="l" rtl="0">
              <a:lnSpc>
                <a:spcPct val="90000"/>
              </a:lnSpc>
              <a:spcBef>
                <a:spcPts val="1000"/>
              </a:spcBef>
              <a:spcAft>
                <a:spcPts val="0"/>
              </a:spcAft>
              <a:buClr>
                <a:schemeClr val="dk1"/>
              </a:buClr>
              <a:buSzPts val="3600"/>
              <a:buFont typeface="Arial"/>
              <a:buChar char="•"/>
            </a:pPr>
            <a:r>
              <a:rPr lang="en-GB" sz="3600" b="0">
                <a:solidFill>
                  <a:schemeClr val="dk1"/>
                </a:solidFill>
              </a:rPr>
              <a:t>Ergonomic hazards</a:t>
            </a:r>
            <a:endParaRPr/>
          </a:p>
          <a:p>
            <a:pPr marL="457200" lvl="0" indent="-457200" algn="l" rtl="0">
              <a:lnSpc>
                <a:spcPct val="90000"/>
              </a:lnSpc>
              <a:spcBef>
                <a:spcPts val="1000"/>
              </a:spcBef>
              <a:spcAft>
                <a:spcPts val="0"/>
              </a:spcAft>
              <a:buClr>
                <a:schemeClr val="dk1"/>
              </a:buClr>
              <a:buSzPts val="3600"/>
              <a:buFont typeface="Arial"/>
              <a:buChar char="•"/>
            </a:pPr>
            <a:r>
              <a:rPr lang="en-GB" sz="3600" b="0">
                <a:solidFill>
                  <a:schemeClr val="dk1"/>
                </a:solidFill>
              </a:rPr>
              <a:t>Physical hazards</a:t>
            </a:r>
            <a:endParaRPr/>
          </a:p>
          <a:p>
            <a:pPr marL="457200" lvl="0" indent="-457200" algn="l" rtl="0">
              <a:lnSpc>
                <a:spcPct val="90000"/>
              </a:lnSpc>
              <a:spcBef>
                <a:spcPts val="1000"/>
              </a:spcBef>
              <a:spcAft>
                <a:spcPts val="0"/>
              </a:spcAft>
              <a:buClr>
                <a:schemeClr val="dk1"/>
              </a:buClr>
              <a:buSzPts val="3600"/>
              <a:buFont typeface="Arial"/>
              <a:buChar char="•"/>
            </a:pPr>
            <a:r>
              <a:rPr lang="en-GB" sz="3600" b="0">
                <a:solidFill>
                  <a:schemeClr val="dk1"/>
                </a:solidFill>
              </a:rPr>
              <a:t>Psychological hazards</a:t>
            </a:r>
            <a:endParaRPr/>
          </a:p>
          <a:p>
            <a:pPr marL="457200" lvl="0" indent="-457200" algn="l" rtl="0">
              <a:lnSpc>
                <a:spcPct val="90000"/>
              </a:lnSpc>
              <a:spcBef>
                <a:spcPts val="1000"/>
              </a:spcBef>
              <a:spcAft>
                <a:spcPts val="0"/>
              </a:spcAft>
              <a:buClr>
                <a:schemeClr val="dk1"/>
              </a:buClr>
              <a:buSzPts val="3600"/>
              <a:buFont typeface="Arial"/>
              <a:buChar char="•"/>
            </a:pPr>
            <a:r>
              <a:rPr lang="en-GB" sz="3600" b="0">
                <a:solidFill>
                  <a:schemeClr val="dk1"/>
                </a:solidFill>
              </a:rPr>
              <a:t>Social hazards</a:t>
            </a:r>
            <a:endParaRPr/>
          </a:p>
          <a:p>
            <a:pPr marL="457200" lvl="0" indent="-457200" algn="l" rtl="0">
              <a:lnSpc>
                <a:spcPct val="90000"/>
              </a:lnSpc>
              <a:spcBef>
                <a:spcPts val="1000"/>
              </a:spcBef>
              <a:spcAft>
                <a:spcPts val="0"/>
              </a:spcAft>
              <a:buClr>
                <a:schemeClr val="dk1"/>
              </a:buClr>
              <a:buSzPts val="3600"/>
              <a:buFont typeface="Arial"/>
              <a:buChar char="•"/>
            </a:pPr>
            <a:r>
              <a:rPr lang="en-GB" sz="3600" b="0">
                <a:solidFill>
                  <a:schemeClr val="dk1"/>
                </a:solidFill>
              </a:rPr>
              <a:t>Other physical risks</a:t>
            </a:r>
            <a:endParaRPr/>
          </a:p>
          <a:p>
            <a:pPr marL="457200" lvl="0" indent="-457200" algn="l" rtl="0">
              <a:lnSpc>
                <a:spcPct val="90000"/>
              </a:lnSpc>
              <a:spcBef>
                <a:spcPts val="1000"/>
              </a:spcBef>
              <a:spcAft>
                <a:spcPts val="0"/>
              </a:spcAft>
              <a:buClr>
                <a:schemeClr val="dk1"/>
              </a:buClr>
              <a:buSzPts val="3600"/>
              <a:buFont typeface="Arial"/>
              <a:buChar char="•"/>
            </a:pPr>
            <a:r>
              <a:rPr lang="en-GB" sz="3600" b="0">
                <a:solidFill>
                  <a:schemeClr val="dk1"/>
                </a:solidFill>
              </a:rPr>
              <a:t>Working conditions</a:t>
            </a:r>
            <a:endParaRPr/>
          </a:p>
          <a:p>
            <a:pPr marL="457200" lvl="0" indent="-304800" algn="l" rtl="0">
              <a:lnSpc>
                <a:spcPct val="90000"/>
              </a:lnSpc>
              <a:spcBef>
                <a:spcPts val="1000"/>
              </a:spcBef>
              <a:spcAft>
                <a:spcPts val="0"/>
              </a:spcAft>
              <a:buClr>
                <a:srgbClr val="026794"/>
              </a:buClr>
              <a:buSzPts val="2400"/>
              <a:buFont typeface="Arial"/>
              <a:buNone/>
            </a:pPr>
            <a:endParaRPr sz="2400">
              <a:solidFill>
                <a:schemeClr val="dk1"/>
              </a:solidFill>
            </a:endParaRPr>
          </a:p>
          <a:p>
            <a:pPr marL="0" lvl="0" indent="0" algn="l" rtl="0">
              <a:lnSpc>
                <a:spcPct val="90000"/>
              </a:lnSpc>
              <a:spcBef>
                <a:spcPts val="1000"/>
              </a:spcBef>
              <a:spcAft>
                <a:spcPts val="0"/>
              </a:spcAft>
              <a:buClr>
                <a:srgbClr val="026794"/>
              </a:buClr>
              <a:buSzPts val="2400"/>
              <a:buNone/>
            </a:pPr>
            <a:endParaRPr sz="2400">
              <a:solidFill>
                <a:schemeClr val="dk1"/>
              </a:solidFill>
            </a:endParaRPr>
          </a:p>
        </p:txBody>
      </p:sp>
      <p:sp>
        <p:nvSpPr>
          <p:cNvPr id="367" name="Google Shape;367;p13"/>
          <p:cNvSpPr txBox="1">
            <a:spLocks noGrp="1"/>
          </p:cNvSpPr>
          <p:nvPr>
            <p:ph type="body" idx="3"/>
          </p:nvPr>
        </p:nvSpPr>
        <p:spPr>
          <a:xfrm>
            <a:off x="134271" y="528638"/>
            <a:ext cx="3350958" cy="4799266"/>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3600"/>
              <a:buNone/>
            </a:pPr>
            <a:r>
              <a:rPr lang="en-GB" sz="3400"/>
              <a:t>HAZARDS IN THE WORKPLACE</a:t>
            </a:r>
            <a:endParaRPr sz="3400"/>
          </a:p>
        </p:txBody>
      </p:sp>
      <p:pic>
        <p:nvPicPr>
          <p:cNvPr id="368" name="Google Shape;368;p13" descr="page1image2090180384"/>
          <p:cNvPicPr preferRelativeResize="0"/>
          <p:nvPr/>
        </p:nvPicPr>
        <p:blipFill rotWithShape="1">
          <a:blip r:embed="rId3">
            <a:alphaModFix/>
          </a:blip>
          <a:srcRect/>
          <a:stretch/>
        </p:blipFill>
        <p:spPr>
          <a:xfrm>
            <a:off x="21224875" y="3181350"/>
            <a:ext cx="6235700" cy="12700"/>
          </a:xfrm>
          <a:prstGeom prst="rect">
            <a:avLst/>
          </a:prstGeom>
          <a:noFill/>
          <a:ln>
            <a:noFill/>
          </a:ln>
        </p:spPr>
      </p:pic>
      <p:pic>
        <p:nvPicPr>
          <p:cNvPr id="369" name="Google Shape;369;p13" descr="page1image2090180736"/>
          <p:cNvPicPr preferRelativeResize="0"/>
          <p:nvPr/>
        </p:nvPicPr>
        <p:blipFill rotWithShape="1">
          <a:blip r:embed="rId3">
            <a:alphaModFix/>
          </a:blip>
          <a:srcRect/>
          <a:stretch/>
        </p:blipFill>
        <p:spPr>
          <a:xfrm>
            <a:off x="27701875" y="3181350"/>
            <a:ext cx="6235700" cy="12700"/>
          </a:xfrm>
          <a:prstGeom prst="rect">
            <a:avLst/>
          </a:prstGeom>
          <a:noFill/>
          <a:ln>
            <a:noFill/>
          </a:ln>
        </p:spPr>
      </p:pic>
      <p:pic>
        <p:nvPicPr>
          <p:cNvPr id="370" name="Google Shape;370;p13" descr="page1image2090181024"/>
          <p:cNvPicPr preferRelativeResize="0"/>
          <p:nvPr/>
        </p:nvPicPr>
        <p:blipFill rotWithShape="1">
          <a:blip r:embed="rId3">
            <a:alphaModFix/>
          </a:blip>
          <a:srcRect/>
          <a:stretch/>
        </p:blipFill>
        <p:spPr>
          <a:xfrm>
            <a:off x="34178875" y="3181350"/>
            <a:ext cx="6235700" cy="12700"/>
          </a:xfrm>
          <a:prstGeom prst="rect">
            <a:avLst/>
          </a:prstGeom>
          <a:noFill/>
          <a:ln>
            <a:noFill/>
          </a:ln>
        </p:spPr>
      </p:pic>
      <p:pic>
        <p:nvPicPr>
          <p:cNvPr id="371" name="Google Shape;371;p13" descr="page2image1892047920"/>
          <p:cNvPicPr preferRelativeResize="0"/>
          <p:nvPr/>
        </p:nvPicPr>
        <p:blipFill rotWithShape="1">
          <a:blip r:embed="rId4">
            <a:alphaModFix/>
          </a:blip>
          <a:srcRect/>
          <a:stretch/>
        </p:blipFill>
        <p:spPr>
          <a:xfrm>
            <a:off x="1730375" y="3455988"/>
            <a:ext cx="393700" cy="241300"/>
          </a:xfrm>
          <a:prstGeom prst="rect">
            <a:avLst/>
          </a:prstGeom>
          <a:noFill/>
          <a:ln>
            <a:noFill/>
          </a:ln>
        </p:spPr>
      </p:pic>
      <p:pic>
        <p:nvPicPr>
          <p:cNvPr id="372" name="Google Shape;372;p13" descr="page2image2069656272"/>
          <p:cNvPicPr preferRelativeResize="0"/>
          <p:nvPr/>
        </p:nvPicPr>
        <p:blipFill rotWithShape="1">
          <a:blip r:embed="rId5">
            <a:alphaModFix/>
          </a:blip>
          <a:srcRect/>
          <a:stretch/>
        </p:blipFill>
        <p:spPr>
          <a:xfrm>
            <a:off x="2212975" y="3455988"/>
            <a:ext cx="393700" cy="241300"/>
          </a:xfrm>
          <a:prstGeom prst="rect">
            <a:avLst/>
          </a:prstGeom>
          <a:noFill/>
          <a:ln>
            <a:noFill/>
          </a:ln>
        </p:spPr>
      </p:pic>
      <p:pic>
        <p:nvPicPr>
          <p:cNvPr id="373" name="Google Shape;373;p13" descr="page2image2090352784"/>
          <p:cNvPicPr preferRelativeResize="0"/>
          <p:nvPr/>
        </p:nvPicPr>
        <p:blipFill rotWithShape="1">
          <a:blip r:embed="rId6">
            <a:alphaModFix/>
          </a:blip>
          <a:srcRect/>
          <a:stretch/>
        </p:blipFill>
        <p:spPr>
          <a:xfrm>
            <a:off x="9023350" y="3455988"/>
            <a:ext cx="6235700" cy="12700"/>
          </a:xfrm>
          <a:prstGeom prst="rect">
            <a:avLst/>
          </a:prstGeom>
          <a:noFill/>
          <a:ln>
            <a:noFill/>
          </a:ln>
        </p:spPr>
      </p:pic>
      <p:pic>
        <p:nvPicPr>
          <p:cNvPr id="374" name="Google Shape;374;p13" descr="page2image2090353072"/>
          <p:cNvPicPr preferRelativeResize="0"/>
          <p:nvPr/>
        </p:nvPicPr>
        <p:blipFill rotWithShape="1">
          <a:blip r:embed="rId6">
            <a:alphaModFix/>
          </a:blip>
          <a:srcRect/>
          <a:stretch/>
        </p:blipFill>
        <p:spPr>
          <a:xfrm>
            <a:off x="15362238" y="3455988"/>
            <a:ext cx="6235700" cy="12700"/>
          </a:xfrm>
          <a:prstGeom prst="rect">
            <a:avLst/>
          </a:prstGeom>
          <a:noFill/>
          <a:ln>
            <a:noFill/>
          </a:ln>
        </p:spPr>
      </p:pic>
      <p:pic>
        <p:nvPicPr>
          <p:cNvPr id="375" name="Google Shape;375;p13" descr="page2image2090353360"/>
          <p:cNvPicPr preferRelativeResize="0"/>
          <p:nvPr/>
        </p:nvPicPr>
        <p:blipFill rotWithShape="1">
          <a:blip r:embed="rId6">
            <a:alphaModFix/>
          </a:blip>
          <a:srcRect/>
          <a:stretch/>
        </p:blipFill>
        <p:spPr>
          <a:xfrm>
            <a:off x="21701125" y="3455988"/>
            <a:ext cx="6235700" cy="12700"/>
          </a:xfrm>
          <a:prstGeom prst="rect">
            <a:avLst/>
          </a:prstGeom>
          <a:noFill/>
          <a:ln>
            <a:noFill/>
          </a:ln>
        </p:spPr>
      </p:pic>
      <p:pic>
        <p:nvPicPr>
          <p:cNvPr id="376" name="Google Shape;376;p13" descr="page2image2090353712"/>
          <p:cNvPicPr preferRelativeResize="0"/>
          <p:nvPr/>
        </p:nvPicPr>
        <p:blipFill rotWithShape="1">
          <a:blip r:embed="rId6">
            <a:alphaModFix/>
          </a:blip>
          <a:srcRect/>
          <a:stretch/>
        </p:blipFill>
        <p:spPr>
          <a:xfrm>
            <a:off x="28040013" y="3455988"/>
            <a:ext cx="6235700" cy="12700"/>
          </a:xfrm>
          <a:prstGeom prst="rect">
            <a:avLst/>
          </a:prstGeom>
          <a:noFill/>
          <a:ln>
            <a:noFill/>
          </a:ln>
        </p:spPr>
      </p:pic>
      <p:pic>
        <p:nvPicPr>
          <p:cNvPr id="377" name="Google Shape;377;p13" descr="page2image2090354000"/>
          <p:cNvPicPr preferRelativeResize="0"/>
          <p:nvPr/>
        </p:nvPicPr>
        <p:blipFill rotWithShape="1">
          <a:blip r:embed="rId6">
            <a:alphaModFix/>
          </a:blip>
          <a:srcRect/>
          <a:stretch/>
        </p:blipFill>
        <p:spPr>
          <a:xfrm>
            <a:off x="34378900" y="3455988"/>
            <a:ext cx="6235700" cy="12700"/>
          </a:xfrm>
          <a:prstGeom prst="rect">
            <a:avLst/>
          </a:prstGeom>
          <a:noFill/>
          <a:ln>
            <a:noFill/>
          </a:ln>
        </p:spPr>
      </p:pic>
      <p:pic>
        <p:nvPicPr>
          <p:cNvPr id="378" name="Google Shape;378;p13" descr="page2image2090354288"/>
          <p:cNvPicPr preferRelativeResize="0"/>
          <p:nvPr/>
        </p:nvPicPr>
        <p:blipFill rotWithShape="1">
          <a:blip r:embed="rId6">
            <a:alphaModFix/>
          </a:blip>
          <a:srcRect/>
          <a:stretch/>
        </p:blipFill>
        <p:spPr>
          <a:xfrm>
            <a:off x="40717788" y="3455988"/>
            <a:ext cx="6235700" cy="12700"/>
          </a:xfrm>
          <a:prstGeom prst="rect">
            <a:avLst/>
          </a:prstGeom>
          <a:noFill/>
          <a:ln>
            <a:noFill/>
          </a:ln>
        </p:spPr>
      </p:pic>
      <p:pic>
        <p:nvPicPr>
          <p:cNvPr id="379" name="Google Shape;379;p13" descr="page2image2090354576"/>
          <p:cNvPicPr preferRelativeResize="0"/>
          <p:nvPr/>
        </p:nvPicPr>
        <p:blipFill rotWithShape="1">
          <a:blip r:embed="rId6">
            <a:alphaModFix/>
          </a:blip>
          <a:srcRect/>
          <a:stretch/>
        </p:blipFill>
        <p:spPr>
          <a:xfrm>
            <a:off x="47056675" y="3455988"/>
            <a:ext cx="6235700" cy="12700"/>
          </a:xfrm>
          <a:prstGeom prst="rect">
            <a:avLst/>
          </a:prstGeom>
          <a:noFill/>
          <a:ln>
            <a:noFill/>
          </a:ln>
        </p:spPr>
      </p:pic>
      <p:pic>
        <p:nvPicPr>
          <p:cNvPr id="380" name="Google Shape;380;p13" descr="page3image2086843728"/>
          <p:cNvPicPr preferRelativeResize="0"/>
          <p:nvPr/>
        </p:nvPicPr>
        <p:blipFill rotWithShape="1">
          <a:blip r:embed="rId4">
            <a:alphaModFix/>
          </a:blip>
          <a:srcRect/>
          <a:stretch/>
        </p:blipFill>
        <p:spPr>
          <a:xfrm>
            <a:off x="3876675" y="3730625"/>
            <a:ext cx="393700" cy="241300"/>
          </a:xfrm>
          <a:prstGeom prst="rect">
            <a:avLst/>
          </a:prstGeom>
          <a:noFill/>
          <a:ln>
            <a:noFill/>
          </a:ln>
        </p:spPr>
      </p:pic>
      <p:pic>
        <p:nvPicPr>
          <p:cNvPr id="381" name="Google Shape;381;p13" descr="page3image2086845104"/>
          <p:cNvPicPr preferRelativeResize="0"/>
          <p:nvPr/>
        </p:nvPicPr>
        <p:blipFill rotWithShape="1">
          <a:blip r:embed="rId5">
            <a:alphaModFix/>
          </a:blip>
          <a:srcRect/>
          <a:stretch/>
        </p:blipFill>
        <p:spPr>
          <a:xfrm>
            <a:off x="4359275" y="3730625"/>
            <a:ext cx="393700" cy="241300"/>
          </a:xfrm>
          <a:prstGeom prst="rect">
            <a:avLst/>
          </a:prstGeom>
          <a:noFill/>
          <a:ln>
            <a:noFill/>
          </a:ln>
        </p:spPr>
      </p:pic>
      <p:pic>
        <p:nvPicPr>
          <p:cNvPr id="382" name="Google Shape;382;p13" descr="page3image2062463856"/>
          <p:cNvPicPr preferRelativeResize="0"/>
          <p:nvPr/>
        </p:nvPicPr>
        <p:blipFill rotWithShape="1">
          <a:blip r:embed="rId6">
            <a:alphaModFix/>
          </a:blip>
          <a:srcRect/>
          <a:stretch/>
        </p:blipFill>
        <p:spPr>
          <a:xfrm>
            <a:off x="11169650" y="3730625"/>
            <a:ext cx="6235700" cy="12700"/>
          </a:xfrm>
          <a:prstGeom prst="rect">
            <a:avLst/>
          </a:prstGeom>
          <a:noFill/>
          <a:ln>
            <a:noFill/>
          </a:ln>
        </p:spPr>
      </p:pic>
      <p:pic>
        <p:nvPicPr>
          <p:cNvPr id="383" name="Google Shape;383;p13" descr="page3image2062464144"/>
          <p:cNvPicPr preferRelativeResize="0"/>
          <p:nvPr/>
        </p:nvPicPr>
        <p:blipFill rotWithShape="1">
          <a:blip r:embed="rId6">
            <a:alphaModFix/>
          </a:blip>
          <a:srcRect/>
          <a:stretch/>
        </p:blipFill>
        <p:spPr>
          <a:xfrm>
            <a:off x="17508538" y="3730625"/>
            <a:ext cx="6235700" cy="12700"/>
          </a:xfrm>
          <a:prstGeom prst="rect">
            <a:avLst/>
          </a:prstGeom>
          <a:noFill/>
          <a:ln>
            <a:noFill/>
          </a:ln>
        </p:spPr>
      </p:pic>
      <p:pic>
        <p:nvPicPr>
          <p:cNvPr id="384" name="Google Shape;384;p13" descr="page3image2062371456"/>
          <p:cNvPicPr preferRelativeResize="0"/>
          <p:nvPr/>
        </p:nvPicPr>
        <p:blipFill rotWithShape="1">
          <a:blip r:embed="rId6">
            <a:alphaModFix/>
          </a:blip>
          <a:srcRect/>
          <a:stretch/>
        </p:blipFill>
        <p:spPr>
          <a:xfrm>
            <a:off x="23847425" y="3730625"/>
            <a:ext cx="6235700" cy="12700"/>
          </a:xfrm>
          <a:prstGeom prst="rect">
            <a:avLst/>
          </a:prstGeom>
          <a:noFill/>
          <a:ln>
            <a:noFill/>
          </a:ln>
        </p:spPr>
      </p:pic>
      <p:pic>
        <p:nvPicPr>
          <p:cNvPr id="385" name="Google Shape;385;p13" descr="page3image2062371744"/>
          <p:cNvPicPr preferRelativeResize="0"/>
          <p:nvPr/>
        </p:nvPicPr>
        <p:blipFill rotWithShape="1">
          <a:blip r:embed="rId6">
            <a:alphaModFix/>
          </a:blip>
          <a:srcRect/>
          <a:stretch/>
        </p:blipFill>
        <p:spPr>
          <a:xfrm>
            <a:off x="30186313" y="3730625"/>
            <a:ext cx="6235700" cy="12700"/>
          </a:xfrm>
          <a:prstGeom prst="rect">
            <a:avLst/>
          </a:prstGeom>
          <a:noFill/>
          <a:ln>
            <a:noFill/>
          </a:ln>
        </p:spPr>
      </p:pic>
      <p:pic>
        <p:nvPicPr>
          <p:cNvPr id="386" name="Google Shape;386;p13" descr="page3image2062372032"/>
          <p:cNvPicPr preferRelativeResize="0"/>
          <p:nvPr/>
        </p:nvPicPr>
        <p:blipFill rotWithShape="1">
          <a:blip r:embed="rId6">
            <a:alphaModFix/>
          </a:blip>
          <a:srcRect/>
          <a:stretch/>
        </p:blipFill>
        <p:spPr>
          <a:xfrm>
            <a:off x="36525200" y="3730625"/>
            <a:ext cx="6235700" cy="12700"/>
          </a:xfrm>
          <a:prstGeom prst="rect">
            <a:avLst/>
          </a:prstGeom>
          <a:noFill/>
          <a:ln>
            <a:noFill/>
          </a:ln>
        </p:spPr>
      </p:pic>
      <p:pic>
        <p:nvPicPr>
          <p:cNvPr id="387" name="Google Shape;387;p13" descr="page4image2090464864"/>
          <p:cNvPicPr preferRelativeResize="0"/>
          <p:nvPr/>
        </p:nvPicPr>
        <p:blipFill rotWithShape="1">
          <a:blip r:embed="rId4">
            <a:alphaModFix/>
          </a:blip>
          <a:srcRect/>
          <a:stretch/>
        </p:blipFill>
        <p:spPr>
          <a:xfrm>
            <a:off x="1809750" y="4005263"/>
            <a:ext cx="393700" cy="241300"/>
          </a:xfrm>
          <a:prstGeom prst="rect">
            <a:avLst/>
          </a:prstGeom>
          <a:noFill/>
          <a:ln>
            <a:noFill/>
          </a:ln>
        </p:spPr>
      </p:pic>
      <p:pic>
        <p:nvPicPr>
          <p:cNvPr id="388" name="Google Shape;388;p13" descr="page4image2090453744"/>
          <p:cNvPicPr preferRelativeResize="0"/>
          <p:nvPr/>
        </p:nvPicPr>
        <p:blipFill rotWithShape="1">
          <a:blip r:embed="rId5">
            <a:alphaModFix/>
          </a:blip>
          <a:srcRect/>
          <a:stretch/>
        </p:blipFill>
        <p:spPr>
          <a:xfrm>
            <a:off x="2292350" y="4005263"/>
            <a:ext cx="393700" cy="241300"/>
          </a:xfrm>
          <a:prstGeom prst="rect">
            <a:avLst/>
          </a:prstGeom>
          <a:noFill/>
          <a:ln>
            <a:noFill/>
          </a:ln>
        </p:spPr>
      </p:pic>
      <p:pic>
        <p:nvPicPr>
          <p:cNvPr id="389" name="Google Shape;389;p13" descr="page4image1895295552"/>
          <p:cNvPicPr preferRelativeResize="0"/>
          <p:nvPr/>
        </p:nvPicPr>
        <p:blipFill rotWithShape="1">
          <a:blip r:embed="rId6">
            <a:alphaModFix/>
          </a:blip>
          <a:srcRect/>
          <a:stretch/>
        </p:blipFill>
        <p:spPr>
          <a:xfrm>
            <a:off x="9102725" y="4005263"/>
            <a:ext cx="6235700" cy="12700"/>
          </a:xfrm>
          <a:prstGeom prst="rect">
            <a:avLst/>
          </a:prstGeom>
          <a:noFill/>
          <a:ln>
            <a:noFill/>
          </a:ln>
        </p:spPr>
      </p:pic>
      <p:pic>
        <p:nvPicPr>
          <p:cNvPr id="390" name="Google Shape;390;p13" descr="page4image1895295840"/>
          <p:cNvPicPr preferRelativeResize="0"/>
          <p:nvPr/>
        </p:nvPicPr>
        <p:blipFill rotWithShape="1">
          <a:blip r:embed="rId6">
            <a:alphaModFix/>
          </a:blip>
          <a:srcRect/>
          <a:stretch/>
        </p:blipFill>
        <p:spPr>
          <a:xfrm>
            <a:off x="15441613" y="4005263"/>
            <a:ext cx="6235700" cy="12700"/>
          </a:xfrm>
          <a:prstGeom prst="rect">
            <a:avLst/>
          </a:prstGeom>
          <a:noFill/>
          <a:ln>
            <a:noFill/>
          </a:ln>
        </p:spPr>
      </p:pic>
      <p:pic>
        <p:nvPicPr>
          <p:cNvPr id="391" name="Google Shape;391;p13" descr="page4image1895296128"/>
          <p:cNvPicPr preferRelativeResize="0"/>
          <p:nvPr/>
        </p:nvPicPr>
        <p:blipFill rotWithShape="1">
          <a:blip r:embed="rId6">
            <a:alphaModFix/>
          </a:blip>
          <a:srcRect/>
          <a:stretch/>
        </p:blipFill>
        <p:spPr>
          <a:xfrm>
            <a:off x="21780500" y="4005263"/>
            <a:ext cx="6235700" cy="12700"/>
          </a:xfrm>
          <a:prstGeom prst="rect">
            <a:avLst/>
          </a:prstGeom>
          <a:noFill/>
          <a:ln>
            <a:noFill/>
          </a:ln>
        </p:spPr>
      </p:pic>
      <p:pic>
        <p:nvPicPr>
          <p:cNvPr id="392" name="Google Shape;392;p13" descr="page4image1895296480"/>
          <p:cNvPicPr preferRelativeResize="0"/>
          <p:nvPr/>
        </p:nvPicPr>
        <p:blipFill rotWithShape="1">
          <a:blip r:embed="rId6">
            <a:alphaModFix/>
          </a:blip>
          <a:srcRect/>
          <a:stretch/>
        </p:blipFill>
        <p:spPr>
          <a:xfrm>
            <a:off x="28119388" y="4005263"/>
            <a:ext cx="6235700" cy="12700"/>
          </a:xfrm>
          <a:prstGeom prst="rect">
            <a:avLst/>
          </a:prstGeom>
          <a:noFill/>
          <a:ln>
            <a:noFill/>
          </a:ln>
        </p:spPr>
      </p:pic>
      <p:pic>
        <p:nvPicPr>
          <p:cNvPr id="393" name="Google Shape;393;p13" descr="page4image1895296768"/>
          <p:cNvPicPr preferRelativeResize="0"/>
          <p:nvPr/>
        </p:nvPicPr>
        <p:blipFill rotWithShape="1">
          <a:blip r:embed="rId6">
            <a:alphaModFix/>
          </a:blip>
          <a:srcRect/>
          <a:stretch/>
        </p:blipFill>
        <p:spPr>
          <a:xfrm>
            <a:off x="34458275" y="4005263"/>
            <a:ext cx="6235700" cy="12700"/>
          </a:xfrm>
          <a:prstGeom prst="rect">
            <a:avLst/>
          </a:prstGeom>
          <a:noFill/>
          <a:ln>
            <a:noFill/>
          </a:ln>
        </p:spPr>
      </p:pic>
      <p:pic>
        <p:nvPicPr>
          <p:cNvPr id="394" name="Google Shape;394;p13" descr="page5image1985378240"/>
          <p:cNvPicPr preferRelativeResize="0"/>
          <p:nvPr/>
        </p:nvPicPr>
        <p:blipFill rotWithShape="1">
          <a:blip r:embed="rId4">
            <a:alphaModFix/>
          </a:blip>
          <a:srcRect/>
          <a:stretch/>
        </p:blipFill>
        <p:spPr>
          <a:xfrm>
            <a:off x="1730375" y="4279900"/>
            <a:ext cx="393700" cy="241300"/>
          </a:xfrm>
          <a:prstGeom prst="rect">
            <a:avLst/>
          </a:prstGeom>
          <a:noFill/>
          <a:ln>
            <a:noFill/>
          </a:ln>
        </p:spPr>
      </p:pic>
      <p:pic>
        <p:nvPicPr>
          <p:cNvPr id="395" name="Google Shape;395;p13" descr="page5image1985337424"/>
          <p:cNvPicPr preferRelativeResize="0"/>
          <p:nvPr/>
        </p:nvPicPr>
        <p:blipFill rotWithShape="1">
          <a:blip r:embed="rId5">
            <a:alphaModFix/>
          </a:blip>
          <a:srcRect/>
          <a:stretch/>
        </p:blipFill>
        <p:spPr>
          <a:xfrm>
            <a:off x="2212975" y="4279900"/>
            <a:ext cx="393700" cy="241300"/>
          </a:xfrm>
          <a:prstGeom prst="rect">
            <a:avLst/>
          </a:prstGeom>
          <a:noFill/>
          <a:ln>
            <a:noFill/>
          </a:ln>
        </p:spPr>
      </p:pic>
      <p:pic>
        <p:nvPicPr>
          <p:cNvPr id="396" name="Google Shape;396;p13" descr="page5image2101430192"/>
          <p:cNvPicPr preferRelativeResize="0"/>
          <p:nvPr/>
        </p:nvPicPr>
        <p:blipFill rotWithShape="1">
          <a:blip r:embed="rId6">
            <a:alphaModFix/>
          </a:blip>
          <a:srcRect/>
          <a:stretch/>
        </p:blipFill>
        <p:spPr>
          <a:xfrm>
            <a:off x="9023350" y="4279900"/>
            <a:ext cx="6235700" cy="12700"/>
          </a:xfrm>
          <a:prstGeom prst="rect">
            <a:avLst/>
          </a:prstGeom>
          <a:noFill/>
          <a:ln>
            <a:noFill/>
          </a:ln>
        </p:spPr>
      </p:pic>
      <p:pic>
        <p:nvPicPr>
          <p:cNvPr id="397" name="Google Shape;397;p13" descr="page5image2101430480"/>
          <p:cNvPicPr preferRelativeResize="0"/>
          <p:nvPr/>
        </p:nvPicPr>
        <p:blipFill rotWithShape="1">
          <a:blip r:embed="rId6">
            <a:alphaModFix/>
          </a:blip>
          <a:srcRect/>
          <a:stretch/>
        </p:blipFill>
        <p:spPr>
          <a:xfrm>
            <a:off x="15362238" y="4279900"/>
            <a:ext cx="6235700" cy="12700"/>
          </a:xfrm>
          <a:prstGeom prst="rect">
            <a:avLst/>
          </a:prstGeom>
          <a:noFill/>
          <a:ln>
            <a:noFill/>
          </a:ln>
        </p:spPr>
      </p:pic>
      <p:pic>
        <p:nvPicPr>
          <p:cNvPr id="398" name="Google Shape;398;p13" descr="page5image2101430768"/>
          <p:cNvPicPr preferRelativeResize="0"/>
          <p:nvPr/>
        </p:nvPicPr>
        <p:blipFill rotWithShape="1">
          <a:blip r:embed="rId6">
            <a:alphaModFix/>
          </a:blip>
          <a:srcRect/>
          <a:stretch/>
        </p:blipFill>
        <p:spPr>
          <a:xfrm>
            <a:off x="21701125" y="4279900"/>
            <a:ext cx="6235700" cy="12700"/>
          </a:xfrm>
          <a:prstGeom prst="rect">
            <a:avLst/>
          </a:prstGeom>
          <a:noFill/>
          <a:ln>
            <a:noFill/>
          </a:ln>
        </p:spPr>
      </p:pic>
      <p:pic>
        <p:nvPicPr>
          <p:cNvPr id="399" name="Google Shape;399;p13" descr="page5image2101431120"/>
          <p:cNvPicPr preferRelativeResize="0"/>
          <p:nvPr/>
        </p:nvPicPr>
        <p:blipFill rotWithShape="1">
          <a:blip r:embed="rId6">
            <a:alphaModFix/>
          </a:blip>
          <a:srcRect/>
          <a:stretch/>
        </p:blipFill>
        <p:spPr>
          <a:xfrm>
            <a:off x="28040013" y="4279900"/>
            <a:ext cx="6235700" cy="12700"/>
          </a:xfrm>
          <a:prstGeom prst="rect">
            <a:avLst/>
          </a:prstGeom>
          <a:noFill/>
          <a:ln>
            <a:noFill/>
          </a:ln>
        </p:spPr>
      </p:pic>
      <p:pic>
        <p:nvPicPr>
          <p:cNvPr id="400" name="Google Shape;400;p13" descr="page5image2101431408"/>
          <p:cNvPicPr preferRelativeResize="0"/>
          <p:nvPr/>
        </p:nvPicPr>
        <p:blipFill rotWithShape="1">
          <a:blip r:embed="rId6">
            <a:alphaModFix/>
          </a:blip>
          <a:srcRect/>
          <a:stretch/>
        </p:blipFill>
        <p:spPr>
          <a:xfrm>
            <a:off x="34378900" y="4279900"/>
            <a:ext cx="6235700" cy="12700"/>
          </a:xfrm>
          <a:prstGeom prst="rect">
            <a:avLst/>
          </a:prstGeom>
          <a:noFill/>
          <a:ln>
            <a:noFill/>
          </a:ln>
        </p:spPr>
      </p:pic>
      <p:pic>
        <p:nvPicPr>
          <p:cNvPr id="401" name="Google Shape;401;p13" descr="page5image2101431696"/>
          <p:cNvPicPr preferRelativeResize="0"/>
          <p:nvPr/>
        </p:nvPicPr>
        <p:blipFill rotWithShape="1">
          <a:blip r:embed="rId6">
            <a:alphaModFix/>
          </a:blip>
          <a:srcRect/>
          <a:stretch/>
        </p:blipFill>
        <p:spPr>
          <a:xfrm>
            <a:off x="40717788" y="4279900"/>
            <a:ext cx="6235700" cy="12700"/>
          </a:xfrm>
          <a:prstGeom prst="rect">
            <a:avLst/>
          </a:prstGeom>
          <a:noFill/>
          <a:ln>
            <a:noFill/>
          </a:ln>
        </p:spPr>
      </p:pic>
      <p:pic>
        <p:nvPicPr>
          <p:cNvPr id="402" name="Google Shape;402;p13" descr="page6image2101594912"/>
          <p:cNvPicPr preferRelativeResize="0"/>
          <p:nvPr/>
        </p:nvPicPr>
        <p:blipFill rotWithShape="1">
          <a:blip r:embed="rId4">
            <a:alphaModFix/>
          </a:blip>
          <a:srcRect/>
          <a:stretch/>
        </p:blipFill>
        <p:spPr>
          <a:xfrm>
            <a:off x="1809750" y="4552950"/>
            <a:ext cx="393700" cy="241300"/>
          </a:xfrm>
          <a:prstGeom prst="rect">
            <a:avLst/>
          </a:prstGeom>
          <a:noFill/>
          <a:ln>
            <a:noFill/>
          </a:ln>
        </p:spPr>
      </p:pic>
      <p:pic>
        <p:nvPicPr>
          <p:cNvPr id="403" name="Google Shape;403;p13" descr="page6image2101588112"/>
          <p:cNvPicPr preferRelativeResize="0"/>
          <p:nvPr/>
        </p:nvPicPr>
        <p:blipFill rotWithShape="1">
          <a:blip r:embed="rId5">
            <a:alphaModFix/>
          </a:blip>
          <a:srcRect/>
          <a:stretch/>
        </p:blipFill>
        <p:spPr>
          <a:xfrm>
            <a:off x="2292350" y="4552950"/>
            <a:ext cx="393700" cy="241300"/>
          </a:xfrm>
          <a:prstGeom prst="rect">
            <a:avLst/>
          </a:prstGeom>
          <a:noFill/>
          <a:ln>
            <a:noFill/>
          </a:ln>
        </p:spPr>
      </p:pic>
      <p:pic>
        <p:nvPicPr>
          <p:cNvPr id="404" name="Google Shape;404;p13" descr="page6image2101907232"/>
          <p:cNvPicPr preferRelativeResize="0"/>
          <p:nvPr/>
        </p:nvPicPr>
        <p:blipFill rotWithShape="1">
          <a:blip r:embed="rId6">
            <a:alphaModFix/>
          </a:blip>
          <a:srcRect/>
          <a:stretch/>
        </p:blipFill>
        <p:spPr>
          <a:xfrm>
            <a:off x="9102725" y="4552950"/>
            <a:ext cx="6235700" cy="12700"/>
          </a:xfrm>
          <a:prstGeom prst="rect">
            <a:avLst/>
          </a:prstGeom>
          <a:noFill/>
          <a:ln>
            <a:noFill/>
          </a:ln>
        </p:spPr>
      </p:pic>
      <p:pic>
        <p:nvPicPr>
          <p:cNvPr id="405" name="Google Shape;405;p13" descr="page6image2101907520"/>
          <p:cNvPicPr preferRelativeResize="0"/>
          <p:nvPr/>
        </p:nvPicPr>
        <p:blipFill rotWithShape="1">
          <a:blip r:embed="rId6">
            <a:alphaModFix/>
          </a:blip>
          <a:srcRect/>
          <a:stretch/>
        </p:blipFill>
        <p:spPr>
          <a:xfrm>
            <a:off x="15441613" y="4552950"/>
            <a:ext cx="6235700" cy="12700"/>
          </a:xfrm>
          <a:prstGeom prst="rect">
            <a:avLst/>
          </a:prstGeom>
          <a:noFill/>
          <a:ln>
            <a:noFill/>
          </a:ln>
        </p:spPr>
      </p:pic>
      <p:pic>
        <p:nvPicPr>
          <p:cNvPr id="406" name="Google Shape;406;p13" descr="page6image2101907808"/>
          <p:cNvPicPr preferRelativeResize="0"/>
          <p:nvPr/>
        </p:nvPicPr>
        <p:blipFill rotWithShape="1">
          <a:blip r:embed="rId6">
            <a:alphaModFix/>
          </a:blip>
          <a:srcRect/>
          <a:stretch/>
        </p:blipFill>
        <p:spPr>
          <a:xfrm>
            <a:off x="21780500" y="4552950"/>
            <a:ext cx="6235700" cy="12700"/>
          </a:xfrm>
          <a:prstGeom prst="rect">
            <a:avLst/>
          </a:prstGeom>
          <a:noFill/>
          <a:ln>
            <a:noFill/>
          </a:ln>
        </p:spPr>
      </p:pic>
      <p:pic>
        <p:nvPicPr>
          <p:cNvPr id="407" name="Google Shape;407;p13" descr="page6image2101908160"/>
          <p:cNvPicPr preferRelativeResize="0"/>
          <p:nvPr/>
        </p:nvPicPr>
        <p:blipFill rotWithShape="1">
          <a:blip r:embed="rId6">
            <a:alphaModFix/>
          </a:blip>
          <a:srcRect/>
          <a:stretch/>
        </p:blipFill>
        <p:spPr>
          <a:xfrm>
            <a:off x="28119388" y="4552950"/>
            <a:ext cx="6235700" cy="12700"/>
          </a:xfrm>
          <a:prstGeom prst="rect">
            <a:avLst/>
          </a:prstGeom>
          <a:noFill/>
          <a:ln>
            <a:noFill/>
          </a:ln>
        </p:spPr>
      </p:pic>
      <p:pic>
        <p:nvPicPr>
          <p:cNvPr id="408" name="Google Shape;408;p13" descr="page6image2101908448"/>
          <p:cNvPicPr preferRelativeResize="0"/>
          <p:nvPr/>
        </p:nvPicPr>
        <p:blipFill rotWithShape="1">
          <a:blip r:embed="rId6">
            <a:alphaModFix/>
          </a:blip>
          <a:srcRect/>
          <a:stretch/>
        </p:blipFill>
        <p:spPr>
          <a:xfrm>
            <a:off x="34458275" y="4552950"/>
            <a:ext cx="6235700" cy="127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13"/>
        <p:cNvGrpSpPr/>
        <p:nvPr/>
      </p:nvGrpSpPr>
      <p:grpSpPr>
        <a:xfrm>
          <a:off x="0" y="0"/>
          <a:ext cx="0" cy="0"/>
          <a:chOff x="0" y="0"/>
          <a:chExt cx="0" cy="0"/>
        </a:xfrm>
      </p:grpSpPr>
      <p:sp>
        <p:nvSpPr>
          <p:cNvPr id="414" name="Google Shape;414;p14"/>
          <p:cNvSpPr txBox="1">
            <a:spLocks noGrp="1"/>
          </p:cNvSpPr>
          <p:nvPr>
            <p:ph type="body" idx="1"/>
          </p:nvPr>
        </p:nvSpPr>
        <p:spPr>
          <a:xfrm>
            <a:off x="5483911" y="628347"/>
            <a:ext cx="4293266" cy="1271587"/>
          </a:xfrm>
          <a:prstGeom prst="rect">
            <a:avLst/>
          </a:prstGeom>
          <a:noFill/>
          <a:ln>
            <a:noFill/>
          </a:ln>
        </p:spPr>
        <p:txBody>
          <a:bodyPr spcFirstLastPara="1" wrap="square" lIns="91425" tIns="45700" rIns="91425" bIns="45700" anchor="t" anchorCtr="0">
            <a:noAutofit/>
          </a:bodyPr>
          <a:lstStyle/>
          <a:p>
            <a:pPr marL="457200" lvl="0" indent="-457200" algn="l" rtl="0">
              <a:lnSpc>
                <a:spcPct val="90000"/>
              </a:lnSpc>
              <a:spcBef>
                <a:spcPts val="0"/>
              </a:spcBef>
              <a:spcAft>
                <a:spcPts val="0"/>
              </a:spcAft>
              <a:buClr>
                <a:schemeClr val="dk1"/>
              </a:buClr>
              <a:buSzPts val="2600"/>
              <a:buFont typeface="Arial"/>
              <a:buChar char="•"/>
            </a:pPr>
            <a:r>
              <a:rPr lang="en-GB" sz="2600" b="0">
                <a:solidFill>
                  <a:schemeClr val="dk1"/>
                </a:solidFill>
              </a:rPr>
              <a:t>Size and age</a:t>
            </a:r>
            <a:endParaRPr/>
          </a:p>
          <a:p>
            <a:pPr marL="457200" lvl="0" indent="-457200" algn="l" rtl="0">
              <a:lnSpc>
                <a:spcPct val="90000"/>
              </a:lnSpc>
              <a:spcBef>
                <a:spcPts val="1000"/>
              </a:spcBef>
              <a:spcAft>
                <a:spcPts val="0"/>
              </a:spcAft>
              <a:buClr>
                <a:schemeClr val="dk1"/>
              </a:buClr>
              <a:buSzPts val="2600"/>
              <a:buFont typeface="Arial"/>
              <a:buChar char="•"/>
            </a:pPr>
            <a:r>
              <a:rPr lang="en-GB" sz="2600" b="0">
                <a:solidFill>
                  <a:schemeClr val="dk1"/>
                </a:solidFill>
              </a:rPr>
              <a:t>Skin</a:t>
            </a:r>
            <a:endParaRPr/>
          </a:p>
          <a:p>
            <a:pPr marL="457200" lvl="0" indent="-457200" algn="l" rtl="0">
              <a:lnSpc>
                <a:spcPct val="90000"/>
              </a:lnSpc>
              <a:spcBef>
                <a:spcPts val="1000"/>
              </a:spcBef>
              <a:spcAft>
                <a:spcPts val="0"/>
              </a:spcAft>
              <a:buClr>
                <a:schemeClr val="dk1"/>
              </a:buClr>
              <a:buSzPts val="2600"/>
              <a:buFont typeface="Arial"/>
              <a:buChar char="•"/>
            </a:pPr>
            <a:r>
              <a:rPr lang="en-GB" sz="2600" b="0">
                <a:solidFill>
                  <a:schemeClr val="dk1"/>
                </a:solidFill>
              </a:rPr>
              <a:t>Respiration</a:t>
            </a:r>
            <a:endParaRPr/>
          </a:p>
          <a:p>
            <a:pPr marL="457200" lvl="0" indent="-457200" algn="l" rtl="0">
              <a:lnSpc>
                <a:spcPct val="90000"/>
              </a:lnSpc>
              <a:spcBef>
                <a:spcPts val="1000"/>
              </a:spcBef>
              <a:spcAft>
                <a:spcPts val="0"/>
              </a:spcAft>
              <a:buClr>
                <a:schemeClr val="dk1"/>
              </a:buClr>
              <a:buSzPts val="2600"/>
              <a:buFont typeface="Arial"/>
              <a:buChar char="•"/>
            </a:pPr>
            <a:r>
              <a:rPr lang="en-GB" sz="2600" b="0">
                <a:solidFill>
                  <a:schemeClr val="dk1"/>
                </a:solidFill>
              </a:rPr>
              <a:t>Brain  </a:t>
            </a:r>
            <a:endParaRPr/>
          </a:p>
          <a:p>
            <a:pPr marL="457200" lvl="0" indent="-457200" algn="l" rtl="0">
              <a:lnSpc>
                <a:spcPct val="90000"/>
              </a:lnSpc>
              <a:spcBef>
                <a:spcPts val="1000"/>
              </a:spcBef>
              <a:spcAft>
                <a:spcPts val="0"/>
              </a:spcAft>
              <a:buClr>
                <a:schemeClr val="dk1"/>
              </a:buClr>
              <a:buSzPts val="2600"/>
              <a:buFont typeface="Arial"/>
              <a:buChar char="•"/>
            </a:pPr>
            <a:r>
              <a:rPr lang="en-GB" sz="2600" b="0">
                <a:solidFill>
                  <a:schemeClr val="dk1"/>
                </a:solidFill>
              </a:rPr>
              <a:t>Enzymes </a:t>
            </a:r>
            <a:endParaRPr/>
          </a:p>
          <a:p>
            <a:pPr marL="457200" lvl="0" indent="-457200" algn="l" rtl="0">
              <a:lnSpc>
                <a:spcPct val="90000"/>
              </a:lnSpc>
              <a:spcBef>
                <a:spcPts val="1000"/>
              </a:spcBef>
              <a:spcAft>
                <a:spcPts val="0"/>
              </a:spcAft>
              <a:buClr>
                <a:schemeClr val="dk1"/>
              </a:buClr>
              <a:buSzPts val="2600"/>
              <a:buFont typeface="Arial"/>
              <a:buChar char="•"/>
            </a:pPr>
            <a:r>
              <a:rPr lang="en-GB" sz="2600" b="0">
                <a:solidFill>
                  <a:schemeClr val="dk1"/>
                </a:solidFill>
              </a:rPr>
              <a:t>Internal systems</a:t>
            </a:r>
            <a:endParaRPr/>
          </a:p>
          <a:p>
            <a:pPr marL="457200" lvl="0" indent="-457200" algn="l" rtl="0">
              <a:lnSpc>
                <a:spcPct val="90000"/>
              </a:lnSpc>
              <a:spcBef>
                <a:spcPts val="1000"/>
              </a:spcBef>
              <a:spcAft>
                <a:spcPts val="0"/>
              </a:spcAft>
              <a:buClr>
                <a:schemeClr val="dk1"/>
              </a:buClr>
              <a:buSzPts val="2600"/>
              <a:buFont typeface="Arial"/>
              <a:buChar char="•"/>
            </a:pPr>
            <a:r>
              <a:rPr lang="en-GB" sz="2600" b="0">
                <a:solidFill>
                  <a:schemeClr val="dk1"/>
                </a:solidFill>
              </a:rPr>
              <a:t>Energy consumption</a:t>
            </a:r>
            <a:endParaRPr/>
          </a:p>
          <a:p>
            <a:pPr marL="457200" lvl="0" indent="-457200" algn="l" rtl="0">
              <a:lnSpc>
                <a:spcPct val="90000"/>
              </a:lnSpc>
              <a:spcBef>
                <a:spcPts val="1000"/>
              </a:spcBef>
              <a:spcAft>
                <a:spcPts val="0"/>
              </a:spcAft>
              <a:buClr>
                <a:schemeClr val="dk1"/>
              </a:buClr>
              <a:buSzPts val="2600"/>
              <a:buFont typeface="Arial"/>
              <a:buChar char="•"/>
            </a:pPr>
            <a:r>
              <a:rPr lang="en-GB" sz="2600" b="0">
                <a:solidFill>
                  <a:schemeClr val="dk1"/>
                </a:solidFill>
              </a:rPr>
              <a:t>Fluid requirements </a:t>
            </a:r>
            <a:endParaRPr/>
          </a:p>
          <a:p>
            <a:pPr marL="457200" lvl="0" indent="-457200" algn="l" rtl="0">
              <a:lnSpc>
                <a:spcPct val="90000"/>
              </a:lnSpc>
              <a:spcBef>
                <a:spcPts val="1000"/>
              </a:spcBef>
              <a:spcAft>
                <a:spcPts val="0"/>
              </a:spcAft>
              <a:buClr>
                <a:schemeClr val="dk1"/>
              </a:buClr>
              <a:buSzPts val="2600"/>
              <a:buFont typeface="Arial"/>
              <a:buChar char="•"/>
            </a:pPr>
            <a:r>
              <a:rPr lang="en-GB" sz="2600" b="0">
                <a:solidFill>
                  <a:schemeClr val="dk1"/>
                </a:solidFill>
              </a:rPr>
              <a:t>Sleep requirements </a:t>
            </a:r>
            <a:endParaRPr/>
          </a:p>
          <a:p>
            <a:pPr marL="457200" lvl="0" indent="-457200" algn="l" rtl="0">
              <a:lnSpc>
                <a:spcPct val="90000"/>
              </a:lnSpc>
              <a:spcBef>
                <a:spcPts val="1000"/>
              </a:spcBef>
              <a:spcAft>
                <a:spcPts val="0"/>
              </a:spcAft>
              <a:buClr>
                <a:schemeClr val="dk1"/>
              </a:buClr>
              <a:buSzPts val="2600"/>
              <a:buFont typeface="Arial"/>
              <a:buChar char="•"/>
            </a:pPr>
            <a:r>
              <a:rPr lang="en-GB" sz="2600" b="0">
                <a:solidFill>
                  <a:schemeClr val="dk1"/>
                </a:solidFill>
              </a:rPr>
              <a:t>Temperature </a:t>
            </a:r>
            <a:endParaRPr/>
          </a:p>
          <a:p>
            <a:pPr marL="457200" lvl="0" indent="-457200" algn="l" rtl="0">
              <a:lnSpc>
                <a:spcPct val="90000"/>
              </a:lnSpc>
              <a:spcBef>
                <a:spcPts val="1000"/>
              </a:spcBef>
              <a:spcAft>
                <a:spcPts val="0"/>
              </a:spcAft>
              <a:buClr>
                <a:schemeClr val="dk1"/>
              </a:buClr>
              <a:buSzPts val="2600"/>
              <a:buFont typeface="Arial"/>
              <a:buChar char="•"/>
            </a:pPr>
            <a:r>
              <a:rPr lang="en-GB" sz="2600" b="0">
                <a:solidFill>
                  <a:schemeClr val="dk1"/>
                </a:solidFill>
              </a:rPr>
              <a:t>Cognition and behaviour</a:t>
            </a:r>
            <a:endParaRPr/>
          </a:p>
          <a:p>
            <a:pPr marL="457200" lvl="0" indent="-457200" algn="l" rtl="0">
              <a:lnSpc>
                <a:spcPct val="90000"/>
              </a:lnSpc>
              <a:spcBef>
                <a:spcPts val="1000"/>
              </a:spcBef>
              <a:spcAft>
                <a:spcPts val="0"/>
              </a:spcAft>
              <a:buClr>
                <a:schemeClr val="dk1"/>
              </a:buClr>
              <a:buSzPts val="2600"/>
              <a:buFont typeface="Arial"/>
              <a:buChar char="•"/>
            </a:pPr>
            <a:r>
              <a:rPr lang="en-GB" sz="2600" b="0">
                <a:solidFill>
                  <a:schemeClr val="dk1"/>
                </a:solidFill>
              </a:rPr>
              <a:t>Skeletal and muscles </a:t>
            </a:r>
            <a:endParaRPr/>
          </a:p>
          <a:p>
            <a:pPr marL="457200" lvl="0" indent="-292100" algn="l" rtl="0">
              <a:lnSpc>
                <a:spcPct val="90000"/>
              </a:lnSpc>
              <a:spcBef>
                <a:spcPts val="1000"/>
              </a:spcBef>
              <a:spcAft>
                <a:spcPts val="0"/>
              </a:spcAft>
              <a:buClr>
                <a:srgbClr val="026794"/>
              </a:buClr>
              <a:buSzPts val="2600"/>
              <a:buFont typeface="Arial"/>
              <a:buNone/>
            </a:pPr>
            <a:endParaRPr sz="2600" b="0">
              <a:solidFill>
                <a:schemeClr val="dk1"/>
              </a:solidFill>
            </a:endParaRPr>
          </a:p>
          <a:p>
            <a:pPr marL="457200" lvl="0" indent="-292100" algn="l" rtl="0">
              <a:lnSpc>
                <a:spcPct val="90000"/>
              </a:lnSpc>
              <a:spcBef>
                <a:spcPts val="1000"/>
              </a:spcBef>
              <a:spcAft>
                <a:spcPts val="0"/>
              </a:spcAft>
              <a:buClr>
                <a:srgbClr val="026794"/>
              </a:buClr>
              <a:buSzPts val="2600"/>
              <a:buFont typeface="Arial"/>
              <a:buNone/>
            </a:pPr>
            <a:endParaRPr sz="2600" b="0">
              <a:solidFill>
                <a:schemeClr val="dk1"/>
              </a:solidFill>
            </a:endParaRPr>
          </a:p>
          <a:p>
            <a:pPr marL="342900" lvl="0" indent="-177800" algn="l" rtl="0">
              <a:lnSpc>
                <a:spcPct val="90000"/>
              </a:lnSpc>
              <a:spcBef>
                <a:spcPts val="1000"/>
              </a:spcBef>
              <a:spcAft>
                <a:spcPts val="0"/>
              </a:spcAft>
              <a:buClr>
                <a:srgbClr val="026794"/>
              </a:buClr>
              <a:buSzPts val="2600"/>
              <a:buFont typeface="Arial"/>
              <a:buNone/>
            </a:pPr>
            <a:endParaRPr sz="2600" b="0">
              <a:solidFill>
                <a:schemeClr val="dk1"/>
              </a:solidFill>
            </a:endParaRPr>
          </a:p>
        </p:txBody>
      </p:sp>
      <p:sp>
        <p:nvSpPr>
          <p:cNvPr id="415" name="Google Shape;415;p14"/>
          <p:cNvSpPr txBox="1">
            <a:spLocks noGrp="1"/>
          </p:cNvSpPr>
          <p:nvPr>
            <p:ph type="body" idx="3"/>
          </p:nvPr>
        </p:nvSpPr>
        <p:spPr>
          <a:xfrm>
            <a:off x="181169" y="602417"/>
            <a:ext cx="3283743" cy="4799266"/>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3600"/>
              <a:buNone/>
            </a:pPr>
            <a:r>
              <a:rPr lang="en-GB" sz="3400"/>
              <a:t>CHILDREN ARE MORE VULNERABLE THAN ADULTS </a:t>
            </a:r>
            <a:endParaRPr sz="3400"/>
          </a:p>
          <a:p>
            <a:pPr marL="0" lvl="0" indent="0" algn="l" rtl="0">
              <a:lnSpc>
                <a:spcPct val="90000"/>
              </a:lnSpc>
              <a:spcBef>
                <a:spcPts val="1000"/>
              </a:spcBef>
              <a:spcAft>
                <a:spcPts val="0"/>
              </a:spcAft>
              <a:buClr>
                <a:schemeClr val="lt1"/>
              </a:buClr>
              <a:buSzPts val="3600"/>
              <a:buNone/>
            </a:pPr>
            <a:endParaRPr/>
          </a:p>
          <a:p>
            <a:pPr marL="0" lvl="0" indent="0" algn="l" rtl="0">
              <a:lnSpc>
                <a:spcPct val="90000"/>
              </a:lnSpc>
              <a:spcBef>
                <a:spcPts val="1000"/>
              </a:spcBef>
              <a:spcAft>
                <a:spcPts val="0"/>
              </a:spcAft>
              <a:buClr>
                <a:schemeClr val="lt1"/>
              </a:buClr>
              <a:buSzPts val="3600"/>
              <a:buNone/>
            </a:pPr>
            <a:endParaRPr/>
          </a:p>
        </p:txBody>
      </p:sp>
      <p:pic>
        <p:nvPicPr>
          <p:cNvPr id="416" name="Google Shape;416;p14" descr="Family with girl"/>
          <p:cNvPicPr preferRelativeResize="0"/>
          <p:nvPr/>
        </p:nvPicPr>
        <p:blipFill rotWithShape="1">
          <a:blip r:embed="rId3">
            <a:alphaModFix/>
          </a:blip>
          <a:srcRect/>
          <a:stretch/>
        </p:blipFill>
        <p:spPr>
          <a:xfrm>
            <a:off x="4465567" y="457304"/>
            <a:ext cx="756665" cy="756665"/>
          </a:xfrm>
          <a:prstGeom prst="rect">
            <a:avLst/>
          </a:prstGeom>
          <a:noFill/>
          <a:ln>
            <a:noFill/>
          </a:ln>
        </p:spPr>
      </p:pic>
      <p:pic>
        <p:nvPicPr>
          <p:cNvPr id="417" name="Google Shape;417;p14" descr="Lungs"/>
          <p:cNvPicPr preferRelativeResize="0"/>
          <p:nvPr/>
        </p:nvPicPr>
        <p:blipFill rotWithShape="1">
          <a:blip r:embed="rId4">
            <a:alphaModFix/>
          </a:blip>
          <a:srcRect/>
          <a:stretch/>
        </p:blipFill>
        <p:spPr>
          <a:xfrm>
            <a:off x="4457172" y="1531234"/>
            <a:ext cx="756665" cy="756665"/>
          </a:xfrm>
          <a:prstGeom prst="rect">
            <a:avLst/>
          </a:prstGeom>
          <a:noFill/>
          <a:ln>
            <a:noFill/>
          </a:ln>
        </p:spPr>
      </p:pic>
      <p:pic>
        <p:nvPicPr>
          <p:cNvPr id="418" name="Google Shape;418;p14" descr="Stomach"/>
          <p:cNvPicPr preferRelativeResize="0"/>
          <p:nvPr/>
        </p:nvPicPr>
        <p:blipFill rotWithShape="1">
          <a:blip r:embed="rId5">
            <a:alphaModFix/>
          </a:blip>
          <a:srcRect/>
          <a:stretch/>
        </p:blipFill>
        <p:spPr>
          <a:xfrm>
            <a:off x="4444138" y="2471655"/>
            <a:ext cx="756665" cy="756665"/>
          </a:xfrm>
          <a:prstGeom prst="rect">
            <a:avLst/>
          </a:prstGeom>
          <a:noFill/>
          <a:ln>
            <a:noFill/>
          </a:ln>
        </p:spPr>
      </p:pic>
      <p:pic>
        <p:nvPicPr>
          <p:cNvPr id="419" name="Google Shape;419;p14" descr="Fingerprint"/>
          <p:cNvPicPr preferRelativeResize="0"/>
          <p:nvPr/>
        </p:nvPicPr>
        <p:blipFill rotWithShape="1">
          <a:blip r:embed="rId6">
            <a:alphaModFix/>
          </a:blip>
          <a:srcRect/>
          <a:stretch/>
        </p:blipFill>
        <p:spPr>
          <a:xfrm>
            <a:off x="9768782" y="596293"/>
            <a:ext cx="756665" cy="756665"/>
          </a:xfrm>
          <a:prstGeom prst="rect">
            <a:avLst/>
          </a:prstGeom>
          <a:noFill/>
          <a:ln>
            <a:noFill/>
          </a:ln>
        </p:spPr>
      </p:pic>
      <p:pic>
        <p:nvPicPr>
          <p:cNvPr id="420" name="Google Shape;420;p14" descr="Kidneys"/>
          <p:cNvPicPr preferRelativeResize="0"/>
          <p:nvPr/>
        </p:nvPicPr>
        <p:blipFill rotWithShape="1">
          <a:blip r:embed="rId7">
            <a:alphaModFix/>
          </a:blip>
          <a:srcRect/>
          <a:stretch/>
        </p:blipFill>
        <p:spPr>
          <a:xfrm>
            <a:off x="9768782" y="2849987"/>
            <a:ext cx="756665" cy="756665"/>
          </a:xfrm>
          <a:prstGeom prst="rect">
            <a:avLst/>
          </a:prstGeom>
          <a:noFill/>
          <a:ln>
            <a:noFill/>
          </a:ln>
        </p:spPr>
      </p:pic>
      <p:pic>
        <p:nvPicPr>
          <p:cNvPr id="421" name="Google Shape;421;p14" descr="Skeleton"/>
          <p:cNvPicPr preferRelativeResize="0"/>
          <p:nvPr/>
        </p:nvPicPr>
        <p:blipFill rotWithShape="1">
          <a:blip r:embed="rId8">
            <a:alphaModFix/>
          </a:blip>
          <a:srcRect/>
          <a:stretch/>
        </p:blipFill>
        <p:spPr>
          <a:xfrm>
            <a:off x="9768782" y="6001387"/>
            <a:ext cx="756665" cy="756665"/>
          </a:xfrm>
          <a:prstGeom prst="rect">
            <a:avLst/>
          </a:prstGeom>
          <a:noFill/>
          <a:ln>
            <a:noFill/>
          </a:ln>
        </p:spPr>
      </p:pic>
      <p:pic>
        <p:nvPicPr>
          <p:cNvPr id="422" name="Google Shape;422;p14" descr="Food Safety"/>
          <p:cNvPicPr preferRelativeResize="0"/>
          <p:nvPr/>
        </p:nvPicPr>
        <p:blipFill rotWithShape="1">
          <a:blip r:embed="rId9">
            <a:alphaModFix/>
          </a:blip>
          <a:srcRect/>
          <a:stretch/>
        </p:blipFill>
        <p:spPr>
          <a:xfrm>
            <a:off x="4465567" y="3519325"/>
            <a:ext cx="756665" cy="756665"/>
          </a:xfrm>
          <a:prstGeom prst="rect">
            <a:avLst/>
          </a:prstGeom>
          <a:noFill/>
          <a:ln>
            <a:noFill/>
          </a:ln>
        </p:spPr>
      </p:pic>
      <p:pic>
        <p:nvPicPr>
          <p:cNvPr id="423" name="Google Shape;423;p14" descr="Sleep"/>
          <p:cNvPicPr preferRelativeResize="0"/>
          <p:nvPr/>
        </p:nvPicPr>
        <p:blipFill rotWithShape="1">
          <a:blip r:embed="rId10">
            <a:alphaModFix/>
          </a:blip>
          <a:srcRect/>
          <a:stretch/>
        </p:blipFill>
        <p:spPr>
          <a:xfrm>
            <a:off x="4465567" y="4593255"/>
            <a:ext cx="756665" cy="756665"/>
          </a:xfrm>
          <a:prstGeom prst="rect">
            <a:avLst/>
          </a:prstGeom>
          <a:noFill/>
          <a:ln>
            <a:noFill/>
          </a:ln>
        </p:spPr>
      </p:pic>
      <p:pic>
        <p:nvPicPr>
          <p:cNvPr id="424" name="Google Shape;424;p14" descr="Thermometer"/>
          <p:cNvPicPr preferRelativeResize="0"/>
          <p:nvPr/>
        </p:nvPicPr>
        <p:blipFill rotWithShape="1">
          <a:blip r:embed="rId11">
            <a:alphaModFix/>
          </a:blip>
          <a:srcRect/>
          <a:stretch/>
        </p:blipFill>
        <p:spPr>
          <a:xfrm>
            <a:off x="9768781" y="4837194"/>
            <a:ext cx="756665" cy="756665"/>
          </a:xfrm>
          <a:prstGeom prst="rect">
            <a:avLst/>
          </a:prstGeom>
          <a:noFill/>
          <a:ln>
            <a:noFill/>
          </a:ln>
        </p:spPr>
      </p:pic>
      <p:pic>
        <p:nvPicPr>
          <p:cNvPr id="425" name="Google Shape;425;p14" descr="Brain"/>
          <p:cNvPicPr preferRelativeResize="0"/>
          <p:nvPr/>
        </p:nvPicPr>
        <p:blipFill rotWithShape="1">
          <a:blip r:embed="rId12">
            <a:alphaModFix/>
          </a:blip>
          <a:srcRect/>
          <a:stretch/>
        </p:blipFill>
        <p:spPr>
          <a:xfrm>
            <a:off x="9768782" y="1642473"/>
            <a:ext cx="756665" cy="756665"/>
          </a:xfrm>
          <a:prstGeom prst="rect">
            <a:avLst/>
          </a:prstGeom>
          <a:noFill/>
          <a:ln>
            <a:noFill/>
          </a:ln>
        </p:spPr>
      </p:pic>
      <p:pic>
        <p:nvPicPr>
          <p:cNvPr id="426" name="Google Shape;426;p14" descr="Left Brain"/>
          <p:cNvPicPr preferRelativeResize="0"/>
          <p:nvPr/>
        </p:nvPicPr>
        <p:blipFill rotWithShape="1">
          <a:blip r:embed="rId13">
            <a:alphaModFix/>
          </a:blip>
          <a:srcRect/>
          <a:stretch/>
        </p:blipFill>
        <p:spPr>
          <a:xfrm>
            <a:off x="4444137" y="5678173"/>
            <a:ext cx="756665" cy="756665"/>
          </a:xfrm>
          <a:prstGeom prst="rect">
            <a:avLst/>
          </a:prstGeom>
          <a:noFill/>
          <a:ln>
            <a:noFill/>
          </a:ln>
        </p:spPr>
      </p:pic>
      <p:pic>
        <p:nvPicPr>
          <p:cNvPr id="427" name="Google Shape;427;p14" descr="Water Bottle"/>
          <p:cNvPicPr preferRelativeResize="0"/>
          <p:nvPr/>
        </p:nvPicPr>
        <p:blipFill rotWithShape="1">
          <a:blip r:embed="rId14">
            <a:alphaModFix/>
          </a:blip>
          <a:srcRect/>
          <a:stretch/>
        </p:blipFill>
        <p:spPr>
          <a:xfrm>
            <a:off x="9768782" y="3836590"/>
            <a:ext cx="756665" cy="75666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32"/>
        <p:cNvGrpSpPr/>
        <p:nvPr/>
      </p:nvGrpSpPr>
      <p:grpSpPr>
        <a:xfrm>
          <a:off x="0" y="0"/>
          <a:ext cx="0" cy="0"/>
          <a:chOff x="0" y="0"/>
          <a:chExt cx="0" cy="0"/>
        </a:xfrm>
      </p:grpSpPr>
      <p:sp>
        <p:nvSpPr>
          <p:cNvPr id="433" name="Google Shape;433;p15"/>
          <p:cNvSpPr txBox="1">
            <a:spLocks noGrp="1"/>
          </p:cNvSpPr>
          <p:nvPr>
            <p:ph type="body" idx="1"/>
          </p:nvPr>
        </p:nvSpPr>
        <p:spPr>
          <a:xfrm>
            <a:off x="4467225" y="528638"/>
            <a:ext cx="7300912" cy="1271587"/>
          </a:xfrm>
          <a:prstGeom prst="rect">
            <a:avLst/>
          </a:prstGeom>
          <a:noFill/>
          <a:ln>
            <a:noFill/>
          </a:ln>
        </p:spPr>
        <p:txBody>
          <a:bodyPr spcFirstLastPara="1" wrap="square" lIns="91425" tIns="45700" rIns="91425" bIns="45700" anchor="t" anchorCtr="0">
            <a:noAutofit/>
          </a:bodyPr>
          <a:lstStyle/>
          <a:p>
            <a:pPr marL="571500" lvl="0" indent="-571500" algn="l" rtl="0">
              <a:lnSpc>
                <a:spcPct val="90000"/>
              </a:lnSpc>
              <a:spcBef>
                <a:spcPts val="0"/>
              </a:spcBef>
              <a:spcAft>
                <a:spcPts val="0"/>
              </a:spcAft>
              <a:buClr>
                <a:schemeClr val="dk1"/>
              </a:buClr>
              <a:buSzPts val="3600"/>
              <a:buFont typeface="Arial"/>
              <a:buChar char="•"/>
            </a:pPr>
            <a:r>
              <a:rPr lang="en-GB" sz="3600" b="0" dirty="0">
                <a:solidFill>
                  <a:schemeClr val="dk1"/>
                </a:solidFill>
              </a:rPr>
              <a:t>A lack of work experience </a:t>
            </a:r>
            <a:endParaRPr dirty="0"/>
          </a:p>
          <a:p>
            <a:pPr marL="571500" lvl="0" indent="-571500" algn="l" rtl="0">
              <a:lnSpc>
                <a:spcPct val="90000"/>
              </a:lnSpc>
              <a:spcBef>
                <a:spcPts val="1000"/>
              </a:spcBef>
              <a:spcAft>
                <a:spcPts val="0"/>
              </a:spcAft>
              <a:buClr>
                <a:schemeClr val="dk1"/>
              </a:buClr>
              <a:buSzPts val="3600"/>
              <a:buFont typeface="Arial"/>
              <a:buChar char="•"/>
            </a:pPr>
            <a:r>
              <a:rPr lang="en-GB" sz="3600" b="0" dirty="0">
                <a:solidFill>
                  <a:schemeClr val="dk1"/>
                </a:solidFill>
              </a:rPr>
              <a:t>Wanting to perform well </a:t>
            </a:r>
            <a:endParaRPr dirty="0"/>
          </a:p>
          <a:p>
            <a:pPr marL="571500" lvl="0" indent="-571500" algn="l" rtl="0">
              <a:lnSpc>
                <a:spcPct val="90000"/>
              </a:lnSpc>
              <a:spcBef>
                <a:spcPts val="1000"/>
              </a:spcBef>
              <a:spcAft>
                <a:spcPts val="0"/>
              </a:spcAft>
              <a:buClr>
                <a:schemeClr val="dk1"/>
              </a:buClr>
              <a:buSzPts val="3600"/>
              <a:buFont typeface="Arial"/>
              <a:buChar char="•"/>
            </a:pPr>
            <a:r>
              <a:rPr lang="en-GB" sz="3600" b="0" dirty="0">
                <a:solidFill>
                  <a:schemeClr val="dk1"/>
                </a:solidFill>
              </a:rPr>
              <a:t>Learning incorrect health and safety behaviour from adults </a:t>
            </a:r>
            <a:endParaRPr dirty="0"/>
          </a:p>
          <a:p>
            <a:pPr marL="571500" lvl="0" indent="-571500" algn="l" rtl="0">
              <a:lnSpc>
                <a:spcPct val="90000"/>
              </a:lnSpc>
              <a:spcBef>
                <a:spcPts val="1000"/>
              </a:spcBef>
              <a:spcAft>
                <a:spcPts val="0"/>
              </a:spcAft>
              <a:buClr>
                <a:schemeClr val="dk1"/>
              </a:buClr>
              <a:buSzPts val="3600"/>
              <a:buFont typeface="Arial"/>
              <a:buChar char="•"/>
            </a:pPr>
            <a:r>
              <a:rPr lang="en-GB" sz="3600" b="0" dirty="0">
                <a:solidFill>
                  <a:schemeClr val="dk1"/>
                </a:solidFill>
              </a:rPr>
              <a:t>Having little or no training or supervision </a:t>
            </a:r>
            <a:endParaRPr dirty="0"/>
          </a:p>
          <a:p>
            <a:pPr marL="571500" lvl="0" indent="-571500" algn="l" rtl="0">
              <a:lnSpc>
                <a:spcPct val="90000"/>
              </a:lnSpc>
              <a:spcBef>
                <a:spcPts val="1000"/>
              </a:spcBef>
              <a:spcAft>
                <a:spcPts val="0"/>
              </a:spcAft>
              <a:buClr>
                <a:schemeClr val="dk1"/>
              </a:buClr>
              <a:buSzPts val="3600"/>
              <a:buFont typeface="Arial"/>
              <a:buChar char="•"/>
            </a:pPr>
            <a:r>
              <a:rPr lang="en-GB" sz="3600" b="0" dirty="0">
                <a:solidFill>
                  <a:schemeClr val="dk1"/>
                </a:solidFill>
              </a:rPr>
              <a:t>Lack of rights, agency, control, ability to organise  </a:t>
            </a:r>
            <a:endParaRPr dirty="0"/>
          </a:p>
        </p:txBody>
      </p:sp>
      <p:sp>
        <p:nvSpPr>
          <p:cNvPr id="434" name="Google Shape;434;p15"/>
          <p:cNvSpPr txBox="1">
            <a:spLocks noGrp="1"/>
          </p:cNvSpPr>
          <p:nvPr>
            <p:ph type="body" idx="3"/>
          </p:nvPr>
        </p:nvSpPr>
        <p:spPr>
          <a:xfrm>
            <a:off x="0" y="528638"/>
            <a:ext cx="3657600" cy="4799266"/>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3400"/>
              <a:buNone/>
            </a:pPr>
            <a:r>
              <a:rPr lang="en-GB" sz="3400" dirty="0"/>
              <a:t>FACTORS </a:t>
            </a:r>
            <a:br>
              <a:rPr lang="en-GB" sz="3400" dirty="0"/>
            </a:br>
            <a:r>
              <a:rPr lang="en-GB" sz="3400" dirty="0"/>
              <a:t>THAT EXACERBATE PHYSICAL VULNERABILITY</a:t>
            </a:r>
            <a:endParaRPr sz="3400" dirty="0"/>
          </a:p>
          <a:p>
            <a:pPr marL="0" lvl="0" indent="0" algn="l" rtl="0">
              <a:lnSpc>
                <a:spcPct val="90000"/>
              </a:lnSpc>
              <a:spcBef>
                <a:spcPts val="1000"/>
              </a:spcBef>
              <a:spcAft>
                <a:spcPts val="0"/>
              </a:spcAft>
              <a:buClr>
                <a:schemeClr val="lt1"/>
              </a:buClr>
              <a:buSzPts val="3600"/>
              <a:buNone/>
            </a:pPr>
            <a:endParaRPr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39"/>
        <p:cNvGrpSpPr/>
        <p:nvPr/>
      </p:nvGrpSpPr>
      <p:grpSpPr>
        <a:xfrm>
          <a:off x="0" y="0"/>
          <a:ext cx="0" cy="0"/>
          <a:chOff x="0" y="0"/>
          <a:chExt cx="0" cy="0"/>
        </a:xfrm>
      </p:grpSpPr>
      <p:sp>
        <p:nvSpPr>
          <p:cNvPr id="440" name="Google Shape;440;p16"/>
          <p:cNvSpPr txBox="1">
            <a:spLocks noGrp="1"/>
          </p:cNvSpPr>
          <p:nvPr>
            <p:ph type="body" idx="1"/>
          </p:nvPr>
        </p:nvSpPr>
        <p:spPr>
          <a:xfrm>
            <a:off x="4100513" y="528638"/>
            <a:ext cx="7300912" cy="6049444"/>
          </a:xfrm>
          <a:prstGeom prst="rect">
            <a:avLst/>
          </a:prstGeom>
          <a:noFill/>
          <a:ln>
            <a:noFill/>
          </a:ln>
        </p:spPr>
        <p:txBody>
          <a:bodyPr spcFirstLastPara="1" wrap="square" lIns="91425" tIns="45700" rIns="91425" bIns="45700" anchor="t" anchorCtr="0">
            <a:normAutofit fontScale="62500" lnSpcReduction="20000"/>
          </a:bodyPr>
          <a:lstStyle/>
          <a:p>
            <a:pPr marL="496888" lvl="0" indent="-496888" algn="l" rtl="0">
              <a:lnSpc>
                <a:spcPct val="90000"/>
              </a:lnSpc>
              <a:spcBef>
                <a:spcPts val="0"/>
              </a:spcBef>
              <a:spcAft>
                <a:spcPts val="0"/>
              </a:spcAft>
              <a:buClr>
                <a:schemeClr val="dk1"/>
              </a:buClr>
              <a:buSzPct val="100000"/>
              <a:buFont typeface="Arial"/>
              <a:buChar char="•"/>
            </a:pPr>
            <a:r>
              <a:rPr lang="en-GB" sz="5800" b="0" dirty="0">
                <a:solidFill>
                  <a:schemeClr val="dk1"/>
                </a:solidFill>
              </a:rPr>
              <a:t>Psychological abuse, violence, belittlement, harassment </a:t>
            </a:r>
            <a:endParaRPr dirty="0"/>
          </a:p>
          <a:p>
            <a:pPr marL="496888" lvl="0" indent="-496888" algn="l" rtl="0">
              <a:lnSpc>
                <a:spcPct val="90000"/>
              </a:lnSpc>
              <a:spcBef>
                <a:spcPts val="1000"/>
              </a:spcBef>
              <a:spcAft>
                <a:spcPts val="0"/>
              </a:spcAft>
              <a:buClr>
                <a:schemeClr val="dk1"/>
              </a:buClr>
              <a:buSzPct val="100000"/>
              <a:buFont typeface="Arial"/>
              <a:buChar char="•"/>
            </a:pPr>
            <a:r>
              <a:rPr lang="en-GB" sz="5800" b="0" dirty="0">
                <a:solidFill>
                  <a:schemeClr val="dk1"/>
                </a:solidFill>
              </a:rPr>
              <a:t>Stigmatisation, discrimination, marginalisation </a:t>
            </a:r>
            <a:endParaRPr dirty="0"/>
          </a:p>
          <a:p>
            <a:pPr marL="496888" lvl="0" indent="-496888" algn="l" rtl="0">
              <a:lnSpc>
                <a:spcPct val="90000"/>
              </a:lnSpc>
              <a:spcBef>
                <a:spcPts val="1000"/>
              </a:spcBef>
              <a:spcAft>
                <a:spcPts val="0"/>
              </a:spcAft>
              <a:buClr>
                <a:schemeClr val="dk1"/>
              </a:buClr>
              <a:buSzPct val="100000"/>
              <a:buFont typeface="Arial"/>
              <a:buChar char="•"/>
            </a:pPr>
            <a:r>
              <a:rPr lang="en-GB" sz="5800" b="0" dirty="0">
                <a:solidFill>
                  <a:schemeClr val="dk1"/>
                </a:solidFill>
              </a:rPr>
              <a:t>Isolation, limited freedom of movement and social integration, family separation</a:t>
            </a:r>
            <a:endParaRPr dirty="0"/>
          </a:p>
          <a:p>
            <a:pPr marL="496888" lvl="0" indent="-496888" algn="l" rtl="0">
              <a:lnSpc>
                <a:spcPct val="90000"/>
              </a:lnSpc>
              <a:spcBef>
                <a:spcPts val="1000"/>
              </a:spcBef>
              <a:spcAft>
                <a:spcPts val="0"/>
              </a:spcAft>
              <a:buClr>
                <a:schemeClr val="dk1"/>
              </a:buClr>
              <a:buSzPct val="100000"/>
              <a:buFont typeface="Arial"/>
              <a:buChar char="•"/>
            </a:pPr>
            <a:r>
              <a:rPr lang="en-GB" sz="5800" b="0" dirty="0">
                <a:solidFill>
                  <a:schemeClr val="dk1"/>
                </a:solidFill>
              </a:rPr>
              <a:t>Negative sense of personal security and identity, limited future perspective, stress, low self-esteem, a sense of helplessness and further mental health problems</a:t>
            </a:r>
            <a:endParaRPr dirty="0"/>
          </a:p>
          <a:p>
            <a:pPr marL="0" lvl="0" indent="0" algn="l" rtl="0">
              <a:lnSpc>
                <a:spcPct val="90000"/>
              </a:lnSpc>
              <a:spcBef>
                <a:spcPts val="1000"/>
              </a:spcBef>
              <a:spcAft>
                <a:spcPts val="0"/>
              </a:spcAft>
              <a:buClr>
                <a:srgbClr val="026794"/>
              </a:buClr>
              <a:buSzPct val="100000"/>
              <a:buNone/>
            </a:pPr>
            <a:endParaRPr dirty="0"/>
          </a:p>
        </p:txBody>
      </p:sp>
      <p:sp>
        <p:nvSpPr>
          <p:cNvPr id="441" name="Google Shape;441;p16"/>
          <p:cNvSpPr txBox="1">
            <a:spLocks noGrp="1"/>
          </p:cNvSpPr>
          <p:nvPr>
            <p:ph type="body" idx="3"/>
          </p:nvPr>
        </p:nvSpPr>
        <p:spPr>
          <a:xfrm>
            <a:off x="1" y="528650"/>
            <a:ext cx="3398100" cy="4799400"/>
          </a:xfrm>
          <a:prstGeom prst="rect">
            <a:avLst/>
          </a:prstGeom>
          <a:noFill/>
          <a:ln>
            <a:noFill/>
          </a:ln>
        </p:spPr>
        <p:txBody>
          <a:bodyPr spcFirstLastPara="1" wrap="square" lIns="91425" tIns="45700" rIns="91425" bIns="45700" anchor="t" anchorCtr="0">
            <a:normAutofit/>
          </a:bodyPr>
          <a:lstStyle/>
          <a:p>
            <a:pPr marL="0" lvl="0" indent="0" algn="l" rtl="0">
              <a:lnSpc>
                <a:spcPct val="80000"/>
              </a:lnSpc>
              <a:spcBef>
                <a:spcPts val="0"/>
              </a:spcBef>
              <a:spcAft>
                <a:spcPts val="0"/>
              </a:spcAft>
              <a:buClr>
                <a:schemeClr val="lt1"/>
              </a:buClr>
              <a:buSzPts val="3600"/>
              <a:buNone/>
            </a:pPr>
            <a:r>
              <a:rPr lang="en-GB" sz="3000" dirty="0"/>
              <a:t>PSYCHOSOCIAL IMPACTS</a:t>
            </a:r>
            <a:endParaRPr sz="3000" dirty="0"/>
          </a:p>
          <a:p>
            <a:pPr marL="0" lvl="0" indent="0" algn="l" rtl="0">
              <a:lnSpc>
                <a:spcPct val="80000"/>
              </a:lnSpc>
              <a:spcBef>
                <a:spcPts val="1000"/>
              </a:spcBef>
              <a:spcAft>
                <a:spcPts val="0"/>
              </a:spcAft>
              <a:buClr>
                <a:schemeClr val="lt1"/>
              </a:buClr>
              <a:buSzPts val="3600"/>
              <a:buNone/>
            </a:pPr>
            <a:endParaRPr sz="3000" dirty="0"/>
          </a:p>
          <a:p>
            <a:pPr marL="0" lvl="0" indent="0" algn="l" rtl="0">
              <a:lnSpc>
                <a:spcPct val="80000"/>
              </a:lnSpc>
              <a:spcBef>
                <a:spcPts val="1000"/>
              </a:spcBef>
              <a:spcAft>
                <a:spcPts val="0"/>
              </a:spcAft>
              <a:buClr>
                <a:schemeClr val="lt1"/>
              </a:buClr>
              <a:buSzPts val="3600"/>
              <a:buNone/>
            </a:pPr>
            <a:endParaRPr sz="3000" dirty="0"/>
          </a:p>
          <a:p>
            <a:pPr marL="0" lvl="0" indent="0" algn="l" rtl="0">
              <a:lnSpc>
                <a:spcPct val="80000"/>
              </a:lnSpc>
              <a:spcBef>
                <a:spcPts val="1000"/>
              </a:spcBef>
              <a:spcAft>
                <a:spcPts val="0"/>
              </a:spcAft>
              <a:buClr>
                <a:schemeClr val="lt1"/>
              </a:buClr>
              <a:buSzPts val="3600"/>
              <a:buNone/>
            </a:pPr>
            <a:endParaRPr sz="3000" dirty="0"/>
          </a:p>
          <a:p>
            <a:pPr marL="0" lvl="0" indent="0" algn="l" rtl="0">
              <a:lnSpc>
                <a:spcPct val="80000"/>
              </a:lnSpc>
              <a:spcBef>
                <a:spcPts val="1000"/>
              </a:spcBef>
              <a:spcAft>
                <a:spcPts val="0"/>
              </a:spcAft>
              <a:buClr>
                <a:schemeClr val="lt1"/>
              </a:buClr>
              <a:buSzPts val="3600"/>
              <a:buNone/>
            </a:pPr>
            <a:endParaRPr sz="3000" dirty="0"/>
          </a:p>
          <a:p>
            <a:pPr marL="0" lvl="0" indent="0" algn="l" rtl="0">
              <a:lnSpc>
                <a:spcPct val="80000"/>
              </a:lnSpc>
              <a:spcBef>
                <a:spcPts val="1000"/>
              </a:spcBef>
              <a:spcAft>
                <a:spcPts val="0"/>
              </a:spcAft>
              <a:buClr>
                <a:schemeClr val="lt1"/>
              </a:buClr>
              <a:buSzPts val="3600"/>
              <a:buNone/>
            </a:pPr>
            <a:endParaRPr sz="3000" dirty="0"/>
          </a:p>
          <a:p>
            <a:pPr marL="0" lvl="0" indent="0" algn="l" rtl="0">
              <a:lnSpc>
                <a:spcPct val="80000"/>
              </a:lnSpc>
              <a:spcBef>
                <a:spcPts val="1000"/>
              </a:spcBef>
              <a:spcAft>
                <a:spcPts val="0"/>
              </a:spcAft>
              <a:buClr>
                <a:schemeClr val="lt1"/>
              </a:buClr>
              <a:buSzPts val="3600"/>
              <a:buNone/>
            </a:pPr>
            <a:endParaRPr sz="300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sp>
        <p:nvSpPr>
          <p:cNvPr id="447" name="Google Shape;447;p17"/>
          <p:cNvSpPr txBox="1">
            <a:spLocks noGrp="1"/>
          </p:cNvSpPr>
          <p:nvPr>
            <p:ph type="body" idx="1"/>
          </p:nvPr>
        </p:nvSpPr>
        <p:spPr>
          <a:xfrm>
            <a:off x="5119688" y="437102"/>
            <a:ext cx="5451824" cy="1271587"/>
          </a:xfrm>
          <a:prstGeom prst="rect">
            <a:avLst/>
          </a:prstGeom>
          <a:noFill/>
          <a:ln>
            <a:noFill/>
          </a:ln>
        </p:spPr>
        <p:txBody>
          <a:bodyPr spcFirstLastPara="1" wrap="square" lIns="91425" tIns="45700" rIns="91425" bIns="45700" anchor="t" anchorCtr="0">
            <a:normAutofit lnSpcReduction="10000"/>
          </a:bodyPr>
          <a:lstStyle/>
          <a:p>
            <a:pPr marL="571500" lvl="0" indent="-571500" algn="l" rtl="0">
              <a:lnSpc>
                <a:spcPct val="90000"/>
              </a:lnSpc>
              <a:spcBef>
                <a:spcPts val="0"/>
              </a:spcBef>
              <a:spcAft>
                <a:spcPts val="0"/>
              </a:spcAft>
              <a:buClr>
                <a:schemeClr val="dk1"/>
              </a:buClr>
              <a:buSzPts val="3600"/>
              <a:buFont typeface="Arial"/>
              <a:buChar char="•"/>
            </a:pPr>
            <a:r>
              <a:rPr lang="en-GB" sz="3600" b="0">
                <a:solidFill>
                  <a:schemeClr val="dk1"/>
                </a:solidFill>
              </a:rPr>
              <a:t>Job content</a:t>
            </a:r>
            <a:endParaRPr/>
          </a:p>
          <a:p>
            <a:pPr marL="571500" lvl="0" indent="-571500" algn="l" rtl="0">
              <a:lnSpc>
                <a:spcPct val="90000"/>
              </a:lnSpc>
              <a:spcBef>
                <a:spcPts val="1000"/>
              </a:spcBef>
              <a:spcAft>
                <a:spcPts val="0"/>
              </a:spcAft>
              <a:buClr>
                <a:schemeClr val="dk1"/>
              </a:buClr>
              <a:buSzPts val="3600"/>
              <a:buFont typeface="Arial"/>
              <a:buChar char="•"/>
            </a:pPr>
            <a:r>
              <a:rPr lang="en-GB" sz="3600" b="0">
                <a:solidFill>
                  <a:schemeClr val="dk1"/>
                </a:solidFill>
              </a:rPr>
              <a:t>Workload and work pace</a:t>
            </a:r>
            <a:endParaRPr/>
          </a:p>
          <a:p>
            <a:pPr marL="571500" lvl="0" indent="-571500" algn="l" rtl="0">
              <a:lnSpc>
                <a:spcPct val="90000"/>
              </a:lnSpc>
              <a:spcBef>
                <a:spcPts val="1000"/>
              </a:spcBef>
              <a:spcAft>
                <a:spcPts val="0"/>
              </a:spcAft>
              <a:buClr>
                <a:schemeClr val="dk1"/>
              </a:buClr>
              <a:buSzPts val="3600"/>
              <a:buFont typeface="Arial"/>
              <a:buChar char="•"/>
            </a:pPr>
            <a:r>
              <a:rPr lang="en-GB" sz="3600" b="0">
                <a:solidFill>
                  <a:schemeClr val="dk1"/>
                </a:solidFill>
              </a:rPr>
              <a:t>Work schedule</a:t>
            </a:r>
            <a:endParaRPr/>
          </a:p>
          <a:p>
            <a:pPr marL="571500" lvl="0" indent="-571500" algn="l" rtl="0">
              <a:lnSpc>
                <a:spcPct val="90000"/>
              </a:lnSpc>
              <a:spcBef>
                <a:spcPts val="1000"/>
              </a:spcBef>
              <a:spcAft>
                <a:spcPts val="0"/>
              </a:spcAft>
              <a:buClr>
                <a:schemeClr val="dk1"/>
              </a:buClr>
              <a:buSzPts val="3600"/>
              <a:buFont typeface="Arial"/>
              <a:buChar char="•"/>
            </a:pPr>
            <a:r>
              <a:rPr lang="en-GB" sz="3600" b="0">
                <a:solidFill>
                  <a:schemeClr val="dk1"/>
                </a:solidFill>
              </a:rPr>
              <a:t>Control</a:t>
            </a:r>
            <a:endParaRPr/>
          </a:p>
          <a:p>
            <a:pPr marL="571500" lvl="0" indent="-571500" algn="l" rtl="0">
              <a:lnSpc>
                <a:spcPct val="90000"/>
              </a:lnSpc>
              <a:spcBef>
                <a:spcPts val="1000"/>
              </a:spcBef>
              <a:spcAft>
                <a:spcPts val="0"/>
              </a:spcAft>
              <a:buClr>
                <a:schemeClr val="dk1"/>
              </a:buClr>
              <a:buSzPts val="3600"/>
              <a:buFont typeface="Arial"/>
              <a:buChar char="•"/>
            </a:pPr>
            <a:r>
              <a:rPr lang="en-GB" sz="3600" b="0">
                <a:solidFill>
                  <a:schemeClr val="dk1"/>
                </a:solidFill>
              </a:rPr>
              <a:t>Environment and equipment</a:t>
            </a:r>
            <a:endParaRPr/>
          </a:p>
          <a:p>
            <a:pPr marL="571500" lvl="0" indent="-571500" algn="l" rtl="0">
              <a:lnSpc>
                <a:spcPct val="90000"/>
              </a:lnSpc>
              <a:spcBef>
                <a:spcPts val="1000"/>
              </a:spcBef>
              <a:spcAft>
                <a:spcPts val="0"/>
              </a:spcAft>
              <a:buClr>
                <a:schemeClr val="dk1"/>
              </a:buClr>
              <a:buSzPts val="3600"/>
              <a:buFont typeface="Arial"/>
              <a:buChar char="•"/>
            </a:pPr>
            <a:r>
              <a:rPr lang="en-GB" sz="3600" b="0">
                <a:solidFill>
                  <a:schemeClr val="dk1"/>
                </a:solidFill>
              </a:rPr>
              <a:t>Interpersonal relationships at work</a:t>
            </a:r>
            <a:endParaRPr/>
          </a:p>
          <a:p>
            <a:pPr marL="571500" lvl="0" indent="-571500" algn="l" rtl="0">
              <a:lnSpc>
                <a:spcPct val="90000"/>
              </a:lnSpc>
              <a:spcBef>
                <a:spcPts val="1000"/>
              </a:spcBef>
              <a:spcAft>
                <a:spcPts val="0"/>
              </a:spcAft>
              <a:buClr>
                <a:schemeClr val="dk1"/>
              </a:buClr>
              <a:buSzPts val="3600"/>
              <a:buFont typeface="Arial"/>
              <a:buChar char="•"/>
            </a:pPr>
            <a:r>
              <a:rPr lang="en-GB" sz="3600" b="0">
                <a:solidFill>
                  <a:schemeClr val="dk1"/>
                </a:solidFill>
              </a:rPr>
              <a:t>Precarious working conditions </a:t>
            </a:r>
            <a:endParaRPr/>
          </a:p>
          <a:p>
            <a:pPr marL="571500" lvl="0" indent="-571500" algn="l" rtl="0">
              <a:lnSpc>
                <a:spcPct val="90000"/>
              </a:lnSpc>
              <a:spcBef>
                <a:spcPts val="1000"/>
              </a:spcBef>
              <a:spcAft>
                <a:spcPts val="0"/>
              </a:spcAft>
              <a:buClr>
                <a:schemeClr val="dk1"/>
              </a:buClr>
              <a:buSzPts val="3600"/>
              <a:buFont typeface="Arial"/>
              <a:buChar char="•"/>
            </a:pPr>
            <a:r>
              <a:rPr lang="en-GB" sz="3600" b="0">
                <a:solidFill>
                  <a:schemeClr val="dk1"/>
                </a:solidFill>
              </a:rPr>
              <a:t>Home-work interface </a:t>
            </a:r>
            <a:endParaRPr/>
          </a:p>
          <a:p>
            <a:pPr marL="0" lvl="0" indent="0" algn="l" rtl="0">
              <a:lnSpc>
                <a:spcPct val="90000"/>
              </a:lnSpc>
              <a:spcBef>
                <a:spcPts val="1000"/>
              </a:spcBef>
              <a:spcAft>
                <a:spcPts val="0"/>
              </a:spcAft>
              <a:buClr>
                <a:srgbClr val="026794"/>
              </a:buClr>
              <a:buSzPts val="3200"/>
              <a:buNone/>
            </a:pPr>
            <a:endParaRPr/>
          </a:p>
          <a:p>
            <a:pPr marL="0" lvl="0" indent="0" algn="l" rtl="0">
              <a:lnSpc>
                <a:spcPct val="90000"/>
              </a:lnSpc>
              <a:spcBef>
                <a:spcPts val="1000"/>
              </a:spcBef>
              <a:spcAft>
                <a:spcPts val="0"/>
              </a:spcAft>
              <a:buClr>
                <a:srgbClr val="026794"/>
              </a:buClr>
              <a:buSzPts val="3200"/>
              <a:buNone/>
            </a:pPr>
            <a:endParaRPr/>
          </a:p>
          <a:p>
            <a:pPr marL="0" lvl="0" indent="0" algn="l" rtl="0">
              <a:lnSpc>
                <a:spcPct val="90000"/>
              </a:lnSpc>
              <a:spcBef>
                <a:spcPts val="1000"/>
              </a:spcBef>
              <a:spcAft>
                <a:spcPts val="0"/>
              </a:spcAft>
              <a:buClr>
                <a:srgbClr val="026794"/>
              </a:buClr>
              <a:buSzPts val="3200"/>
              <a:buNone/>
            </a:pPr>
            <a:endParaRPr/>
          </a:p>
        </p:txBody>
      </p:sp>
      <p:sp>
        <p:nvSpPr>
          <p:cNvPr id="448" name="Google Shape;448;p17"/>
          <p:cNvSpPr txBox="1">
            <a:spLocks noGrp="1"/>
          </p:cNvSpPr>
          <p:nvPr>
            <p:ph type="body" idx="3"/>
          </p:nvPr>
        </p:nvSpPr>
        <p:spPr>
          <a:xfrm>
            <a:off x="284417" y="528638"/>
            <a:ext cx="2970847" cy="4799266"/>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3600"/>
              <a:buNone/>
            </a:pPr>
            <a:r>
              <a:rPr lang="en-GB" sz="2600" dirty="0"/>
              <a:t>PSYCHOSOCIAL FACTORS IN CHILDREN’S WORK</a:t>
            </a:r>
            <a:endParaRPr sz="2600" dirty="0"/>
          </a:p>
          <a:p>
            <a:pPr marL="0" lvl="0" indent="0" algn="l" rtl="0">
              <a:lnSpc>
                <a:spcPct val="90000"/>
              </a:lnSpc>
              <a:spcBef>
                <a:spcPts val="1000"/>
              </a:spcBef>
              <a:spcAft>
                <a:spcPts val="0"/>
              </a:spcAft>
              <a:buClr>
                <a:schemeClr val="lt1"/>
              </a:buClr>
              <a:buSzPts val="3600"/>
              <a:buNone/>
            </a:pPr>
            <a:endParaRPr dirty="0"/>
          </a:p>
          <a:p>
            <a:pPr marL="0" lvl="0" indent="0" algn="l" rtl="0">
              <a:lnSpc>
                <a:spcPct val="90000"/>
              </a:lnSpc>
              <a:spcBef>
                <a:spcPts val="1000"/>
              </a:spcBef>
              <a:spcAft>
                <a:spcPts val="0"/>
              </a:spcAft>
              <a:buClr>
                <a:schemeClr val="lt1"/>
              </a:buClr>
              <a:buSzPts val="3600"/>
              <a:buNone/>
            </a:pPr>
            <a:endParaRPr dirty="0"/>
          </a:p>
        </p:txBody>
      </p:sp>
      <p:pic>
        <p:nvPicPr>
          <p:cNvPr id="449" name="Google Shape;449;p17" descr="Boxing Glove"/>
          <p:cNvPicPr preferRelativeResize="0"/>
          <p:nvPr/>
        </p:nvPicPr>
        <p:blipFill rotWithShape="1">
          <a:blip r:embed="rId3">
            <a:alphaModFix/>
          </a:blip>
          <a:srcRect/>
          <a:stretch/>
        </p:blipFill>
        <p:spPr>
          <a:xfrm>
            <a:off x="3903240" y="3546053"/>
            <a:ext cx="914400" cy="914400"/>
          </a:xfrm>
          <a:prstGeom prst="rect">
            <a:avLst/>
          </a:prstGeom>
          <a:noFill/>
          <a:ln>
            <a:noFill/>
          </a:ln>
        </p:spPr>
      </p:pic>
      <p:pic>
        <p:nvPicPr>
          <p:cNvPr id="450" name="Google Shape;450;p17" descr="Robot Hand"/>
          <p:cNvPicPr preferRelativeResize="0"/>
          <p:nvPr/>
        </p:nvPicPr>
        <p:blipFill rotWithShape="1">
          <a:blip r:embed="rId4">
            <a:alphaModFix/>
          </a:blip>
          <a:srcRect/>
          <a:stretch/>
        </p:blipFill>
        <p:spPr>
          <a:xfrm>
            <a:off x="3963584" y="528638"/>
            <a:ext cx="914400" cy="914400"/>
          </a:xfrm>
          <a:prstGeom prst="rect">
            <a:avLst/>
          </a:prstGeom>
          <a:noFill/>
          <a:ln>
            <a:noFill/>
          </a:ln>
        </p:spPr>
      </p:pic>
      <p:pic>
        <p:nvPicPr>
          <p:cNvPr id="451" name="Google Shape;451;p17" descr="Mop and bucket"/>
          <p:cNvPicPr preferRelativeResize="0"/>
          <p:nvPr/>
        </p:nvPicPr>
        <p:blipFill rotWithShape="1">
          <a:blip r:embed="rId5">
            <a:alphaModFix/>
          </a:blip>
          <a:srcRect/>
          <a:stretch/>
        </p:blipFill>
        <p:spPr>
          <a:xfrm>
            <a:off x="3963584" y="1940348"/>
            <a:ext cx="914400" cy="914400"/>
          </a:xfrm>
          <a:prstGeom prst="rect">
            <a:avLst/>
          </a:prstGeom>
          <a:noFill/>
          <a:ln>
            <a:noFill/>
          </a:ln>
        </p:spPr>
      </p:pic>
      <p:pic>
        <p:nvPicPr>
          <p:cNvPr id="452" name="Google Shape;452;p17" descr="Fire Extinguisher"/>
          <p:cNvPicPr preferRelativeResize="0"/>
          <p:nvPr/>
        </p:nvPicPr>
        <p:blipFill rotWithShape="1">
          <a:blip r:embed="rId6">
            <a:alphaModFix/>
          </a:blip>
          <a:srcRect/>
          <a:stretch/>
        </p:blipFill>
        <p:spPr>
          <a:xfrm>
            <a:off x="10342912" y="3651234"/>
            <a:ext cx="914400" cy="914400"/>
          </a:xfrm>
          <a:prstGeom prst="rect">
            <a:avLst/>
          </a:prstGeom>
          <a:noFill/>
          <a:ln>
            <a:noFill/>
          </a:ln>
        </p:spPr>
      </p:pic>
      <p:pic>
        <p:nvPicPr>
          <p:cNvPr id="453" name="Google Shape;453;p17" descr="Alarm clock"/>
          <p:cNvPicPr preferRelativeResize="0"/>
          <p:nvPr/>
        </p:nvPicPr>
        <p:blipFill rotWithShape="1">
          <a:blip r:embed="rId7">
            <a:alphaModFix/>
          </a:blip>
          <a:srcRect/>
          <a:stretch/>
        </p:blipFill>
        <p:spPr>
          <a:xfrm>
            <a:off x="10348024" y="1974565"/>
            <a:ext cx="914400" cy="914400"/>
          </a:xfrm>
          <a:prstGeom prst="rect">
            <a:avLst/>
          </a:prstGeom>
          <a:noFill/>
          <a:ln>
            <a:noFill/>
          </a:ln>
        </p:spPr>
      </p:pic>
      <p:pic>
        <p:nvPicPr>
          <p:cNvPr id="454" name="Google Shape;454;p17" descr="Spinning Plates"/>
          <p:cNvPicPr preferRelativeResize="0"/>
          <p:nvPr/>
        </p:nvPicPr>
        <p:blipFill rotWithShape="1">
          <a:blip r:embed="rId8">
            <a:alphaModFix/>
          </a:blip>
          <a:srcRect/>
          <a:stretch/>
        </p:blipFill>
        <p:spPr>
          <a:xfrm>
            <a:off x="10348024" y="5176387"/>
            <a:ext cx="914400" cy="914400"/>
          </a:xfrm>
          <a:prstGeom prst="rect">
            <a:avLst/>
          </a:prstGeom>
          <a:noFill/>
          <a:ln>
            <a:noFill/>
          </a:ln>
        </p:spPr>
      </p:pic>
      <p:pic>
        <p:nvPicPr>
          <p:cNvPr id="455" name="Google Shape;455;p17" descr="Contract"/>
          <p:cNvPicPr preferRelativeResize="0"/>
          <p:nvPr/>
        </p:nvPicPr>
        <p:blipFill rotWithShape="1">
          <a:blip r:embed="rId9">
            <a:alphaModFix/>
          </a:blip>
          <a:srcRect/>
          <a:stretch/>
        </p:blipFill>
        <p:spPr>
          <a:xfrm>
            <a:off x="3903240" y="5151758"/>
            <a:ext cx="914400" cy="914400"/>
          </a:xfrm>
          <a:prstGeom prst="rect">
            <a:avLst/>
          </a:prstGeom>
          <a:noFill/>
          <a:ln>
            <a:noFill/>
          </a:ln>
        </p:spPr>
      </p:pic>
      <p:pic>
        <p:nvPicPr>
          <p:cNvPr id="456" name="Google Shape;456;p17" descr="Wheelbarrow"/>
          <p:cNvPicPr preferRelativeResize="0"/>
          <p:nvPr/>
        </p:nvPicPr>
        <p:blipFill rotWithShape="1">
          <a:blip r:embed="rId10">
            <a:alphaModFix/>
          </a:blip>
          <a:srcRect/>
          <a:stretch/>
        </p:blipFill>
        <p:spPr>
          <a:xfrm>
            <a:off x="10342912" y="615696"/>
            <a:ext cx="914400" cy="9144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60"/>
        <p:cNvGrpSpPr/>
        <p:nvPr/>
      </p:nvGrpSpPr>
      <p:grpSpPr>
        <a:xfrm>
          <a:off x="0" y="0"/>
          <a:ext cx="0" cy="0"/>
          <a:chOff x="0" y="0"/>
          <a:chExt cx="0" cy="0"/>
        </a:xfrm>
      </p:grpSpPr>
      <p:sp>
        <p:nvSpPr>
          <p:cNvPr id="461" name="Google Shape;461;p18"/>
          <p:cNvSpPr txBox="1">
            <a:spLocks noGrp="1"/>
          </p:cNvSpPr>
          <p:nvPr>
            <p:ph type="title"/>
          </p:nvPr>
        </p:nvSpPr>
        <p:spPr>
          <a:xfrm>
            <a:off x="2170175" y="2866832"/>
            <a:ext cx="7851649" cy="562168"/>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3200"/>
              <a:buFont typeface="Helvetica Neue"/>
              <a:buNone/>
            </a:pPr>
            <a:r>
              <a:rPr lang="en-GB"/>
              <a:t>ADDRESSING CHILD LABOUR THROUGH HEALTHCARE</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66"/>
        <p:cNvGrpSpPr/>
        <p:nvPr/>
      </p:nvGrpSpPr>
      <p:grpSpPr>
        <a:xfrm>
          <a:off x="0" y="0"/>
          <a:ext cx="0" cy="0"/>
          <a:chOff x="0" y="0"/>
          <a:chExt cx="0" cy="0"/>
        </a:xfrm>
      </p:grpSpPr>
      <p:sp>
        <p:nvSpPr>
          <p:cNvPr id="467" name="Google Shape;467;p19"/>
          <p:cNvSpPr txBox="1">
            <a:spLocks noGrp="1"/>
          </p:cNvSpPr>
          <p:nvPr>
            <p:ph type="title"/>
          </p:nvPr>
        </p:nvSpPr>
        <p:spPr>
          <a:xfrm>
            <a:off x="656023"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accent5"/>
              </a:buClr>
              <a:buSzPts val="3600"/>
              <a:buFont typeface="Helvetica Neue"/>
              <a:buNone/>
            </a:pPr>
            <a:r>
              <a:rPr lang="en-GB"/>
              <a:t>ACTIVITY: WHAT WOULD YOU DO? </a:t>
            </a:r>
            <a:endParaRPr/>
          </a:p>
        </p:txBody>
      </p:sp>
      <p:sp>
        <p:nvSpPr>
          <p:cNvPr id="468" name="Google Shape;468;p19"/>
          <p:cNvSpPr txBox="1">
            <a:spLocks noGrp="1"/>
          </p:cNvSpPr>
          <p:nvPr>
            <p:ph type="body" idx="1"/>
          </p:nvPr>
        </p:nvSpPr>
        <p:spPr>
          <a:xfrm>
            <a:off x="656025" y="1971674"/>
            <a:ext cx="10820100" cy="4195500"/>
          </a:xfrm>
          <a:prstGeom prst="rect">
            <a:avLst/>
          </a:prstGeom>
          <a:noFill/>
          <a:ln>
            <a:noFill/>
          </a:ln>
        </p:spPr>
        <p:txBody>
          <a:bodyPr spcFirstLastPara="1" wrap="square" lIns="91425" tIns="45700" rIns="91425" bIns="45700" anchor="t" anchorCtr="0">
            <a:normAutofit fontScale="40000" lnSpcReduction="20000"/>
          </a:bodyPr>
          <a:lstStyle/>
          <a:p>
            <a:pPr marL="0" lvl="0" indent="0" algn="l" rtl="0">
              <a:lnSpc>
                <a:spcPct val="90000"/>
              </a:lnSpc>
              <a:spcBef>
                <a:spcPts val="0"/>
              </a:spcBef>
              <a:spcAft>
                <a:spcPts val="0"/>
              </a:spcAft>
              <a:buClr>
                <a:schemeClr val="accent6"/>
              </a:buClr>
              <a:buSzPct val="32558"/>
              <a:buNone/>
            </a:pPr>
            <a:r>
              <a:rPr lang="en-GB" sz="8600" b="0" dirty="0">
                <a:solidFill>
                  <a:schemeClr val="dk1"/>
                </a:solidFill>
              </a:rPr>
              <a:t>In your group, discuss and identify what could be done for the child in the case study you discussed earlier as they access healthcare? </a:t>
            </a:r>
            <a:endParaRPr sz="8600" b="0" dirty="0">
              <a:solidFill>
                <a:schemeClr val="dk1"/>
              </a:solidFill>
            </a:endParaRPr>
          </a:p>
          <a:p>
            <a:pPr marL="0" lvl="0" indent="0" algn="l" rtl="0">
              <a:lnSpc>
                <a:spcPct val="90000"/>
              </a:lnSpc>
              <a:spcBef>
                <a:spcPts val="1000"/>
              </a:spcBef>
              <a:spcAft>
                <a:spcPts val="0"/>
              </a:spcAft>
              <a:buClr>
                <a:schemeClr val="accent6"/>
              </a:buClr>
              <a:buSzPct val="32558"/>
              <a:buNone/>
            </a:pPr>
            <a:endParaRPr sz="8600" b="0" dirty="0">
              <a:solidFill>
                <a:schemeClr val="dk1"/>
              </a:solidFill>
            </a:endParaRPr>
          </a:p>
          <a:p>
            <a:pPr marL="0" lvl="0" indent="0" algn="l" rtl="0">
              <a:lnSpc>
                <a:spcPct val="90000"/>
              </a:lnSpc>
              <a:spcBef>
                <a:spcPts val="1000"/>
              </a:spcBef>
              <a:spcAft>
                <a:spcPts val="0"/>
              </a:spcAft>
              <a:buClr>
                <a:schemeClr val="accent6"/>
              </a:buClr>
              <a:buSzPct val="32558"/>
              <a:buNone/>
            </a:pPr>
            <a:r>
              <a:rPr lang="en-GB" sz="8600" b="0" dirty="0">
                <a:solidFill>
                  <a:schemeClr val="dk1"/>
                </a:solidFill>
              </a:rPr>
              <a:t>What could be done for children in a similar situation who have not accessed a healthcare facility but face similar vulnerabilities? </a:t>
            </a:r>
            <a:endParaRPr sz="8600" b="0" dirty="0">
              <a:solidFill>
                <a:schemeClr val="dk1"/>
              </a:solidFill>
            </a:endParaRPr>
          </a:p>
          <a:p>
            <a:pPr marL="0" lvl="0" indent="0" algn="l" rtl="0">
              <a:lnSpc>
                <a:spcPct val="90000"/>
              </a:lnSpc>
              <a:spcBef>
                <a:spcPts val="1000"/>
              </a:spcBef>
              <a:spcAft>
                <a:spcPts val="0"/>
              </a:spcAft>
              <a:buClr>
                <a:schemeClr val="accent6"/>
              </a:buClr>
              <a:buSzPct val="32558"/>
              <a:buNone/>
            </a:pPr>
            <a:endParaRPr sz="8600" b="0" dirty="0">
              <a:solidFill>
                <a:schemeClr val="dk1"/>
              </a:solidFill>
            </a:endParaRPr>
          </a:p>
          <a:p>
            <a:pPr marL="0" lvl="0" indent="0" algn="l" rtl="0">
              <a:lnSpc>
                <a:spcPct val="90000"/>
              </a:lnSpc>
              <a:spcBef>
                <a:spcPts val="1000"/>
              </a:spcBef>
              <a:spcAft>
                <a:spcPts val="0"/>
              </a:spcAft>
              <a:buClr>
                <a:schemeClr val="accent6"/>
              </a:buClr>
              <a:buSzPct val="32558"/>
              <a:buNone/>
            </a:pPr>
            <a:r>
              <a:rPr lang="en-GB" sz="8600" b="0" dirty="0">
                <a:solidFill>
                  <a:schemeClr val="dk1"/>
                </a:solidFill>
              </a:rPr>
              <a:t>Feedback in plenary.</a:t>
            </a:r>
            <a:r>
              <a:rPr lang="en-GB" sz="8600" b="0" dirty="0"/>
              <a:t> </a:t>
            </a:r>
            <a:endParaRPr sz="8600" b="0" dirty="0"/>
          </a:p>
          <a:p>
            <a:pPr marL="0" lvl="0" indent="0" algn="l" rtl="0">
              <a:lnSpc>
                <a:spcPct val="90000"/>
              </a:lnSpc>
              <a:spcBef>
                <a:spcPts val="1000"/>
              </a:spcBef>
              <a:spcAft>
                <a:spcPts val="0"/>
              </a:spcAft>
              <a:buClr>
                <a:schemeClr val="accent6"/>
              </a:buClr>
              <a:buSzPct val="100000"/>
              <a:buNone/>
            </a:pPr>
            <a:endParaRPr dirty="0"/>
          </a:p>
          <a:p>
            <a:pPr marL="0" lvl="0" indent="0" algn="l" rtl="0">
              <a:lnSpc>
                <a:spcPct val="90000"/>
              </a:lnSpc>
              <a:spcBef>
                <a:spcPts val="1000"/>
              </a:spcBef>
              <a:spcAft>
                <a:spcPts val="0"/>
              </a:spcAft>
              <a:buClr>
                <a:schemeClr val="accent6"/>
              </a:buClr>
              <a:buSzPct val="100000"/>
              <a:buNone/>
            </a:pPr>
            <a:endParaRPr dirty="0"/>
          </a:p>
        </p:txBody>
      </p:sp>
      <p:pic>
        <p:nvPicPr>
          <p:cNvPr id="469" name="Google Shape;469;p19" descr="Logo, company name&#10;&#10;Description automatically generated"/>
          <p:cNvPicPr preferRelativeResize="0"/>
          <p:nvPr/>
        </p:nvPicPr>
        <p:blipFill rotWithShape="1">
          <a:blip r:embed="rId3">
            <a:alphaModFix/>
          </a:blip>
          <a:srcRect/>
          <a:stretch/>
        </p:blipFill>
        <p:spPr>
          <a:xfrm>
            <a:off x="9022085" y="0"/>
            <a:ext cx="3011295" cy="2629138"/>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74"/>
        <p:cNvGrpSpPr/>
        <p:nvPr/>
      </p:nvGrpSpPr>
      <p:grpSpPr>
        <a:xfrm>
          <a:off x="0" y="0"/>
          <a:ext cx="0" cy="0"/>
          <a:chOff x="0" y="0"/>
          <a:chExt cx="0" cy="0"/>
        </a:xfrm>
      </p:grpSpPr>
      <p:sp>
        <p:nvSpPr>
          <p:cNvPr id="475" name="Google Shape;475;p20"/>
          <p:cNvSpPr txBox="1">
            <a:spLocks noGrp="1"/>
          </p:cNvSpPr>
          <p:nvPr>
            <p:ph type="title"/>
          </p:nvPr>
        </p:nvSpPr>
        <p:spPr>
          <a:xfrm>
            <a:off x="4890099" y="257176"/>
            <a:ext cx="5552478"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accent5"/>
              </a:buClr>
              <a:buSzPts val="3200"/>
              <a:buFont typeface="Helvetica Neue"/>
              <a:buNone/>
            </a:pPr>
            <a:r>
              <a:rPr lang="en-GB"/>
              <a:t>WHAT COULD BE DONE FOR DANAH?  </a:t>
            </a:r>
            <a:endParaRPr/>
          </a:p>
        </p:txBody>
      </p:sp>
      <p:pic>
        <p:nvPicPr>
          <p:cNvPr id="476" name="Google Shape;476;p20"/>
          <p:cNvPicPr preferRelativeResize="0"/>
          <p:nvPr/>
        </p:nvPicPr>
        <p:blipFill rotWithShape="1">
          <a:blip r:embed="rId3">
            <a:alphaModFix/>
          </a:blip>
          <a:srcRect l="20012" r="37586" b="2"/>
          <a:stretch/>
        </p:blipFill>
        <p:spPr>
          <a:xfrm>
            <a:off x="20" y="10"/>
            <a:ext cx="4340205" cy="6857990"/>
          </a:xfrm>
          <a:prstGeom prst="rect">
            <a:avLst/>
          </a:prstGeom>
          <a:noFill/>
          <a:ln>
            <a:noFill/>
          </a:ln>
        </p:spPr>
      </p:pic>
      <p:sp>
        <p:nvSpPr>
          <p:cNvPr id="477" name="Google Shape;477;p20"/>
          <p:cNvSpPr txBox="1">
            <a:spLocks noGrp="1"/>
          </p:cNvSpPr>
          <p:nvPr>
            <p:ph type="body" idx="1"/>
          </p:nvPr>
        </p:nvSpPr>
        <p:spPr>
          <a:xfrm>
            <a:off x="4890100" y="1907476"/>
            <a:ext cx="6943302" cy="4493324"/>
          </a:xfrm>
          <a:prstGeom prst="rect">
            <a:avLst/>
          </a:prstGeom>
          <a:noFill/>
          <a:ln>
            <a:noFill/>
          </a:ln>
        </p:spPr>
        <p:txBody>
          <a:bodyPr spcFirstLastPara="1" wrap="square" lIns="91425" tIns="45700" rIns="91425" bIns="45700" anchor="t" anchorCtr="0">
            <a:normAutofit lnSpcReduction="10000"/>
          </a:bodyPr>
          <a:lstStyle/>
          <a:p>
            <a:pPr marL="228600" lvl="0" indent="-228600" algn="l" rtl="0">
              <a:lnSpc>
                <a:spcPct val="90000"/>
              </a:lnSpc>
              <a:spcBef>
                <a:spcPts val="0"/>
              </a:spcBef>
              <a:spcAft>
                <a:spcPts val="0"/>
              </a:spcAft>
              <a:buClr>
                <a:schemeClr val="accent5"/>
              </a:buClr>
              <a:buSzPts val="2800"/>
              <a:buChar char="•"/>
            </a:pPr>
            <a:r>
              <a:rPr lang="en-GB" dirty="0"/>
              <a:t>Referral: child protection, economic strengthening, displacement or refugee services, elderly and child care</a:t>
            </a:r>
            <a:endParaRPr dirty="0"/>
          </a:p>
          <a:p>
            <a:pPr marL="228600" lvl="0" indent="-228600" algn="l" rtl="0">
              <a:lnSpc>
                <a:spcPct val="90000"/>
              </a:lnSpc>
              <a:spcBef>
                <a:spcPts val="1000"/>
              </a:spcBef>
              <a:spcAft>
                <a:spcPts val="0"/>
              </a:spcAft>
              <a:buClr>
                <a:schemeClr val="accent5"/>
              </a:buClr>
              <a:buSzPts val="2800"/>
              <a:buChar char="•"/>
            </a:pPr>
            <a:r>
              <a:rPr lang="en-GB" dirty="0"/>
              <a:t>Healthcare checks for family not in attendance </a:t>
            </a:r>
            <a:endParaRPr dirty="0"/>
          </a:p>
          <a:p>
            <a:pPr marL="228600" lvl="0" indent="-228600" algn="l" rtl="0">
              <a:lnSpc>
                <a:spcPct val="90000"/>
              </a:lnSpc>
              <a:spcBef>
                <a:spcPts val="1000"/>
              </a:spcBef>
              <a:spcAft>
                <a:spcPts val="0"/>
              </a:spcAft>
              <a:buClr>
                <a:schemeClr val="accent5"/>
              </a:buClr>
              <a:buSzPts val="2800"/>
              <a:buChar char="•"/>
            </a:pPr>
            <a:r>
              <a:rPr lang="en-GB" dirty="0"/>
              <a:t>Support to finance family healthcare </a:t>
            </a:r>
            <a:endParaRPr dirty="0"/>
          </a:p>
          <a:p>
            <a:pPr marL="228600" lvl="0" indent="-228600" algn="l" rtl="0">
              <a:lnSpc>
                <a:spcPct val="90000"/>
              </a:lnSpc>
              <a:spcBef>
                <a:spcPts val="1000"/>
              </a:spcBef>
              <a:spcAft>
                <a:spcPts val="0"/>
              </a:spcAft>
              <a:buClr>
                <a:schemeClr val="accent5"/>
              </a:buClr>
              <a:buSzPts val="2800"/>
              <a:buChar char="•"/>
            </a:pPr>
            <a:r>
              <a:rPr lang="en-GB" dirty="0"/>
              <a:t>Provide public health information and messaging (disease control, injury prevention, child protection, etc.)</a:t>
            </a:r>
            <a:endParaRPr dirty="0"/>
          </a:p>
          <a:p>
            <a:pPr marL="228600" lvl="0" indent="-228600" algn="l" rtl="0">
              <a:lnSpc>
                <a:spcPct val="90000"/>
              </a:lnSpc>
              <a:spcBef>
                <a:spcPts val="1000"/>
              </a:spcBef>
              <a:spcAft>
                <a:spcPts val="0"/>
              </a:spcAft>
              <a:buClr>
                <a:schemeClr val="accent5"/>
              </a:buClr>
              <a:buSzPts val="2800"/>
              <a:buChar char="•"/>
            </a:pPr>
            <a:r>
              <a:rPr lang="en-GB" dirty="0"/>
              <a:t>Confidentiality </a:t>
            </a:r>
            <a:endParaRPr dirty="0"/>
          </a:p>
          <a:p>
            <a:pPr marL="228600" lvl="0" indent="-228600" algn="l" rtl="0">
              <a:lnSpc>
                <a:spcPct val="90000"/>
              </a:lnSpc>
              <a:spcBef>
                <a:spcPts val="1000"/>
              </a:spcBef>
              <a:spcAft>
                <a:spcPts val="0"/>
              </a:spcAft>
              <a:buClr>
                <a:schemeClr val="accent5"/>
              </a:buClr>
              <a:buSzPts val="2800"/>
              <a:buChar char="•"/>
            </a:pPr>
            <a:r>
              <a:rPr lang="en-GB" dirty="0"/>
              <a:t>Follow-up</a:t>
            </a:r>
            <a:endParaRPr dirty="0"/>
          </a:p>
          <a:p>
            <a:pPr marL="228600" lvl="0" indent="-50800" algn="l" rtl="0">
              <a:lnSpc>
                <a:spcPct val="90000"/>
              </a:lnSpc>
              <a:spcBef>
                <a:spcPts val="1000"/>
              </a:spcBef>
              <a:spcAft>
                <a:spcPts val="0"/>
              </a:spcAft>
              <a:buClr>
                <a:schemeClr val="accent5"/>
              </a:buClr>
              <a:buSzPts val="2800"/>
              <a:buNone/>
            </a:pPr>
            <a:endParaRPr dirty="0"/>
          </a:p>
          <a:p>
            <a:pPr marL="0" lvl="0" indent="0" algn="l" rtl="0">
              <a:lnSpc>
                <a:spcPct val="90000"/>
              </a:lnSpc>
              <a:spcBef>
                <a:spcPts val="1000"/>
              </a:spcBef>
              <a:spcAft>
                <a:spcPts val="0"/>
              </a:spcAft>
              <a:buSzPts val="2800"/>
              <a:buNone/>
            </a:pPr>
            <a:endParaRPr dirty="0"/>
          </a:p>
        </p:txBody>
      </p:sp>
      <p:pic>
        <p:nvPicPr>
          <p:cNvPr id="478" name="Google Shape;478;p20" descr="Logo, company name&#10;&#10;Description automatically generated"/>
          <p:cNvPicPr preferRelativeResize="0"/>
          <p:nvPr/>
        </p:nvPicPr>
        <p:blipFill rotWithShape="1">
          <a:blip r:embed="rId4">
            <a:alphaModFix/>
          </a:blip>
          <a:srcRect/>
          <a:stretch/>
        </p:blipFill>
        <p:spPr>
          <a:xfrm>
            <a:off x="9887551" y="79376"/>
            <a:ext cx="2209800" cy="1966357"/>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2" name="Google Shape;232;p2"/>
          <p:cNvSpPr txBox="1">
            <a:spLocks noGrp="1"/>
          </p:cNvSpPr>
          <p:nvPr>
            <p:ph type="body" idx="1"/>
          </p:nvPr>
        </p:nvSpPr>
        <p:spPr>
          <a:xfrm>
            <a:off x="-76200" y="498390"/>
            <a:ext cx="12191999" cy="1637832"/>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lt1"/>
              </a:buClr>
              <a:buSzPts val="4000"/>
              <a:buNone/>
            </a:pPr>
            <a:r>
              <a:rPr lang="en-GB" sz="4000" dirty="0"/>
              <a:t>SESSION 17: HEALTHCARE TO PREVENT AND RESPOND TO CHILD LABOUR </a:t>
            </a:r>
            <a:endParaRPr dirty="0"/>
          </a:p>
        </p:txBody>
      </p:sp>
      <p:sp>
        <p:nvSpPr>
          <p:cNvPr id="233" name="Google Shape;233;p2"/>
          <p:cNvSpPr txBox="1">
            <a:spLocks noGrp="1"/>
          </p:cNvSpPr>
          <p:nvPr>
            <p:ph type="body" idx="2"/>
          </p:nvPr>
        </p:nvSpPr>
        <p:spPr>
          <a:xfrm>
            <a:off x="1285103" y="3051922"/>
            <a:ext cx="9786552" cy="1637832"/>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Clr>
                <a:schemeClr val="lt1"/>
              </a:buClr>
              <a:buSzPts val="2400"/>
              <a:buNone/>
            </a:pPr>
            <a:r>
              <a:rPr lang="en-GB" b="1"/>
              <a:t> </a:t>
            </a:r>
            <a:endParaRPr sz="2400">
              <a:solidFill>
                <a:schemeClr val="lt1"/>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83"/>
        <p:cNvGrpSpPr/>
        <p:nvPr/>
      </p:nvGrpSpPr>
      <p:grpSpPr>
        <a:xfrm>
          <a:off x="0" y="0"/>
          <a:ext cx="0" cy="0"/>
          <a:chOff x="0" y="0"/>
          <a:chExt cx="0" cy="0"/>
        </a:xfrm>
      </p:grpSpPr>
      <p:sp>
        <p:nvSpPr>
          <p:cNvPr id="484" name="Google Shape;484;p21"/>
          <p:cNvSpPr txBox="1">
            <a:spLocks noGrp="1"/>
          </p:cNvSpPr>
          <p:nvPr>
            <p:ph type="title"/>
          </p:nvPr>
        </p:nvSpPr>
        <p:spPr>
          <a:xfrm>
            <a:off x="4890099" y="257176"/>
            <a:ext cx="4997452"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accent5"/>
              </a:buClr>
              <a:buSzPts val="3200"/>
              <a:buFont typeface="Helvetica Neue"/>
              <a:buNone/>
            </a:pPr>
            <a:r>
              <a:rPr lang="en-GB"/>
              <a:t>WHAT COULD BE DONE FOR AMARA? </a:t>
            </a:r>
            <a:endParaRPr/>
          </a:p>
        </p:txBody>
      </p:sp>
      <p:sp>
        <p:nvSpPr>
          <p:cNvPr id="485" name="Google Shape;485;p21"/>
          <p:cNvSpPr txBox="1">
            <a:spLocks noGrp="1"/>
          </p:cNvSpPr>
          <p:nvPr>
            <p:ph type="body" idx="1"/>
          </p:nvPr>
        </p:nvSpPr>
        <p:spPr>
          <a:xfrm>
            <a:off x="4890099" y="1582739"/>
            <a:ext cx="6943302" cy="4493324"/>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chemeClr val="accent5"/>
              </a:buClr>
              <a:buSzPts val="2600"/>
              <a:buChar char="•"/>
            </a:pPr>
            <a:r>
              <a:rPr lang="en-GB" sz="2600" dirty="0"/>
              <a:t>Individual health checks for family</a:t>
            </a:r>
            <a:endParaRPr dirty="0"/>
          </a:p>
          <a:p>
            <a:pPr marL="228600" lvl="0" indent="-228600" algn="l" rtl="0">
              <a:lnSpc>
                <a:spcPct val="90000"/>
              </a:lnSpc>
              <a:spcBef>
                <a:spcPts val="1000"/>
              </a:spcBef>
              <a:spcAft>
                <a:spcPts val="0"/>
              </a:spcAft>
              <a:buClr>
                <a:schemeClr val="accent5"/>
              </a:buClr>
              <a:buSzPts val="2600"/>
              <a:buChar char="•"/>
            </a:pPr>
            <a:r>
              <a:rPr lang="en-GB" sz="2600" dirty="0"/>
              <a:t>Holistic family healthcare</a:t>
            </a:r>
            <a:endParaRPr dirty="0"/>
          </a:p>
          <a:p>
            <a:pPr marL="228600" lvl="0" indent="-228600" algn="l" rtl="0">
              <a:lnSpc>
                <a:spcPct val="90000"/>
              </a:lnSpc>
              <a:spcBef>
                <a:spcPts val="1000"/>
              </a:spcBef>
              <a:spcAft>
                <a:spcPts val="0"/>
              </a:spcAft>
              <a:buClr>
                <a:schemeClr val="accent5"/>
              </a:buClr>
              <a:buSzPts val="2600"/>
              <a:buChar char="•"/>
            </a:pPr>
            <a:r>
              <a:rPr lang="en-GB" sz="2600" dirty="0"/>
              <a:t>Talk with parents  </a:t>
            </a:r>
            <a:endParaRPr dirty="0"/>
          </a:p>
          <a:p>
            <a:pPr marL="228600" lvl="0" indent="-228600" algn="l" rtl="0">
              <a:lnSpc>
                <a:spcPct val="90000"/>
              </a:lnSpc>
              <a:spcBef>
                <a:spcPts val="1000"/>
              </a:spcBef>
              <a:spcAft>
                <a:spcPts val="0"/>
              </a:spcAft>
              <a:buClr>
                <a:schemeClr val="accent5"/>
              </a:buClr>
              <a:buSzPts val="2600"/>
              <a:buChar char="•"/>
            </a:pPr>
            <a:r>
              <a:rPr lang="en-GB" sz="2600" dirty="0"/>
              <a:t>Referrals: health, child protection, disability, childcare services</a:t>
            </a:r>
            <a:endParaRPr dirty="0"/>
          </a:p>
          <a:p>
            <a:pPr marL="228600" lvl="0" indent="-228600" algn="l" rtl="0">
              <a:lnSpc>
                <a:spcPct val="90000"/>
              </a:lnSpc>
              <a:spcBef>
                <a:spcPts val="1000"/>
              </a:spcBef>
              <a:spcAft>
                <a:spcPts val="0"/>
              </a:spcAft>
              <a:buClr>
                <a:schemeClr val="accent5"/>
              </a:buClr>
              <a:buSzPts val="2600"/>
              <a:buChar char="•"/>
            </a:pPr>
            <a:r>
              <a:rPr lang="en-GB" sz="2600" dirty="0"/>
              <a:t>Information and messaging (age-appropriate domestic/care tasks, injury prevention, child protection, etc.)</a:t>
            </a:r>
            <a:endParaRPr dirty="0"/>
          </a:p>
          <a:p>
            <a:pPr marL="228600" lvl="0" indent="-228600" algn="l" rtl="0">
              <a:lnSpc>
                <a:spcPct val="90000"/>
              </a:lnSpc>
              <a:spcBef>
                <a:spcPts val="1000"/>
              </a:spcBef>
              <a:spcAft>
                <a:spcPts val="0"/>
              </a:spcAft>
              <a:buClr>
                <a:schemeClr val="accent5"/>
              </a:buClr>
              <a:buSzPts val="2600"/>
              <a:buChar char="•"/>
            </a:pPr>
            <a:r>
              <a:rPr lang="en-GB" sz="2600" dirty="0"/>
              <a:t>Support continued attendance to adolescent sessions, education, SRHS</a:t>
            </a:r>
            <a:endParaRPr dirty="0"/>
          </a:p>
          <a:p>
            <a:pPr marL="228600" lvl="0" indent="-228600" algn="l" rtl="0">
              <a:lnSpc>
                <a:spcPct val="90000"/>
              </a:lnSpc>
              <a:spcBef>
                <a:spcPts val="1000"/>
              </a:spcBef>
              <a:spcAft>
                <a:spcPts val="0"/>
              </a:spcAft>
              <a:buClr>
                <a:schemeClr val="accent5"/>
              </a:buClr>
              <a:buSzPts val="2600"/>
              <a:buChar char="•"/>
            </a:pPr>
            <a:r>
              <a:rPr lang="en-GB" sz="2600" dirty="0"/>
              <a:t>Participation in care and plan</a:t>
            </a:r>
            <a:endParaRPr dirty="0"/>
          </a:p>
          <a:p>
            <a:pPr marL="228600" lvl="0" indent="-228600" algn="l" rtl="0">
              <a:lnSpc>
                <a:spcPct val="90000"/>
              </a:lnSpc>
              <a:spcBef>
                <a:spcPts val="1000"/>
              </a:spcBef>
              <a:spcAft>
                <a:spcPts val="0"/>
              </a:spcAft>
              <a:buClr>
                <a:schemeClr val="accent5"/>
              </a:buClr>
              <a:buSzPts val="2600"/>
              <a:buChar char="•"/>
            </a:pPr>
            <a:r>
              <a:rPr lang="en-GB" sz="2600" dirty="0"/>
              <a:t>Follow-up</a:t>
            </a:r>
            <a:endParaRPr dirty="0"/>
          </a:p>
        </p:txBody>
      </p:sp>
      <p:pic>
        <p:nvPicPr>
          <p:cNvPr id="486" name="Google Shape;486;p21"/>
          <p:cNvPicPr preferRelativeResize="0">
            <a:picLocks noGrp="1"/>
          </p:cNvPicPr>
          <p:nvPr>
            <p:ph type="pic" idx="2"/>
          </p:nvPr>
        </p:nvPicPr>
        <p:blipFill rotWithShape="1">
          <a:blip r:embed="rId3">
            <a:alphaModFix/>
          </a:blip>
          <a:srcRect l="30293" r="30293"/>
          <a:stretch/>
        </p:blipFill>
        <p:spPr>
          <a:xfrm>
            <a:off x="0" y="0"/>
            <a:ext cx="4340225" cy="6858000"/>
          </a:xfrm>
          <a:prstGeom prst="rect">
            <a:avLst/>
          </a:prstGeom>
          <a:noFill/>
          <a:ln>
            <a:noFill/>
          </a:ln>
        </p:spPr>
      </p:pic>
      <p:pic>
        <p:nvPicPr>
          <p:cNvPr id="487" name="Google Shape;487;p21" descr="Logo, company name&#10;&#10;Description automatically generated"/>
          <p:cNvPicPr preferRelativeResize="0"/>
          <p:nvPr/>
        </p:nvPicPr>
        <p:blipFill rotWithShape="1">
          <a:blip r:embed="rId4">
            <a:alphaModFix/>
          </a:blip>
          <a:srcRect/>
          <a:stretch/>
        </p:blipFill>
        <p:spPr>
          <a:xfrm>
            <a:off x="9887551" y="79376"/>
            <a:ext cx="2209800" cy="1966357"/>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92"/>
        <p:cNvGrpSpPr/>
        <p:nvPr/>
      </p:nvGrpSpPr>
      <p:grpSpPr>
        <a:xfrm>
          <a:off x="0" y="0"/>
          <a:ext cx="0" cy="0"/>
          <a:chOff x="0" y="0"/>
          <a:chExt cx="0" cy="0"/>
        </a:xfrm>
      </p:grpSpPr>
      <p:sp>
        <p:nvSpPr>
          <p:cNvPr id="493" name="Google Shape;493;p22"/>
          <p:cNvSpPr txBox="1">
            <a:spLocks noGrp="1"/>
          </p:cNvSpPr>
          <p:nvPr>
            <p:ph type="title"/>
          </p:nvPr>
        </p:nvSpPr>
        <p:spPr>
          <a:xfrm>
            <a:off x="4890099" y="257176"/>
            <a:ext cx="5447701"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accent5"/>
              </a:buClr>
              <a:buSzPts val="3200"/>
              <a:buFont typeface="Helvetica Neue"/>
              <a:buNone/>
            </a:pPr>
            <a:r>
              <a:rPr lang="en-GB"/>
              <a:t>WHAT COULD BE DONE FOR MATEO?</a:t>
            </a:r>
            <a:endParaRPr/>
          </a:p>
        </p:txBody>
      </p:sp>
      <p:sp>
        <p:nvSpPr>
          <p:cNvPr id="494" name="Google Shape;494;p22"/>
          <p:cNvSpPr txBox="1">
            <a:spLocks noGrp="1"/>
          </p:cNvSpPr>
          <p:nvPr>
            <p:ph type="body" idx="1"/>
          </p:nvPr>
        </p:nvSpPr>
        <p:spPr>
          <a:xfrm>
            <a:off x="4661499" y="1760539"/>
            <a:ext cx="7530501" cy="4493324"/>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chemeClr val="accent5"/>
              </a:buClr>
              <a:buSzPts val="2500"/>
              <a:buChar char="•"/>
            </a:pPr>
            <a:r>
              <a:rPr lang="en-GB" sz="2500" dirty="0"/>
              <a:t>Identify chemical/pesticide</a:t>
            </a:r>
            <a:endParaRPr dirty="0"/>
          </a:p>
          <a:p>
            <a:pPr marL="228600" lvl="0" indent="-228600" algn="l" rtl="0">
              <a:lnSpc>
                <a:spcPct val="90000"/>
              </a:lnSpc>
              <a:spcBef>
                <a:spcPts val="1000"/>
              </a:spcBef>
              <a:spcAft>
                <a:spcPts val="0"/>
              </a:spcAft>
              <a:buClr>
                <a:schemeClr val="accent5"/>
              </a:buClr>
              <a:buSzPts val="2500"/>
              <a:buChar char="•"/>
            </a:pPr>
            <a:r>
              <a:rPr lang="en-GB" sz="2500" dirty="0"/>
              <a:t>Treatment for acute/long-term health needs</a:t>
            </a:r>
            <a:endParaRPr dirty="0"/>
          </a:p>
          <a:p>
            <a:pPr marL="228600" lvl="0" indent="-228600" algn="l" rtl="0">
              <a:lnSpc>
                <a:spcPct val="90000"/>
              </a:lnSpc>
              <a:spcBef>
                <a:spcPts val="1000"/>
              </a:spcBef>
              <a:spcAft>
                <a:spcPts val="0"/>
              </a:spcAft>
              <a:buClr>
                <a:schemeClr val="accent5"/>
              </a:buClr>
              <a:buSzPts val="2500"/>
              <a:buChar char="•"/>
            </a:pPr>
            <a:r>
              <a:rPr lang="en-GB" sz="2500" dirty="0"/>
              <a:t>Reporting to relevant authorities for pesticide poisoning</a:t>
            </a:r>
            <a:endParaRPr dirty="0"/>
          </a:p>
          <a:p>
            <a:pPr marL="228600" lvl="0" indent="-228600" algn="l" rtl="0">
              <a:lnSpc>
                <a:spcPct val="90000"/>
              </a:lnSpc>
              <a:spcBef>
                <a:spcPts val="1000"/>
              </a:spcBef>
              <a:spcAft>
                <a:spcPts val="0"/>
              </a:spcAft>
              <a:buClr>
                <a:schemeClr val="accent5"/>
              </a:buClr>
              <a:buSzPts val="2500"/>
              <a:buChar char="•"/>
            </a:pPr>
            <a:r>
              <a:rPr lang="en-GB" sz="2500" dirty="0"/>
              <a:t>Urgent child protection referral (WFCL) </a:t>
            </a:r>
            <a:endParaRPr dirty="0"/>
          </a:p>
          <a:p>
            <a:pPr marL="228600" lvl="0" indent="-228600" algn="l" rtl="0">
              <a:lnSpc>
                <a:spcPct val="90000"/>
              </a:lnSpc>
              <a:spcBef>
                <a:spcPts val="1000"/>
              </a:spcBef>
              <a:spcAft>
                <a:spcPts val="0"/>
              </a:spcAft>
              <a:buClr>
                <a:schemeClr val="accent5"/>
              </a:buClr>
              <a:buSzPts val="2500"/>
              <a:buChar char="•"/>
            </a:pPr>
            <a:r>
              <a:rPr lang="en-GB" sz="2500" dirty="0"/>
              <a:t>Referrals: ongoing healthcare, economic strengthening </a:t>
            </a:r>
            <a:endParaRPr dirty="0"/>
          </a:p>
          <a:p>
            <a:pPr marL="228600" lvl="0" indent="-228600" algn="l" rtl="0">
              <a:lnSpc>
                <a:spcPct val="90000"/>
              </a:lnSpc>
              <a:spcBef>
                <a:spcPts val="1000"/>
              </a:spcBef>
              <a:spcAft>
                <a:spcPts val="0"/>
              </a:spcAft>
              <a:buClr>
                <a:schemeClr val="accent5"/>
              </a:buClr>
              <a:buSzPts val="2500"/>
              <a:buChar char="•"/>
            </a:pPr>
            <a:r>
              <a:rPr lang="en-GB" sz="2500" dirty="0"/>
              <a:t>Give information and messaging (pesticide use, injury prevention, age-appropriate agricultural tasks for children) </a:t>
            </a:r>
            <a:endParaRPr dirty="0"/>
          </a:p>
          <a:p>
            <a:pPr marL="228600" lvl="0" indent="-228600" algn="l" rtl="0">
              <a:lnSpc>
                <a:spcPct val="90000"/>
              </a:lnSpc>
              <a:spcBef>
                <a:spcPts val="1000"/>
              </a:spcBef>
              <a:spcAft>
                <a:spcPts val="0"/>
              </a:spcAft>
              <a:buClr>
                <a:schemeClr val="accent5"/>
              </a:buClr>
              <a:buSzPts val="2500"/>
              <a:buChar char="•"/>
            </a:pPr>
            <a:r>
              <a:rPr lang="en-GB" sz="2500" dirty="0"/>
              <a:t>Data collection/health/injury surveillance systems</a:t>
            </a:r>
            <a:endParaRPr dirty="0"/>
          </a:p>
          <a:p>
            <a:pPr marL="228600" lvl="0" indent="-228600" algn="l" rtl="0">
              <a:lnSpc>
                <a:spcPct val="90000"/>
              </a:lnSpc>
              <a:spcBef>
                <a:spcPts val="1000"/>
              </a:spcBef>
              <a:spcAft>
                <a:spcPts val="0"/>
              </a:spcAft>
              <a:buClr>
                <a:schemeClr val="accent5"/>
              </a:buClr>
              <a:buSzPts val="2500"/>
              <a:buChar char="•"/>
            </a:pPr>
            <a:r>
              <a:rPr lang="en-GB" sz="2500" dirty="0"/>
              <a:t>Follow-up </a:t>
            </a:r>
            <a:endParaRPr dirty="0"/>
          </a:p>
          <a:p>
            <a:pPr marL="228600" lvl="0" indent="-69850" algn="l" rtl="0">
              <a:lnSpc>
                <a:spcPct val="90000"/>
              </a:lnSpc>
              <a:spcBef>
                <a:spcPts val="1000"/>
              </a:spcBef>
              <a:spcAft>
                <a:spcPts val="0"/>
              </a:spcAft>
              <a:buClr>
                <a:schemeClr val="accent5"/>
              </a:buClr>
              <a:buSzPts val="2500"/>
              <a:buNone/>
            </a:pPr>
            <a:endParaRPr sz="2500" dirty="0"/>
          </a:p>
        </p:txBody>
      </p:sp>
      <p:pic>
        <p:nvPicPr>
          <p:cNvPr id="495" name="Google Shape;495;p22"/>
          <p:cNvPicPr preferRelativeResize="0">
            <a:picLocks noGrp="1"/>
          </p:cNvPicPr>
          <p:nvPr>
            <p:ph type="pic" idx="2"/>
          </p:nvPr>
        </p:nvPicPr>
        <p:blipFill rotWithShape="1">
          <a:blip r:embed="rId3">
            <a:alphaModFix/>
          </a:blip>
          <a:srcRect l="30186" r="30184"/>
          <a:stretch/>
        </p:blipFill>
        <p:spPr>
          <a:xfrm>
            <a:off x="0" y="0"/>
            <a:ext cx="4368800" cy="6858000"/>
          </a:xfrm>
          <a:prstGeom prst="rect">
            <a:avLst/>
          </a:prstGeom>
          <a:noFill/>
          <a:ln>
            <a:noFill/>
          </a:ln>
        </p:spPr>
      </p:pic>
      <p:pic>
        <p:nvPicPr>
          <p:cNvPr id="496" name="Google Shape;496;p22" descr="Logo, company name&#10;&#10;Description automatically generated"/>
          <p:cNvPicPr preferRelativeResize="0"/>
          <p:nvPr/>
        </p:nvPicPr>
        <p:blipFill rotWithShape="1">
          <a:blip r:embed="rId4">
            <a:alphaModFix/>
          </a:blip>
          <a:srcRect/>
          <a:stretch/>
        </p:blipFill>
        <p:spPr>
          <a:xfrm>
            <a:off x="9887551" y="79376"/>
            <a:ext cx="2209800" cy="1966357"/>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01"/>
        <p:cNvGrpSpPr/>
        <p:nvPr/>
      </p:nvGrpSpPr>
      <p:grpSpPr>
        <a:xfrm>
          <a:off x="0" y="0"/>
          <a:ext cx="0" cy="0"/>
          <a:chOff x="0" y="0"/>
          <a:chExt cx="0" cy="0"/>
        </a:xfrm>
      </p:grpSpPr>
      <p:sp>
        <p:nvSpPr>
          <p:cNvPr id="502" name="Google Shape;502;p23"/>
          <p:cNvSpPr txBox="1">
            <a:spLocks noGrp="1"/>
          </p:cNvSpPr>
          <p:nvPr>
            <p:ph type="title"/>
          </p:nvPr>
        </p:nvSpPr>
        <p:spPr>
          <a:xfrm>
            <a:off x="4890099" y="257176"/>
            <a:ext cx="5727101"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accent5"/>
              </a:buClr>
              <a:buSzPts val="3200"/>
              <a:buFont typeface="Helvetica Neue"/>
              <a:buNone/>
            </a:pPr>
            <a:r>
              <a:rPr lang="en-GB"/>
              <a:t>WHAT COULD BE DONE FOR JOYCE?</a:t>
            </a:r>
            <a:endParaRPr/>
          </a:p>
        </p:txBody>
      </p:sp>
      <p:sp>
        <p:nvSpPr>
          <p:cNvPr id="503" name="Google Shape;503;p23"/>
          <p:cNvSpPr txBox="1">
            <a:spLocks noGrp="1"/>
          </p:cNvSpPr>
          <p:nvPr>
            <p:ph type="body" idx="1"/>
          </p:nvPr>
        </p:nvSpPr>
        <p:spPr>
          <a:xfrm>
            <a:off x="4890099" y="1811338"/>
            <a:ext cx="7301901" cy="4789485"/>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accent5"/>
              </a:buClr>
              <a:buSzPts val="2200"/>
              <a:buChar char="•"/>
            </a:pPr>
            <a:r>
              <a:rPr lang="en-GB" sz="2200" dirty="0"/>
              <a:t>Treatment for boy (poisoning) </a:t>
            </a:r>
            <a:endParaRPr dirty="0"/>
          </a:p>
          <a:p>
            <a:pPr marL="228600" lvl="0" indent="-228600" algn="l" rtl="0">
              <a:lnSpc>
                <a:spcPct val="90000"/>
              </a:lnSpc>
              <a:spcBef>
                <a:spcPts val="1000"/>
              </a:spcBef>
              <a:spcAft>
                <a:spcPts val="0"/>
              </a:spcAft>
              <a:buClr>
                <a:schemeClr val="accent5"/>
              </a:buClr>
              <a:buSzPts val="2200"/>
              <a:buChar char="•"/>
            </a:pPr>
            <a:r>
              <a:rPr lang="en-GB" sz="2200" dirty="0"/>
              <a:t>Treatment/initial communication with girl</a:t>
            </a:r>
            <a:endParaRPr dirty="0"/>
          </a:p>
          <a:p>
            <a:pPr marL="228600" lvl="0" indent="-228600" algn="l" rtl="0">
              <a:lnSpc>
                <a:spcPct val="90000"/>
              </a:lnSpc>
              <a:spcBef>
                <a:spcPts val="1000"/>
              </a:spcBef>
              <a:spcAft>
                <a:spcPts val="0"/>
              </a:spcAft>
              <a:buClr>
                <a:schemeClr val="accent5"/>
              </a:buClr>
              <a:buSzPts val="2200"/>
              <a:buChar char="•"/>
            </a:pPr>
            <a:r>
              <a:rPr lang="en-GB" sz="2200" dirty="0"/>
              <a:t>Follow procedure for GBV/forced labour/highly vulnerable adolescent girls</a:t>
            </a:r>
            <a:endParaRPr dirty="0"/>
          </a:p>
          <a:p>
            <a:pPr marL="228600" lvl="0" indent="-228600" algn="l" rtl="0">
              <a:lnSpc>
                <a:spcPct val="90000"/>
              </a:lnSpc>
              <a:spcBef>
                <a:spcPts val="1000"/>
              </a:spcBef>
              <a:spcAft>
                <a:spcPts val="0"/>
              </a:spcAft>
              <a:buClr>
                <a:schemeClr val="accent5"/>
              </a:buClr>
              <a:buSzPts val="2200"/>
              <a:buChar char="•"/>
            </a:pPr>
            <a:r>
              <a:rPr lang="en-GB" sz="2200" dirty="0"/>
              <a:t>Identify legal guardians for each child separately(?)</a:t>
            </a:r>
            <a:endParaRPr dirty="0"/>
          </a:p>
          <a:p>
            <a:pPr marL="228600" lvl="0" indent="-228600" algn="l" rtl="0">
              <a:lnSpc>
                <a:spcPct val="90000"/>
              </a:lnSpc>
              <a:spcBef>
                <a:spcPts val="1000"/>
              </a:spcBef>
              <a:spcAft>
                <a:spcPts val="0"/>
              </a:spcAft>
              <a:buClr>
                <a:schemeClr val="accent5"/>
              </a:buClr>
              <a:buSzPts val="2200"/>
              <a:buChar char="•"/>
            </a:pPr>
            <a:r>
              <a:rPr lang="en-GB" sz="2200" dirty="0"/>
              <a:t>Immediate child protection referral (WFCL)</a:t>
            </a:r>
            <a:endParaRPr dirty="0"/>
          </a:p>
          <a:p>
            <a:pPr marL="228600" lvl="0" indent="-228600" algn="l" rtl="0">
              <a:lnSpc>
                <a:spcPct val="90000"/>
              </a:lnSpc>
              <a:spcBef>
                <a:spcPts val="1000"/>
              </a:spcBef>
              <a:spcAft>
                <a:spcPts val="0"/>
              </a:spcAft>
              <a:buClr>
                <a:schemeClr val="accent5"/>
              </a:buClr>
              <a:buSzPts val="2200"/>
              <a:buChar char="•"/>
            </a:pPr>
            <a:r>
              <a:rPr lang="en-GB" sz="2200" dirty="0"/>
              <a:t>SRHS/MHPSS</a:t>
            </a:r>
            <a:endParaRPr dirty="0"/>
          </a:p>
          <a:p>
            <a:pPr marL="228600" lvl="0" indent="-228600" algn="l" rtl="0">
              <a:lnSpc>
                <a:spcPct val="90000"/>
              </a:lnSpc>
              <a:spcBef>
                <a:spcPts val="1000"/>
              </a:spcBef>
              <a:spcAft>
                <a:spcPts val="0"/>
              </a:spcAft>
              <a:buClr>
                <a:schemeClr val="accent5"/>
              </a:buClr>
              <a:buSzPts val="2200"/>
              <a:buChar char="•"/>
            </a:pPr>
            <a:r>
              <a:rPr lang="en-GB" sz="2200" dirty="0"/>
              <a:t>Situation dependent: public health information, contact with parents/employers, legal and judicial, educational childcare sessions for girl, injury prevention</a:t>
            </a:r>
            <a:endParaRPr dirty="0"/>
          </a:p>
          <a:p>
            <a:pPr marL="228600" lvl="0" indent="-228600" algn="l" rtl="0">
              <a:lnSpc>
                <a:spcPct val="90000"/>
              </a:lnSpc>
              <a:spcBef>
                <a:spcPts val="1000"/>
              </a:spcBef>
              <a:spcAft>
                <a:spcPts val="0"/>
              </a:spcAft>
              <a:buClr>
                <a:schemeClr val="accent5"/>
              </a:buClr>
              <a:buSzPts val="2200"/>
              <a:buChar char="•"/>
            </a:pPr>
            <a:r>
              <a:rPr lang="en-GB" sz="2200" dirty="0"/>
              <a:t>Data collection/health/injury surveillance systems</a:t>
            </a:r>
            <a:endParaRPr dirty="0"/>
          </a:p>
          <a:p>
            <a:pPr marL="228600" lvl="0" indent="-228600" algn="l" rtl="0">
              <a:lnSpc>
                <a:spcPct val="90000"/>
              </a:lnSpc>
              <a:spcBef>
                <a:spcPts val="1000"/>
              </a:spcBef>
              <a:spcAft>
                <a:spcPts val="0"/>
              </a:spcAft>
              <a:buClr>
                <a:schemeClr val="accent5"/>
              </a:buClr>
              <a:buSzPts val="2200"/>
              <a:buChar char="•"/>
            </a:pPr>
            <a:r>
              <a:rPr lang="en-GB" sz="2200" dirty="0"/>
              <a:t>Follow-up </a:t>
            </a:r>
            <a:endParaRPr dirty="0"/>
          </a:p>
          <a:p>
            <a:pPr marL="228600" lvl="0" indent="-50800" algn="l" rtl="0">
              <a:lnSpc>
                <a:spcPct val="90000"/>
              </a:lnSpc>
              <a:spcBef>
                <a:spcPts val="1000"/>
              </a:spcBef>
              <a:spcAft>
                <a:spcPts val="0"/>
              </a:spcAft>
              <a:buClr>
                <a:schemeClr val="accent5"/>
              </a:buClr>
              <a:buSzPts val="2800"/>
              <a:buNone/>
            </a:pPr>
            <a:endParaRPr dirty="0"/>
          </a:p>
        </p:txBody>
      </p:sp>
      <p:pic>
        <p:nvPicPr>
          <p:cNvPr id="504" name="Google Shape;504;p23"/>
          <p:cNvPicPr preferRelativeResize="0">
            <a:picLocks noGrp="1"/>
          </p:cNvPicPr>
          <p:nvPr>
            <p:ph type="pic" idx="2"/>
          </p:nvPr>
        </p:nvPicPr>
        <p:blipFill rotWithShape="1">
          <a:blip r:embed="rId3">
            <a:alphaModFix/>
          </a:blip>
          <a:srcRect l="28964" r="28964"/>
          <a:stretch/>
        </p:blipFill>
        <p:spPr>
          <a:xfrm>
            <a:off x="0" y="0"/>
            <a:ext cx="4340225" cy="6858000"/>
          </a:xfrm>
          <a:prstGeom prst="rect">
            <a:avLst/>
          </a:prstGeom>
          <a:noFill/>
          <a:ln>
            <a:noFill/>
          </a:ln>
        </p:spPr>
      </p:pic>
      <p:pic>
        <p:nvPicPr>
          <p:cNvPr id="505" name="Google Shape;505;p23" descr="Logo, company name&#10;&#10;Description automatically generated"/>
          <p:cNvPicPr preferRelativeResize="0"/>
          <p:nvPr/>
        </p:nvPicPr>
        <p:blipFill rotWithShape="1">
          <a:blip r:embed="rId4">
            <a:alphaModFix/>
          </a:blip>
          <a:srcRect/>
          <a:stretch/>
        </p:blipFill>
        <p:spPr>
          <a:xfrm>
            <a:off x="9887551" y="79376"/>
            <a:ext cx="2209800" cy="1966357"/>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10"/>
        <p:cNvGrpSpPr/>
        <p:nvPr/>
      </p:nvGrpSpPr>
      <p:grpSpPr>
        <a:xfrm>
          <a:off x="0" y="0"/>
          <a:ext cx="0" cy="0"/>
          <a:chOff x="0" y="0"/>
          <a:chExt cx="0" cy="0"/>
        </a:xfrm>
      </p:grpSpPr>
      <p:sp>
        <p:nvSpPr>
          <p:cNvPr id="511" name="Google Shape;511;p24"/>
          <p:cNvSpPr txBox="1">
            <a:spLocks noGrp="1"/>
          </p:cNvSpPr>
          <p:nvPr>
            <p:ph type="title"/>
          </p:nvPr>
        </p:nvSpPr>
        <p:spPr>
          <a:xfrm>
            <a:off x="4890099" y="257176"/>
            <a:ext cx="5396901"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accent5"/>
              </a:buClr>
              <a:buSzPts val="3200"/>
              <a:buFont typeface="Helvetica Neue"/>
              <a:buNone/>
            </a:pPr>
            <a:r>
              <a:rPr lang="en-GB"/>
              <a:t>WHAT COULD BE DONE FOR SADAD?</a:t>
            </a:r>
            <a:endParaRPr/>
          </a:p>
        </p:txBody>
      </p:sp>
      <p:sp>
        <p:nvSpPr>
          <p:cNvPr id="512" name="Google Shape;512;p24"/>
          <p:cNvSpPr txBox="1">
            <a:spLocks noGrp="1"/>
          </p:cNvSpPr>
          <p:nvPr>
            <p:ph type="body" idx="1"/>
          </p:nvPr>
        </p:nvSpPr>
        <p:spPr>
          <a:xfrm>
            <a:off x="4890098" y="1805876"/>
            <a:ext cx="7124101" cy="4493324"/>
          </a:xfrm>
          <a:prstGeom prst="rect">
            <a:avLst/>
          </a:prstGeom>
          <a:noFill/>
          <a:ln>
            <a:noFill/>
          </a:ln>
        </p:spPr>
        <p:txBody>
          <a:bodyPr spcFirstLastPara="1" wrap="square" lIns="91425" tIns="45700" rIns="91425" bIns="45700" anchor="t" anchorCtr="0">
            <a:normAutofit lnSpcReduction="10000"/>
          </a:bodyPr>
          <a:lstStyle/>
          <a:p>
            <a:pPr marL="228600" lvl="0" indent="-228600" algn="l" rtl="0">
              <a:lnSpc>
                <a:spcPct val="90000"/>
              </a:lnSpc>
              <a:spcBef>
                <a:spcPts val="0"/>
              </a:spcBef>
              <a:spcAft>
                <a:spcPts val="0"/>
              </a:spcAft>
              <a:buClr>
                <a:schemeClr val="accent5"/>
              </a:buClr>
              <a:buSzPts val="2400"/>
              <a:buChar char="•"/>
            </a:pPr>
            <a:r>
              <a:rPr lang="en-GB" sz="2400" dirty="0"/>
              <a:t>Treatment of acute injury/other unmet health needs</a:t>
            </a:r>
            <a:endParaRPr dirty="0"/>
          </a:p>
          <a:p>
            <a:pPr marL="228600" lvl="0" indent="-228600" algn="l" rtl="0">
              <a:lnSpc>
                <a:spcPct val="90000"/>
              </a:lnSpc>
              <a:spcBef>
                <a:spcPts val="1000"/>
              </a:spcBef>
              <a:spcAft>
                <a:spcPts val="0"/>
              </a:spcAft>
              <a:buClr>
                <a:schemeClr val="accent5"/>
              </a:buClr>
              <a:buSzPts val="2400"/>
              <a:buChar char="•"/>
            </a:pPr>
            <a:r>
              <a:rPr lang="en-GB" sz="2400" dirty="0"/>
              <a:t>Long term injury care plan – assessment for aftercare</a:t>
            </a:r>
            <a:endParaRPr dirty="0"/>
          </a:p>
          <a:p>
            <a:pPr marL="228600" lvl="0" indent="-228600" algn="l" rtl="0">
              <a:lnSpc>
                <a:spcPct val="90000"/>
              </a:lnSpc>
              <a:spcBef>
                <a:spcPts val="1000"/>
              </a:spcBef>
              <a:spcAft>
                <a:spcPts val="0"/>
              </a:spcAft>
              <a:buClr>
                <a:schemeClr val="accent5"/>
              </a:buClr>
              <a:buSzPts val="2400"/>
              <a:buChar char="•"/>
            </a:pPr>
            <a:r>
              <a:rPr lang="en-GB" sz="2400" dirty="0"/>
              <a:t>Identify legal guardians/living arrangements</a:t>
            </a:r>
            <a:endParaRPr dirty="0"/>
          </a:p>
          <a:p>
            <a:pPr marL="228600" lvl="0" indent="-228600" algn="l" rtl="0">
              <a:lnSpc>
                <a:spcPct val="90000"/>
              </a:lnSpc>
              <a:spcBef>
                <a:spcPts val="1000"/>
              </a:spcBef>
              <a:spcAft>
                <a:spcPts val="0"/>
              </a:spcAft>
              <a:buClr>
                <a:schemeClr val="accent5"/>
              </a:buClr>
              <a:buSzPts val="2400"/>
              <a:buChar char="•"/>
            </a:pPr>
            <a:r>
              <a:rPr lang="en-GB" sz="2400" dirty="0"/>
              <a:t>Referral to community-based care/nursing</a:t>
            </a:r>
            <a:endParaRPr dirty="0"/>
          </a:p>
          <a:p>
            <a:pPr marL="228600" lvl="0" indent="-228600" algn="l" rtl="0">
              <a:lnSpc>
                <a:spcPct val="90000"/>
              </a:lnSpc>
              <a:spcBef>
                <a:spcPts val="1000"/>
              </a:spcBef>
              <a:spcAft>
                <a:spcPts val="0"/>
              </a:spcAft>
              <a:buClr>
                <a:schemeClr val="accent5"/>
              </a:buClr>
              <a:buSzPts val="2400"/>
              <a:buChar char="•"/>
            </a:pPr>
            <a:r>
              <a:rPr lang="en-GB" sz="2400" dirty="0"/>
              <a:t>Immediate referral to child protection or street children services (WFCL)</a:t>
            </a:r>
            <a:endParaRPr dirty="0"/>
          </a:p>
          <a:p>
            <a:pPr marL="228600" lvl="0" indent="-228600" algn="l" rtl="0">
              <a:lnSpc>
                <a:spcPct val="90000"/>
              </a:lnSpc>
              <a:spcBef>
                <a:spcPts val="1000"/>
              </a:spcBef>
              <a:spcAft>
                <a:spcPts val="0"/>
              </a:spcAft>
              <a:buClr>
                <a:schemeClr val="accent5"/>
              </a:buClr>
              <a:buSzPts val="2400"/>
              <a:buChar char="•"/>
            </a:pPr>
            <a:r>
              <a:rPr lang="en-GB" sz="2400" dirty="0"/>
              <a:t>Public health information: injury prevention, communicable diseases, SRHS </a:t>
            </a:r>
            <a:endParaRPr dirty="0"/>
          </a:p>
          <a:p>
            <a:pPr marL="228600" lvl="0" indent="-228600" algn="l" rtl="0">
              <a:lnSpc>
                <a:spcPct val="90000"/>
              </a:lnSpc>
              <a:spcBef>
                <a:spcPts val="1000"/>
              </a:spcBef>
              <a:spcAft>
                <a:spcPts val="0"/>
              </a:spcAft>
              <a:buClr>
                <a:schemeClr val="accent5"/>
              </a:buClr>
              <a:buSzPts val="2400"/>
              <a:buChar char="•"/>
            </a:pPr>
            <a:r>
              <a:rPr lang="en-GB" sz="2400" dirty="0"/>
              <a:t>Data collection/health/injury surveillance systems</a:t>
            </a:r>
            <a:endParaRPr dirty="0"/>
          </a:p>
          <a:p>
            <a:pPr marL="228600" lvl="0" indent="-228600" algn="l" rtl="0">
              <a:lnSpc>
                <a:spcPct val="90000"/>
              </a:lnSpc>
              <a:spcBef>
                <a:spcPts val="1000"/>
              </a:spcBef>
              <a:spcAft>
                <a:spcPts val="0"/>
              </a:spcAft>
              <a:buClr>
                <a:schemeClr val="accent5"/>
              </a:buClr>
              <a:buSzPts val="2400"/>
              <a:buChar char="•"/>
            </a:pPr>
            <a:r>
              <a:rPr lang="en-GB" sz="2400" dirty="0"/>
              <a:t>Follow-up </a:t>
            </a:r>
            <a:endParaRPr dirty="0"/>
          </a:p>
          <a:p>
            <a:pPr marL="228600" lvl="0" indent="-50800" algn="l" rtl="0">
              <a:lnSpc>
                <a:spcPct val="90000"/>
              </a:lnSpc>
              <a:spcBef>
                <a:spcPts val="1000"/>
              </a:spcBef>
              <a:spcAft>
                <a:spcPts val="0"/>
              </a:spcAft>
              <a:buClr>
                <a:schemeClr val="accent5"/>
              </a:buClr>
              <a:buSzPts val="2800"/>
              <a:buNone/>
            </a:pPr>
            <a:endParaRPr dirty="0"/>
          </a:p>
        </p:txBody>
      </p:sp>
      <p:pic>
        <p:nvPicPr>
          <p:cNvPr id="513" name="Google Shape;513;p24"/>
          <p:cNvPicPr preferRelativeResize="0">
            <a:picLocks noGrp="1"/>
          </p:cNvPicPr>
          <p:nvPr>
            <p:ph type="pic" idx="2"/>
          </p:nvPr>
        </p:nvPicPr>
        <p:blipFill rotWithShape="1">
          <a:blip r:embed="rId3">
            <a:alphaModFix/>
          </a:blip>
          <a:srcRect l="27702" r="27700"/>
          <a:stretch/>
        </p:blipFill>
        <p:spPr>
          <a:xfrm>
            <a:off x="0" y="0"/>
            <a:ext cx="4340225" cy="6858000"/>
          </a:xfrm>
          <a:prstGeom prst="rect">
            <a:avLst/>
          </a:prstGeom>
          <a:noFill/>
          <a:ln>
            <a:noFill/>
          </a:ln>
        </p:spPr>
      </p:pic>
      <p:pic>
        <p:nvPicPr>
          <p:cNvPr id="514" name="Google Shape;514;p24" descr="Logo, company name&#10;&#10;Description automatically generated"/>
          <p:cNvPicPr preferRelativeResize="0"/>
          <p:nvPr/>
        </p:nvPicPr>
        <p:blipFill rotWithShape="1">
          <a:blip r:embed="rId4">
            <a:alphaModFix/>
          </a:blip>
          <a:srcRect/>
          <a:stretch/>
        </p:blipFill>
        <p:spPr>
          <a:xfrm>
            <a:off x="9887551" y="79376"/>
            <a:ext cx="2209800" cy="1966357"/>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19"/>
        <p:cNvGrpSpPr/>
        <p:nvPr/>
      </p:nvGrpSpPr>
      <p:grpSpPr>
        <a:xfrm>
          <a:off x="0" y="0"/>
          <a:ext cx="0" cy="0"/>
          <a:chOff x="0" y="0"/>
          <a:chExt cx="0" cy="0"/>
        </a:xfrm>
      </p:grpSpPr>
      <p:sp>
        <p:nvSpPr>
          <p:cNvPr id="520" name="Google Shape;520;p25"/>
          <p:cNvSpPr txBox="1">
            <a:spLocks noGrp="1"/>
          </p:cNvSpPr>
          <p:nvPr>
            <p:ph type="body" idx="2"/>
          </p:nvPr>
        </p:nvSpPr>
        <p:spPr>
          <a:xfrm>
            <a:off x="4354513" y="799433"/>
            <a:ext cx="7300912" cy="589492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accent5"/>
              </a:buClr>
              <a:buSzPts val="2800"/>
              <a:buChar char="•"/>
            </a:pPr>
            <a:r>
              <a:rPr lang="en-GB"/>
              <a:t>Work in coordination </a:t>
            </a:r>
            <a:endParaRPr/>
          </a:p>
          <a:p>
            <a:pPr marL="228600" lvl="0" indent="-228600" algn="l" rtl="0">
              <a:lnSpc>
                <a:spcPct val="90000"/>
              </a:lnSpc>
              <a:spcBef>
                <a:spcPts val="1000"/>
              </a:spcBef>
              <a:spcAft>
                <a:spcPts val="0"/>
              </a:spcAft>
              <a:buClr>
                <a:schemeClr val="accent5"/>
              </a:buClr>
              <a:buSzPts val="2800"/>
              <a:buChar char="•"/>
            </a:pPr>
            <a:r>
              <a:rPr lang="en-GB"/>
              <a:t>Include CL in public health messaging</a:t>
            </a:r>
            <a:endParaRPr/>
          </a:p>
          <a:p>
            <a:pPr marL="228600" lvl="0" indent="-228600" algn="l" rtl="0">
              <a:lnSpc>
                <a:spcPct val="90000"/>
              </a:lnSpc>
              <a:spcBef>
                <a:spcPts val="1000"/>
              </a:spcBef>
              <a:spcAft>
                <a:spcPts val="0"/>
              </a:spcAft>
              <a:buClr>
                <a:schemeClr val="accent5"/>
              </a:buClr>
              <a:buSzPts val="2800"/>
              <a:buChar char="•"/>
            </a:pPr>
            <a:r>
              <a:rPr lang="en-GB"/>
              <a:t>Include CL-related ill-health in health screening/preventive care </a:t>
            </a:r>
            <a:endParaRPr/>
          </a:p>
          <a:p>
            <a:pPr marL="228600" lvl="0" indent="-228600" algn="l" rtl="0">
              <a:lnSpc>
                <a:spcPct val="90000"/>
              </a:lnSpc>
              <a:spcBef>
                <a:spcPts val="1000"/>
              </a:spcBef>
              <a:spcAft>
                <a:spcPts val="0"/>
              </a:spcAft>
              <a:buClr>
                <a:schemeClr val="accent5"/>
              </a:buClr>
              <a:buSzPts val="2800"/>
              <a:buChar char="•"/>
            </a:pPr>
            <a:r>
              <a:rPr lang="en-GB"/>
              <a:t>Integrate work related ill-health for children in injury and health surveillance systems </a:t>
            </a:r>
            <a:endParaRPr/>
          </a:p>
          <a:p>
            <a:pPr marL="228600" lvl="0" indent="-228600" algn="l" rtl="0">
              <a:lnSpc>
                <a:spcPct val="90000"/>
              </a:lnSpc>
              <a:spcBef>
                <a:spcPts val="1000"/>
              </a:spcBef>
              <a:spcAft>
                <a:spcPts val="0"/>
              </a:spcAft>
              <a:buClr>
                <a:schemeClr val="accent5"/>
              </a:buClr>
              <a:buSzPts val="2800"/>
              <a:buChar char="•"/>
            </a:pPr>
            <a:r>
              <a:rPr lang="en-GB"/>
              <a:t>Provide health information to working children</a:t>
            </a:r>
            <a:endParaRPr/>
          </a:p>
          <a:p>
            <a:pPr marL="228600" lvl="0" indent="-228600" algn="l" rtl="0">
              <a:lnSpc>
                <a:spcPct val="90000"/>
              </a:lnSpc>
              <a:spcBef>
                <a:spcPts val="1000"/>
              </a:spcBef>
              <a:spcAft>
                <a:spcPts val="0"/>
              </a:spcAft>
              <a:buClr>
                <a:schemeClr val="accent5"/>
              </a:buClr>
              <a:buSzPts val="2800"/>
              <a:buChar char="•"/>
            </a:pPr>
            <a:r>
              <a:rPr lang="en-GB"/>
              <a:t>Improve healthcare access for working children and children in WFCL </a:t>
            </a:r>
            <a:endParaRPr/>
          </a:p>
          <a:p>
            <a:pPr marL="228600" lvl="0" indent="-228600" algn="l" rtl="0">
              <a:lnSpc>
                <a:spcPct val="90000"/>
              </a:lnSpc>
              <a:spcBef>
                <a:spcPts val="1000"/>
              </a:spcBef>
              <a:spcAft>
                <a:spcPts val="0"/>
              </a:spcAft>
              <a:buClr>
                <a:schemeClr val="accent5"/>
              </a:buClr>
              <a:buSzPts val="2800"/>
              <a:buChar char="•"/>
            </a:pPr>
            <a:r>
              <a:rPr lang="en-GB"/>
              <a:t>Establish/support functional referral mechanism for vulnerable children</a:t>
            </a:r>
            <a:endParaRPr/>
          </a:p>
          <a:p>
            <a:pPr marL="228600" lvl="0" indent="-228600" algn="l" rtl="0">
              <a:lnSpc>
                <a:spcPct val="90000"/>
              </a:lnSpc>
              <a:spcBef>
                <a:spcPts val="1000"/>
              </a:spcBef>
              <a:spcAft>
                <a:spcPts val="0"/>
              </a:spcAft>
              <a:buClr>
                <a:schemeClr val="accent5"/>
              </a:buClr>
              <a:buSzPts val="2800"/>
              <a:buChar char="•"/>
            </a:pPr>
            <a:r>
              <a:rPr lang="en-GB"/>
              <a:t>Train and inform health workers </a:t>
            </a:r>
            <a:endParaRPr/>
          </a:p>
          <a:p>
            <a:pPr marL="228600" lvl="0" indent="-50800" algn="l" rtl="0">
              <a:lnSpc>
                <a:spcPct val="90000"/>
              </a:lnSpc>
              <a:spcBef>
                <a:spcPts val="1000"/>
              </a:spcBef>
              <a:spcAft>
                <a:spcPts val="0"/>
              </a:spcAft>
              <a:buClr>
                <a:schemeClr val="accent5"/>
              </a:buClr>
              <a:buSzPts val="2800"/>
              <a:buNone/>
            </a:pPr>
            <a:endParaRPr/>
          </a:p>
        </p:txBody>
      </p:sp>
      <p:sp>
        <p:nvSpPr>
          <p:cNvPr id="521" name="Google Shape;521;p25"/>
          <p:cNvSpPr txBox="1">
            <a:spLocks noGrp="1"/>
          </p:cNvSpPr>
          <p:nvPr>
            <p:ph type="body" idx="3"/>
          </p:nvPr>
        </p:nvSpPr>
        <p:spPr>
          <a:xfrm>
            <a:off x="284417" y="528638"/>
            <a:ext cx="2970847" cy="4799266"/>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3600"/>
              <a:buNone/>
            </a:pPr>
            <a:r>
              <a:rPr lang="en-GB" sz="3300"/>
              <a:t>WHAT CAN BE DONE TO RESPOND TO CHILD LABOUR THROUGH HEALTH </a:t>
            </a:r>
            <a:endParaRPr sz="3300"/>
          </a:p>
          <a:p>
            <a:pPr marL="0" lvl="0" indent="0" algn="l" rtl="0">
              <a:lnSpc>
                <a:spcPct val="90000"/>
              </a:lnSpc>
              <a:spcBef>
                <a:spcPts val="1000"/>
              </a:spcBef>
              <a:spcAft>
                <a:spcPts val="0"/>
              </a:spcAft>
              <a:buClr>
                <a:schemeClr val="lt1"/>
              </a:buClr>
              <a:buSzPts val="3600"/>
              <a:buNone/>
            </a:pPr>
            <a:endParaRPr/>
          </a:p>
        </p:txBody>
      </p:sp>
      <p:sp>
        <p:nvSpPr>
          <p:cNvPr id="522" name="Google Shape;522;p25"/>
          <p:cNvSpPr txBox="1">
            <a:spLocks noGrp="1"/>
          </p:cNvSpPr>
          <p:nvPr>
            <p:ph type="body" idx="1"/>
          </p:nvPr>
        </p:nvSpPr>
        <p:spPr>
          <a:xfrm>
            <a:off x="4017385" y="163639"/>
            <a:ext cx="7300912" cy="1271587"/>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accent6"/>
              </a:buClr>
              <a:buSzPts val="3200"/>
              <a:buNone/>
            </a:pPr>
            <a:r>
              <a:rPr lang="en-GB"/>
              <a:t>KEY PROGRAMMING ACTIONS</a:t>
            </a:r>
            <a:endParaRPr/>
          </a:p>
        </p:txBody>
      </p:sp>
      <p:sp>
        <p:nvSpPr>
          <p:cNvPr id="523" name="Google Shape;523;p25"/>
          <p:cNvSpPr/>
          <p:nvPr/>
        </p:nvSpPr>
        <p:spPr>
          <a:xfrm>
            <a:off x="1908969" y="7968918"/>
            <a:ext cx="6096000"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GB" sz="1800" b="0" i="0"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28"/>
        <p:cNvGrpSpPr/>
        <p:nvPr/>
      </p:nvGrpSpPr>
      <p:grpSpPr>
        <a:xfrm>
          <a:off x="0" y="0"/>
          <a:ext cx="0" cy="0"/>
          <a:chOff x="0" y="0"/>
          <a:chExt cx="0" cy="0"/>
        </a:xfrm>
      </p:grpSpPr>
      <p:sp>
        <p:nvSpPr>
          <p:cNvPr id="529" name="Google Shape;529;p26"/>
          <p:cNvSpPr txBox="1">
            <a:spLocks noGrp="1"/>
          </p:cNvSpPr>
          <p:nvPr>
            <p:ph type="body" idx="1"/>
          </p:nvPr>
        </p:nvSpPr>
        <p:spPr>
          <a:xfrm>
            <a:off x="4225204" y="1164431"/>
            <a:ext cx="7682379" cy="5622780"/>
          </a:xfrm>
          <a:prstGeom prst="rect">
            <a:avLst/>
          </a:prstGeom>
          <a:noFill/>
          <a:ln>
            <a:noFill/>
          </a:ln>
        </p:spPr>
        <p:txBody>
          <a:bodyPr spcFirstLastPara="1" wrap="square" lIns="91425" tIns="45700" rIns="91425" bIns="45700" anchor="t" anchorCtr="0">
            <a:normAutofit/>
          </a:bodyPr>
          <a:lstStyle/>
          <a:p>
            <a:pPr marL="457200" lvl="0" indent="-457200" algn="l" rtl="0">
              <a:lnSpc>
                <a:spcPct val="90000"/>
              </a:lnSpc>
              <a:spcBef>
                <a:spcPts val="0"/>
              </a:spcBef>
              <a:spcAft>
                <a:spcPts val="0"/>
              </a:spcAft>
              <a:buClr>
                <a:schemeClr val="dk1"/>
              </a:buClr>
              <a:buSzPts val="2800"/>
              <a:buFont typeface="Arial"/>
              <a:buChar char="•"/>
            </a:pPr>
            <a:r>
              <a:rPr lang="en-GB" sz="2800" b="0" dirty="0">
                <a:solidFill>
                  <a:schemeClr val="dk1"/>
                </a:solidFill>
              </a:rPr>
              <a:t>Provide front-line health support </a:t>
            </a:r>
            <a:endParaRPr dirty="0"/>
          </a:p>
          <a:p>
            <a:pPr marL="457200" lvl="0" indent="-457200" algn="l" rtl="0">
              <a:lnSpc>
                <a:spcPct val="90000"/>
              </a:lnSpc>
              <a:spcBef>
                <a:spcPts val="1000"/>
              </a:spcBef>
              <a:spcAft>
                <a:spcPts val="0"/>
              </a:spcAft>
              <a:buClr>
                <a:schemeClr val="dk1"/>
              </a:buClr>
              <a:buSzPts val="2800"/>
              <a:buFont typeface="Arial"/>
              <a:buChar char="•"/>
            </a:pPr>
            <a:r>
              <a:rPr lang="en-GB" sz="2800" b="0" dirty="0">
                <a:solidFill>
                  <a:schemeClr val="dk1"/>
                </a:solidFill>
              </a:rPr>
              <a:t>Recognise work-related ill-health in children</a:t>
            </a:r>
            <a:endParaRPr dirty="0"/>
          </a:p>
          <a:p>
            <a:pPr marL="457200" lvl="0" indent="-457200" algn="l" rtl="0">
              <a:lnSpc>
                <a:spcPct val="90000"/>
              </a:lnSpc>
              <a:spcBef>
                <a:spcPts val="1000"/>
              </a:spcBef>
              <a:spcAft>
                <a:spcPts val="0"/>
              </a:spcAft>
              <a:buClr>
                <a:schemeClr val="dk1"/>
              </a:buClr>
              <a:buSzPts val="2800"/>
              <a:buFont typeface="Arial"/>
              <a:buChar char="•"/>
            </a:pPr>
            <a:r>
              <a:rPr lang="en-GB" sz="2800" b="0" dirty="0">
                <a:solidFill>
                  <a:schemeClr val="dk1"/>
                </a:solidFill>
              </a:rPr>
              <a:t>Respond to disclosures of WFCL </a:t>
            </a:r>
            <a:endParaRPr dirty="0"/>
          </a:p>
          <a:p>
            <a:pPr marL="457200" lvl="0" indent="-457200" algn="l" rtl="0">
              <a:lnSpc>
                <a:spcPct val="90000"/>
              </a:lnSpc>
              <a:spcBef>
                <a:spcPts val="1000"/>
              </a:spcBef>
              <a:spcAft>
                <a:spcPts val="0"/>
              </a:spcAft>
              <a:buClr>
                <a:schemeClr val="dk1"/>
              </a:buClr>
              <a:buSzPts val="2800"/>
              <a:buFont typeface="Arial"/>
              <a:buChar char="•"/>
            </a:pPr>
            <a:r>
              <a:rPr lang="en-GB" sz="2800" b="0" dirty="0">
                <a:solidFill>
                  <a:schemeClr val="dk1"/>
                </a:solidFill>
              </a:rPr>
              <a:t>Speak to children about living and working conditions </a:t>
            </a:r>
            <a:endParaRPr dirty="0"/>
          </a:p>
          <a:p>
            <a:pPr marL="457200" lvl="0" indent="-457200" algn="l" rtl="0">
              <a:lnSpc>
                <a:spcPct val="90000"/>
              </a:lnSpc>
              <a:spcBef>
                <a:spcPts val="1000"/>
              </a:spcBef>
              <a:spcAft>
                <a:spcPts val="0"/>
              </a:spcAft>
              <a:buClr>
                <a:schemeClr val="dk1"/>
              </a:buClr>
              <a:buSzPts val="2800"/>
              <a:buFont typeface="Arial"/>
              <a:buChar char="•"/>
            </a:pPr>
            <a:r>
              <a:rPr lang="en-GB" sz="2800" b="0" dirty="0">
                <a:solidFill>
                  <a:schemeClr val="dk1"/>
                </a:solidFill>
              </a:rPr>
              <a:t>Refer children to other important services</a:t>
            </a:r>
            <a:endParaRPr dirty="0"/>
          </a:p>
          <a:p>
            <a:pPr marL="457200" lvl="0" indent="-457200" algn="l" rtl="0">
              <a:lnSpc>
                <a:spcPct val="90000"/>
              </a:lnSpc>
              <a:spcBef>
                <a:spcPts val="1000"/>
              </a:spcBef>
              <a:spcAft>
                <a:spcPts val="0"/>
              </a:spcAft>
              <a:buClr>
                <a:schemeClr val="dk1"/>
              </a:buClr>
              <a:buSzPts val="2800"/>
              <a:buFont typeface="Arial"/>
              <a:buChar char="•"/>
            </a:pPr>
            <a:r>
              <a:rPr lang="en-GB" sz="2800" b="0" dirty="0">
                <a:solidFill>
                  <a:schemeClr val="dk1"/>
                </a:solidFill>
              </a:rPr>
              <a:t>Work as part of a multi-sector team </a:t>
            </a:r>
            <a:endParaRPr dirty="0"/>
          </a:p>
          <a:p>
            <a:pPr marL="457200" lvl="0" indent="-457200" algn="l" rtl="0">
              <a:lnSpc>
                <a:spcPct val="90000"/>
              </a:lnSpc>
              <a:spcBef>
                <a:spcPts val="1000"/>
              </a:spcBef>
              <a:spcAft>
                <a:spcPts val="0"/>
              </a:spcAft>
              <a:buClr>
                <a:schemeClr val="dk1"/>
              </a:buClr>
              <a:buSzPts val="2800"/>
              <a:buFont typeface="Arial"/>
              <a:buChar char="•"/>
            </a:pPr>
            <a:r>
              <a:rPr lang="en-GB" sz="2800" b="0" dirty="0">
                <a:solidFill>
                  <a:schemeClr val="dk1"/>
                </a:solidFill>
              </a:rPr>
              <a:t>Provide tailored health messages/advice</a:t>
            </a:r>
            <a:endParaRPr dirty="0"/>
          </a:p>
          <a:p>
            <a:pPr marL="457200" lvl="0" indent="-457200" algn="l" rtl="0">
              <a:lnSpc>
                <a:spcPct val="90000"/>
              </a:lnSpc>
              <a:spcBef>
                <a:spcPts val="1000"/>
              </a:spcBef>
              <a:spcAft>
                <a:spcPts val="0"/>
              </a:spcAft>
              <a:buClr>
                <a:schemeClr val="dk1"/>
              </a:buClr>
              <a:buSzPts val="2800"/>
              <a:buFont typeface="Arial"/>
              <a:buChar char="•"/>
            </a:pPr>
            <a:r>
              <a:rPr lang="en-GB" sz="2800" b="0" dirty="0">
                <a:solidFill>
                  <a:schemeClr val="dk1"/>
                </a:solidFill>
              </a:rPr>
              <a:t>Meet unmet health needs with tailored services </a:t>
            </a:r>
            <a:endParaRPr dirty="0"/>
          </a:p>
          <a:p>
            <a:pPr marL="457200" lvl="0" indent="-457200" algn="l" rtl="0">
              <a:lnSpc>
                <a:spcPct val="90000"/>
              </a:lnSpc>
              <a:spcBef>
                <a:spcPts val="1000"/>
              </a:spcBef>
              <a:spcAft>
                <a:spcPts val="0"/>
              </a:spcAft>
              <a:buClr>
                <a:schemeClr val="dk1"/>
              </a:buClr>
              <a:buSzPts val="2800"/>
              <a:buFont typeface="Arial"/>
              <a:buChar char="•"/>
            </a:pPr>
            <a:r>
              <a:rPr lang="en-GB" sz="2800" b="0" dirty="0">
                <a:solidFill>
                  <a:schemeClr val="dk1"/>
                </a:solidFill>
              </a:rPr>
              <a:t>Record information appropriately</a:t>
            </a:r>
            <a:endParaRPr dirty="0"/>
          </a:p>
        </p:txBody>
      </p:sp>
      <p:sp>
        <p:nvSpPr>
          <p:cNvPr id="530" name="Google Shape;530;p26"/>
          <p:cNvSpPr txBox="1">
            <a:spLocks noGrp="1"/>
          </p:cNvSpPr>
          <p:nvPr>
            <p:ph type="body" idx="3"/>
          </p:nvPr>
        </p:nvSpPr>
        <p:spPr>
          <a:xfrm>
            <a:off x="284417" y="528638"/>
            <a:ext cx="2970847" cy="4799266"/>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3600"/>
              <a:buNone/>
            </a:pPr>
            <a:r>
              <a:rPr lang="en-GB" sz="3400" dirty="0"/>
              <a:t>HEALTH CARE WORKER ROLES</a:t>
            </a:r>
            <a:endParaRPr sz="3400" dirty="0"/>
          </a:p>
        </p:txBody>
      </p:sp>
      <p:sp>
        <p:nvSpPr>
          <p:cNvPr id="531" name="Google Shape;531;p26"/>
          <p:cNvSpPr txBox="1"/>
          <p:nvPr/>
        </p:nvSpPr>
        <p:spPr>
          <a:xfrm>
            <a:off x="4225204" y="528638"/>
            <a:ext cx="7300912" cy="1271587"/>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accent6"/>
              </a:buClr>
              <a:buSzPts val="3200"/>
              <a:buFont typeface="Arial"/>
              <a:buNone/>
            </a:pPr>
            <a:r>
              <a:rPr lang="en-GB" sz="3200" b="1" i="0" u="none" strike="noStrike" cap="none">
                <a:solidFill>
                  <a:schemeClr val="accent6"/>
                </a:solidFill>
                <a:latin typeface="Helvetica Neue"/>
                <a:ea typeface="Helvetica Neue"/>
                <a:cs typeface="Helvetica Neue"/>
                <a:sym typeface="Helvetica Neue"/>
              </a:rPr>
              <a:t>KEY INDIVIDUAL ACTIONS</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36"/>
        <p:cNvGrpSpPr/>
        <p:nvPr/>
      </p:nvGrpSpPr>
      <p:grpSpPr>
        <a:xfrm>
          <a:off x="0" y="0"/>
          <a:ext cx="0" cy="0"/>
          <a:chOff x="0" y="0"/>
          <a:chExt cx="0" cy="0"/>
        </a:xfrm>
      </p:grpSpPr>
      <p:sp>
        <p:nvSpPr>
          <p:cNvPr id="537" name="Google Shape;537;p27"/>
          <p:cNvSpPr txBox="1">
            <a:spLocks noGrp="1"/>
          </p:cNvSpPr>
          <p:nvPr>
            <p:ph type="body" idx="1"/>
          </p:nvPr>
        </p:nvSpPr>
        <p:spPr>
          <a:xfrm>
            <a:off x="4100513" y="528638"/>
            <a:ext cx="7799676" cy="1271587"/>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accent6"/>
              </a:buClr>
              <a:buSzPts val="3200"/>
              <a:buNone/>
            </a:pPr>
            <a:r>
              <a:rPr lang="en-GB"/>
              <a:t>TRANSLATE KNOWLEDGE TO ACTION</a:t>
            </a:r>
            <a:endParaRPr/>
          </a:p>
        </p:txBody>
      </p:sp>
      <p:sp>
        <p:nvSpPr>
          <p:cNvPr id="538" name="Google Shape;538;p27"/>
          <p:cNvSpPr txBox="1">
            <a:spLocks noGrp="1"/>
          </p:cNvSpPr>
          <p:nvPr>
            <p:ph type="body" idx="2"/>
          </p:nvPr>
        </p:nvSpPr>
        <p:spPr>
          <a:xfrm>
            <a:off x="4100513" y="1300162"/>
            <a:ext cx="7799676" cy="555783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accent5"/>
              </a:buClr>
              <a:buSzPts val="2800"/>
              <a:buChar char="•"/>
            </a:pPr>
            <a:r>
              <a:rPr lang="en-GB" dirty="0"/>
              <a:t>Common CL types, occupational hazards, work-related health concerns, and treatments </a:t>
            </a:r>
            <a:endParaRPr dirty="0"/>
          </a:p>
          <a:p>
            <a:pPr marL="228600" lvl="0" indent="-228600" algn="l" rtl="0">
              <a:lnSpc>
                <a:spcPct val="90000"/>
              </a:lnSpc>
              <a:spcBef>
                <a:spcPts val="1000"/>
              </a:spcBef>
              <a:spcAft>
                <a:spcPts val="0"/>
              </a:spcAft>
              <a:buClr>
                <a:schemeClr val="accent5"/>
              </a:buClr>
              <a:buSzPts val="2800"/>
              <a:buChar char="•"/>
            </a:pPr>
            <a:r>
              <a:rPr lang="en-GB" dirty="0"/>
              <a:t>Communicating with highly vulnerable children and adolescents (girls) </a:t>
            </a:r>
            <a:endParaRPr dirty="0"/>
          </a:p>
          <a:p>
            <a:pPr marL="228600" lvl="0" indent="-228600" algn="l" rtl="0">
              <a:lnSpc>
                <a:spcPct val="90000"/>
              </a:lnSpc>
              <a:spcBef>
                <a:spcPts val="1000"/>
              </a:spcBef>
              <a:spcAft>
                <a:spcPts val="0"/>
              </a:spcAft>
              <a:buClr>
                <a:schemeClr val="accent5"/>
              </a:buClr>
              <a:buSzPts val="2800"/>
              <a:buChar char="•"/>
            </a:pPr>
            <a:r>
              <a:rPr lang="en-GB" dirty="0"/>
              <a:t>Referral pathways and mandatory reporting for WFCL</a:t>
            </a:r>
            <a:endParaRPr dirty="0"/>
          </a:p>
          <a:p>
            <a:pPr marL="228600" lvl="0" indent="-228600" algn="l" rtl="0">
              <a:lnSpc>
                <a:spcPct val="90000"/>
              </a:lnSpc>
              <a:spcBef>
                <a:spcPts val="1000"/>
              </a:spcBef>
              <a:spcAft>
                <a:spcPts val="0"/>
              </a:spcAft>
              <a:buClr>
                <a:schemeClr val="accent5"/>
              </a:buClr>
              <a:buSzPts val="2800"/>
              <a:buChar char="•"/>
            </a:pPr>
            <a:r>
              <a:rPr lang="en-GB" dirty="0"/>
              <a:t>Monitoring and reporting of CL-related health concerns in health and injury surveillance systems </a:t>
            </a:r>
            <a:endParaRPr dirty="0"/>
          </a:p>
          <a:p>
            <a:pPr marL="228600" lvl="0" indent="-228600" algn="l" rtl="0">
              <a:lnSpc>
                <a:spcPct val="90000"/>
              </a:lnSpc>
              <a:spcBef>
                <a:spcPts val="1000"/>
              </a:spcBef>
              <a:spcAft>
                <a:spcPts val="0"/>
              </a:spcAft>
              <a:buClr>
                <a:schemeClr val="accent5"/>
              </a:buClr>
              <a:buSzPts val="2800"/>
              <a:buChar char="•"/>
            </a:pPr>
            <a:r>
              <a:rPr lang="en-GB" dirty="0"/>
              <a:t>Best interests and non-discrimination </a:t>
            </a:r>
            <a:endParaRPr dirty="0"/>
          </a:p>
          <a:p>
            <a:pPr marL="228600" lvl="0" indent="-228600" algn="l" rtl="0">
              <a:lnSpc>
                <a:spcPct val="90000"/>
              </a:lnSpc>
              <a:spcBef>
                <a:spcPts val="1000"/>
              </a:spcBef>
              <a:spcAft>
                <a:spcPts val="0"/>
              </a:spcAft>
              <a:buClr>
                <a:schemeClr val="accent5"/>
              </a:buClr>
              <a:buSzPts val="2800"/>
              <a:buChar char="•"/>
            </a:pPr>
            <a:r>
              <a:rPr lang="en-GB" dirty="0"/>
              <a:t>Survivor centred (SGBV) response and care</a:t>
            </a:r>
            <a:endParaRPr dirty="0"/>
          </a:p>
          <a:p>
            <a:pPr marL="228600" lvl="0" indent="-228600" algn="l" rtl="0">
              <a:lnSpc>
                <a:spcPct val="90000"/>
              </a:lnSpc>
              <a:spcBef>
                <a:spcPts val="1000"/>
              </a:spcBef>
              <a:spcAft>
                <a:spcPts val="0"/>
              </a:spcAft>
              <a:buClr>
                <a:schemeClr val="accent5"/>
              </a:buClr>
              <a:buSzPts val="2800"/>
              <a:buChar char="•"/>
            </a:pPr>
            <a:r>
              <a:rPr lang="en-GB" dirty="0"/>
              <a:t>International minimum standards</a:t>
            </a:r>
            <a:endParaRPr dirty="0"/>
          </a:p>
          <a:p>
            <a:pPr marL="228600" lvl="0" indent="-50800" algn="l" rtl="0">
              <a:lnSpc>
                <a:spcPct val="90000"/>
              </a:lnSpc>
              <a:spcBef>
                <a:spcPts val="1000"/>
              </a:spcBef>
              <a:spcAft>
                <a:spcPts val="0"/>
              </a:spcAft>
              <a:buClr>
                <a:schemeClr val="accent5"/>
              </a:buClr>
              <a:buSzPts val="2800"/>
              <a:buNone/>
            </a:pPr>
            <a:endParaRPr dirty="0"/>
          </a:p>
          <a:p>
            <a:pPr marL="228600" lvl="0" indent="-50800" algn="l" rtl="0">
              <a:lnSpc>
                <a:spcPct val="90000"/>
              </a:lnSpc>
              <a:spcBef>
                <a:spcPts val="1000"/>
              </a:spcBef>
              <a:spcAft>
                <a:spcPts val="0"/>
              </a:spcAft>
              <a:buClr>
                <a:schemeClr val="accent5"/>
              </a:buClr>
              <a:buSzPts val="2800"/>
              <a:buNone/>
            </a:pPr>
            <a:endParaRPr dirty="0"/>
          </a:p>
        </p:txBody>
      </p:sp>
      <p:sp>
        <p:nvSpPr>
          <p:cNvPr id="539" name="Google Shape;539;p27"/>
          <p:cNvSpPr txBox="1">
            <a:spLocks noGrp="1"/>
          </p:cNvSpPr>
          <p:nvPr>
            <p:ph type="body" idx="3"/>
          </p:nvPr>
        </p:nvSpPr>
        <p:spPr>
          <a:xfrm>
            <a:off x="291811" y="528638"/>
            <a:ext cx="3248492" cy="4799266"/>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3600"/>
              <a:buNone/>
            </a:pPr>
            <a:r>
              <a:rPr lang="en-GB" sz="3400"/>
              <a:t>CHILD LABOUR KNOWLEDGE  &amp; SKILLS FOR HEALTH WORKERS </a:t>
            </a:r>
            <a:endParaRPr sz="340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43"/>
        <p:cNvGrpSpPr/>
        <p:nvPr/>
      </p:nvGrpSpPr>
      <p:grpSpPr>
        <a:xfrm>
          <a:off x="0" y="0"/>
          <a:ext cx="0" cy="0"/>
          <a:chOff x="0" y="0"/>
          <a:chExt cx="0" cy="0"/>
        </a:xfrm>
      </p:grpSpPr>
      <p:sp>
        <p:nvSpPr>
          <p:cNvPr id="544" name="Google Shape;544;p28"/>
          <p:cNvSpPr txBox="1">
            <a:spLocks noGrp="1"/>
          </p:cNvSpPr>
          <p:nvPr>
            <p:ph type="title"/>
          </p:nvPr>
        </p:nvSpPr>
        <p:spPr>
          <a:xfrm>
            <a:off x="3405876" y="165650"/>
            <a:ext cx="86568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5"/>
              </a:buClr>
              <a:buSzPts val="3400"/>
              <a:buFont typeface="Helvetica Neue"/>
              <a:buNone/>
            </a:pPr>
            <a:r>
              <a:rPr lang="en-GB" sz="3400"/>
              <a:t>ACTIVITY: ACTION PLANNING TO EXPAND OPPORTUNITIES TO ADDRESS CHILD  LABOUR</a:t>
            </a:r>
            <a:endParaRPr/>
          </a:p>
        </p:txBody>
      </p:sp>
      <p:sp>
        <p:nvSpPr>
          <p:cNvPr id="545" name="Google Shape;545;p28"/>
          <p:cNvSpPr txBox="1">
            <a:spLocks noGrp="1"/>
          </p:cNvSpPr>
          <p:nvPr>
            <p:ph type="body" idx="2"/>
          </p:nvPr>
        </p:nvSpPr>
        <p:spPr>
          <a:xfrm>
            <a:off x="685992" y="2027095"/>
            <a:ext cx="10820015" cy="3729037"/>
          </a:xfrm>
          <a:prstGeom prst="rect">
            <a:avLst/>
          </a:prstGeom>
          <a:noFill/>
          <a:ln>
            <a:noFill/>
          </a:ln>
        </p:spPr>
        <p:txBody>
          <a:bodyPr spcFirstLastPara="1" wrap="square" lIns="91425" tIns="45700" rIns="91425" bIns="45700" anchor="t" anchorCtr="0">
            <a:normAutofit lnSpcReduction="10000"/>
          </a:bodyPr>
          <a:lstStyle/>
          <a:p>
            <a:pPr marL="228600" lvl="0" indent="-228600" algn="l" rtl="0">
              <a:lnSpc>
                <a:spcPct val="90000"/>
              </a:lnSpc>
              <a:spcBef>
                <a:spcPts val="0"/>
              </a:spcBef>
              <a:spcAft>
                <a:spcPts val="0"/>
              </a:spcAft>
              <a:buClr>
                <a:schemeClr val="accent6"/>
              </a:buClr>
              <a:buSzPts val="2800"/>
              <a:buChar char="•"/>
            </a:pPr>
            <a:r>
              <a:rPr lang="en-GB" dirty="0"/>
              <a:t>In your group, use the activity worksheet (or flipchart paper for more space). </a:t>
            </a:r>
            <a:endParaRPr dirty="0"/>
          </a:p>
          <a:p>
            <a:pPr marL="228600" lvl="0" indent="-228600" algn="l" rtl="0">
              <a:lnSpc>
                <a:spcPct val="90000"/>
              </a:lnSpc>
              <a:spcBef>
                <a:spcPts val="1000"/>
              </a:spcBef>
              <a:spcAft>
                <a:spcPts val="0"/>
              </a:spcAft>
              <a:buClr>
                <a:schemeClr val="accent6"/>
              </a:buClr>
              <a:buSzPts val="2800"/>
              <a:buChar char="•"/>
            </a:pPr>
            <a:r>
              <a:rPr lang="en-GB" dirty="0"/>
              <a:t>Develop an action plan based on the worksheet using the questions as a guide: </a:t>
            </a:r>
            <a:endParaRPr dirty="0"/>
          </a:p>
          <a:p>
            <a:pPr marL="685800" lvl="1" indent="-228600" algn="l" rtl="0">
              <a:lnSpc>
                <a:spcPct val="90000"/>
              </a:lnSpc>
              <a:spcBef>
                <a:spcPts val="500"/>
              </a:spcBef>
              <a:spcAft>
                <a:spcPts val="0"/>
              </a:spcAft>
              <a:buSzPts val="2400"/>
              <a:buChar char="•"/>
            </a:pPr>
            <a:r>
              <a:rPr lang="en-GB" dirty="0"/>
              <a:t>What, How, Whom, Resources required, Potential risks, Coordination, Capacity   </a:t>
            </a:r>
            <a:endParaRPr dirty="0"/>
          </a:p>
          <a:p>
            <a:pPr marL="228600" lvl="0" indent="-228600" algn="l" rtl="0">
              <a:lnSpc>
                <a:spcPct val="90000"/>
              </a:lnSpc>
              <a:spcBef>
                <a:spcPts val="1000"/>
              </a:spcBef>
              <a:spcAft>
                <a:spcPts val="0"/>
              </a:spcAft>
              <a:buClr>
                <a:schemeClr val="accent6"/>
              </a:buClr>
              <a:buSzPts val="2800"/>
              <a:buChar char="•"/>
            </a:pPr>
            <a:r>
              <a:rPr lang="en-GB" dirty="0"/>
              <a:t>The emphasis is on moving forward and what can be done in the context to strengthen prevention and response to child labour through (inter-)sectoral or thematic activities </a:t>
            </a:r>
            <a:endParaRPr dirty="0"/>
          </a:p>
        </p:txBody>
      </p:sp>
      <p:pic>
        <p:nvPicPr>
          <p:cNvPr id="546" name="Google Shape;546;p28" descr="Logo, company name&#10;&#10;Description automatically generated"/>
          <p:cNvPicPr preferRelativeResize="0"/>
          <p:nvPr/>
        </p:nvPicPr>
        <p:blipFill rotWithShape="1">
          <a:blip r:embed="rId3">
            <a:alphaModFix/>
          </a:blip>
          <a:srcRect/>
          <a:stretch/>
        </p:blipFill>
        <p:spPr>
          <a:xfrm>
            <a:off x="0" y="-16232"/>
            <a:ext cx="3011295" cy="2629138"/>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51"/>
        <p:cNvGrpSpPr/>
        <p:nvPr/>
      </p:nvGrpSpPr>
      <p:grpSpPr>
        <a:xfrm>
          <a:off x="0" y="0"/>
          <a:ext cx="0" cy="0"/>
          <a:chOff x="0" y="0"/>
          <a:chExt cx="0" cy="0"/>
        </a:xfrm>
      </p:grpSpPr>
      <p:sp>
        <p:nvSpPr>
          <p:cNvPr id="552" name="Google Shape;552;p29"/>
          <p:cNvSpPr txBox="1">
            <a:spLocks noGrp="1"/>
          </p:cNvSpPr>
          <p:nvPr>
            <p:ph type="body" idx="2"/>
          </p:nvPr>
        </p:nvSpPr>
        <p:spPr>
          <a:xfrm>
            <a:off x="4135075" y="672825"/>
            <a:ext cx="7300800" cy="5908800"/>
          </a:xfrm>
          <a:prstGeom prst="rect">
            <a:avLst/>
          </a:prstGeom>
          <a:noFill/>
          <a:ln>
            <a:noFill/>
          </a:ln>
        </p:spPr>
        <p:txBody>
          <a:bodyPr spcFirstLastPara="1" wrap="square" lIns="91425" tIns="45700" rIns="91425" bIns="45700" anchor="t" anchorCtr="0">
            <a:normAutofit/>
          </a:bodyPr>
          <a:lstStyle/>
          <a:p>
            <a:pPr marL="457200" lvl="0" indent="-406400" algn="l" rtl="0">
              <a:lnSpc>
                <a:spcPct val="90000"/>
              </a:lnSpc>
              <a:spcBef>
                <a:spcPts val="1000"/>
              </a:spcBef>
              <a:spcAft>
                <a:spcPts val="0"/>
              </a:spcAft>
              <a:buSzPts val="2800"/>
              <a:buChar char="●"/>
            </a:pPr>
            <a:r>
              <a:rPr lang="en-GB" dirty="0"/>
              <a:t>Children in child labour are highly vulnerable to health risks. </a:t>
            </a:r>
            <a:endParaRPr dirty="0"/>
          </a:p>
          <a:p>
            <a:pPr marL="457200" lvl="0" indent="-406400" algn="l" rtl="0">
              <a:lnSpc>
                <a:spcPct val="90000"/>
              </a:lnSpc>
              <a:spcBef>
                <a:spcPts val="0"/>
              </a:spcBef>
              <a:spcAft>
                <a:spcPts val="0"/>
              </a:spcAft>
              <a:buSzPts val="2800"/>
              <a:buChar char="●"/>
            </a:pPr>
            <a:r>
              <a:rPr lang="en-GB" dirty="0"/>
              <a:t>Yet children in child labour, particularly the WFCL, often face the greatest barriers to accessing healthcare.</a:t>
            </a:r>
            <a:endParaRPr dirty="0"/>
          </a:p>
          <a:p>
            <a:pPr marL="457200" lvl="0" indent="-406400" algn="l" rtl="0">
              <a:lnSpc>
                <a:spcPct val="90000"/>
              </a:lnSpc>
              <a:spcBef>
                <a:spcPts val="0"/>
              </a:spcBef>
              <a:spcAft>
                <a:spcPts val="0"/>
              </a:spcAft>
              <a:buSzPts val="2800"/>
              <a:buChar char="●"/>
            </a:pPr>
            <a:r>
              <a:rPr lang="en-GB" dirty="0"/>
              <a:t>Health is often a significant burden in households with child labour.</a:t>
            </a:r>
            <a:endParaRPr dirty="0"/>
          </a:p>
          <a:p>
            <a:pPr marL="457200" lvl="0" indent="-406400" algn="l" rtl="0">
              <a:lnSpc>
                <a:spcPct val="90000"/>
              </a:lnSpc>
              <a:spcBef>
                <a:spcPts val="0"/>
              </a:spcBef>
              <a:spcAft>
                <a:spcPts val="0"/>
              </a:spcAft>
              <a:buSzPts val="2800"/>
              <a:buChar char="●"/>
            </a:pPr>
            <a:r>
              <a:rPr lang="en-GB" dirty="0"/>
              <a:t>Children are more vulnerable than adults to the same physical hazards because of their age and development. </a:t>
            </a:r>
            <a:endParaRPr dirty="0"/>
          </a:p>
          <a:p>
            <a:pPr marL="457200" lvl="0" indent="-406400" algn="l" rtl="0">
              <a:lnSpc>
                <a:spcPct val="90000"/>
              </a:lnSpc>
              <a:spcBef>
                <a:spcPts val="0"/>
              </a:spcBef>
              <a:spcAft>
                <a:spcPts val="0"/>
              </a:spcAft>
              <a:buSzPts val="2800"/>
              <a:buChar char="●"/>
            </a:pPr>
            <a:r>
              <a:rPr lang="en-GB" dirty="0"/>
              <a:t>Healthcare workers can play a key role in preventing and responding to child labour.</a:t>
            </a:r>
            <a:endParaRPr dirty="0"/>
          </a:p>
        </p:txBody>
      </p:sp>
      <p:sp>
        <p:nvSpPr>
          <p:cNvPr id="553" name="Google Shape;553;p29"/>
          <p:cNvSpPr txBox="1">
            <a:spLocks noGrp="1"/>
          </p:cNvSpPr>
          <p:nvPr>
            <p:ph type="body" idx="3"/>
          </p:nvPr>
        </p:nvSpPr>
        <p:spPr>
          <a:xfrm>
            <a:off x="284417" y="528638"/>
            <a:ext cx="2970900" cy="47994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000"/>
              </a:spcBef>
              <a:spcAft>
                <a:spcPts val="0"/>
              </a:spcAft>
              <a:buSzPts val="3600"/>
              <a:buNone/>
            </a:pPr>
            <a:r>
              <a:rPr lang="en-GB"/>
              <a:t>KEY MESSAGES</a:t>
            </a: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39" name="Google Shape;239;p3"/>
          <p:cNvSpPr txBox="1">
            <a:spLocks noGrp="1"/>
          </p:cNvSpPr>
          <p:nvPr>
            <p:ph type="body" idx="2"/>
          </p:nvPr>
        </p:nvSpPr>
        <p:spPr>
          <a:xfrm>
            <a:off x="304800" y="3051922"/>
            <a:ext cx="11364685" cy="2701764"/>
          </a:xfrm>
          <a:prstGeom prst="rect">
            <a:avLst/>
          </a:prstGeom>
          <a:noFill/>
          <a:ln>
            <a:noFill/>
          </a:ln>
        </p:spPr>
        <p:txBody>
          <a:bodyPr spcFirstLastPara="1" wrap="square" lIns="91425" tIns="45700" rIns="91425" bIns="45700" anchor="t" anchorCtr="0">
            <a:noAutofit/>
          </a:bodyPr>
          <a:lstStyle/>
          <a:p>
            <a:pPr marL="457200" lvl="0" indent="-406400" algn="l" rtl="0">
              <a:lnSpc>
                <a:spcPct val="100000"/>
              </a:lnSpc>
              <a:spcBef>
                <a:spcPts val="600"/>
              </a:spcBef>
              <a:spcAft>
                <a:spcPts val="0"/>
              </a:spcAft>
              <a:buSzPts val="2800"/>
              <a:buFont typeface="Helvetica Neue"/>
              <a:buChar char="●"/>
            </a:pPr>
            <a:r>
              <a:rPr lang="en-GB" dirty="0"/>
              <a:t>Describe the complex relationship between health and child labour </a:t>
            </a:r>
            <a:endParaRPr dirty="0"/>
          </a:p>
          <a:p>
            <a:pPr marL="457200" lvl="0" indent="-406400" algn="l" rtl="0">
              <a:lnSpc>
                <a:spcPct val="100000"/>
              </a:lnSpc>
              <a:spcBef>
                <a:spcPts val="0"/>
              </a:spcBef>
              <a:spcAft>
                <a:spcPts val="0"/>
              </a:spcAft>
              <a:buSzPts val="2800"/>
              <a:buFont typeface="Helvetica Neue"/>
              <a:buChar char="●"/>
            </a:pPr>
            <a:r>
              <a:rPr lang="en-GB" dirty="0"/>
              <a:t>List 5 physical traits that place children at greater risk of physical harm </a:t>
            </a:r>
            <a:endParaRPr dirty="0"/>
          </a:p>
          <a:p>
            <a:pPr marL="457200" lvl="0" indent="-406400" algn="l" rtl="0">
              <a:lnSpc>
                <a:spcPct val="100000"/>
              </a:lnSpc>
              <a:spcBef>
                <a:spcPts val="0"/>
              </a:spcBef>
              <a:spcAft>
                <a:spcPts val="600"/>
              </a:spcAft>
              <a:buSzPts val="2800"/>
              <a:buFont typeface="Helvetica Neue"/>
              <a:buChar char="●"/>
            </a:pPr>
            <a:r>
              <a:rPr lang="en-GB" dirty="0"/>
              <a:t>Develop an action plan to support households with children in child labour in addressing health risks and access to healthcare services for own given context</a:t>
            </a:r>
            <a:endParaRPr dirty="0"/>
          </a:p>
        </p:txBody>
      </p:sp>
      <p:sp>
        <p:nvSpPr>
          <p:cNvPr id="240" name="Google Shape;240;p3"/>
          <p:cNvSpPr txBox="1"/>
          <p:nvPr/>
        </p:nvSpPr>
        <p:spPr>
          <a:xfrm>
            <a:off x="1828005" y="476375"/>
            <a:ext cx="8535987" cy="627939"/>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chemeClr val="lt1"/>
              </a:buClr>
              <a:buSzPts val="2800"/>
              <a:buFont typeface="Arial"/>
              <a:buNone/>
            </a:pPr>
            <a:endParaRPr sz="2800" b="1" i="0" u="none" strike="noStrike" cap="none">
              <a:solidFill>
                <a:schemeClr val="lt1"/>
              </a:solidFill>
              <a:latin typeface="Helvetica Neue"/>
              <a:ea typeface="Helvetica Neue"/>
              <a:cs typeface="Helvetica Neue"/>
              <a:sym typeface="Helvetica Neue"/>
            </a:endParaRPr>
          </a:p>
        </p:txBody>
      </p:sp>
      <p:sp>
        <p:nvSpPr>
          <p:cNvPr id="241" name="Google Shape;241;p3"/>
          <p:cNvSpPr txBox="1"/>
          <p:nvPr/>
        </p:nvSpPr>
        <p:spPr>
          <a:xfrm>
            <a:off x="304800" y="937802"/>
            <a:ext cx="11538857" cy="2280633"/>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chemeClr val="lt1"/>
              </a:buClr>
              <a:buSzPts val="2800"/>
              <a:buFont typeface="Arial"/>
              <a:buNone/>
            </a:pPr>
            <a:r>
              <a:rPr lang="en-GB" sz="2800" b="0" i="0" u="none" strike="noStrike" cap="none" dirty="0">
                <a:solidFill>
                  <a:schemeClr val="lt1"/>
                </a:solidFill>
                <a:latin typeface="Helvetica Neue"/>
                <a:ea typeface="Helvetica Neue"/>
                <a:cs typeface="Helvetica Neue"/>
                <a:sym typeface="Helvetica Neue"/>
              </a:rPr>
              <a:t> </a:t>
            </a:r>
            <a:r>
              <a:rPr lang="en-GB" sz="4000" b="1" i="0" u="none" strike="noStrike" cap="none" dirty="0">
                <a:solidFill>
                  <a:schemeClr val="lt1"/>
                </a:solidFill>
                <a:latin typeface="Helvetica Neue"/>
                <a:ea typeface="Helvetica Neue"/>
                <a:cs typeface="Helvetica Neue"/>
                <a:sym typeface="Helvetica Neue"/>
              </a:rPr>
              <a:t>LEARNING OUTCOMES  </a:t>
            </a:r>
            <a:endParaRPr sz="1400" b="0" i="0" u="none" strike="noStrike" cap="none" dirty="0">
              <a:solidFill>
                <a:srgbClr val="000000"/>
              </a:solidFill>
              <a:latin typeface="Arial"/>
              <a:ea typeface="Arial"/>
              <a:cs typeface="Arial"/>
              <a:sym typeface="Arial"/>
            </a:endParaRPr>
          </a:p>
          <a:p>
            <a:pPr marL="0" marR="0" lvl="0" indent="0" algn="ctr" rtl="0">
              <a:lnSpc>
                <a:spcPct val="90000"/>
              </a:lnSpc>
              <a:spcBef>
                <a:spcPts val="1000"/>
              </a:spcBef>
              <a:spcAft>
                <a:spcPts val="0"/>
              </a:spcAft>
              <a:buClr>
                <a:schemeClr val="lt1"/>
              </a:buClr>
              <a:buSzPts val="3000"/>
              <a:buFont typeface="Arial"/>
              <a:buNone/>
            </a:pPr>
            <a:r>
              <a:rPr lang="en-GB" sz="3000" dirty="0">
                <a:solidFill>
                  <a:schemeClr val="lt1"/>
                </a:solidFill>
                <a:latin typeface="Helvetica Neue"/>
                <a:ea typeface="Helvetica Neue"/>
                <a:cs typeface="Helvetica Neue"/>
                <a:sym typeface="Helvetica Neue"/>
              </a:rPr>
              <a:t>By the end of the session you will be able to:</a:t>
            </a:r>
            <a:endParaRPr sz="3000" b="1" i="0" u="none" strike="noStrike" cap="none" dirty="0">
              <a:solidFill>
                <a:schemeClr val="lt1"/>
              </a:solidFill>
              <a:latin typeface="Helvetica Neue"/>
              <a:ea typeface="Helvetica Neue"/>
              <a:cs typeface="Helvetica Neue"/>
              <a:sym typeface="Helvetica Neue"/>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247" name="Google Shape;247;p5"/>
          <p:cNvSpPr txBox="1">
            <a:spLocks noGrp="1"/>
          </p:cNvSpPr>
          <p:nvPr>
            <p:ph type="title"/>
          </p:nvPr>
        </p:nvSpPr>
        <p:spPr>
          <a:xfrm>
            <a:off x="656023"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accent5"/>
              </a:buClr>
              <a:buSzPts val="3600"/>
              <a:buFont typeface="Helvetica Neue"/>
              <a:buNone/>
            </a:pPr>
            <a:r>
              <a:rPr lang="en-GB"/>
              <a:t>DISCUSSION: WHAT DO YOU THINK? </a:t>
            </a:r>
            <a:endParaRPr/>
          </a:p>
        </p:txBody>
      </p:sp>
      <p:sp>
        <p:nvSpPr>
          <p:cNvPr id="248" name="Google Shape;248;p5"/>
          <p:cNvSpPr txBox="1">
            <a:spLocks noGrp="1"/>
          </p:cNvSpPr>
          <p:nvPr>
            <p:ph type="body" idx="1"/>
          </p:nvPr>
        </p:nvSpPr>
        <p:spPr>
          <a:xfrm>
            <a:off x="656025" y="1971675"/>
            <a:ext cx="10820100" cy="3849900"/>
          </a:xfrm>
          <a:prstGeom prst="rect">
            <a:avLst/>
          </a:prstGeom>
          <a:noFill/>
          <a:ln>
            <a:noFill/>
          </a:ln>
        </p:spPr>
        <p:txBody>
          <a:bodyPr spcFirstLastPara="1" wrap="square" lIns="91425" tIns="45700" rIns="91425" bIns="45700" anchor="t" anchorCtr="0">
            <a:normAutofit fontScale="25000" lnSpcReduction="20000"/>
          </a:bodyPr>
          <a:lstStyle/>
          <a:p>
            <a:pPr marL="0" lvl="0" indent="0" algn="l" rtl="0">
              <a:lnSpc>
                <a:spcPct val="90000"/>
              </a:lnSpc>
              <a:spcBef>
                <a:spcPts val="0"/>
              </a:spcBef>
              <a:spcAft>
                <a:spcPts val="0"/>
              </a:spcAft>
              <a:buClr>
                <a:schemeClr val="accent6"/>
              </a:buClr>
              <a:buSzPts val="700"/>
              <a:buNone/>
            </a:pPr>
            <a:r>
              <a:rPr lang="en-GB" sz="11200" b="0" dirty="0">
                <a:solidFill>
                  <a:schemeClr val="dk1"/>
                </a:solidFill>
              </a:rPr>
              <a:t>All of these cases have accessed healthcare in the last few weeks. In your group, discuss and identify the key issues that relate to the case study you have been given. E.g., health risks, protective factors, how and why they are at-risk of child labour and ill-health, etc.</a:t>
            </a:r>
            <a:endParaRPr sz="11200" b="0" dirty="0">
              <a:solidFill>
                <a:schemeClr val="dk1"/>
              </a:solidFill>
            </a:endParaRPr>
          </a:p>
          <a:p>
            <a:pPr marL="457200" lvl="0" indent="-279400" algn="l" rtl="0">
              <a:lnSpc>
                <a:spcPct val="90000"/>
              </a:lnSpc>
              <a:spcBef>
                <a:spcPts val="1000"/>
              </a:spcBef>
              <a:spcAft>
                <a:spcPts val="0"/>
              </a:spcAft>
              <a:buClr>
                <a:schemeClr val="accent6"/>
              </a:buClr>
              <a:buSzPts val="700"/>
              <a:buFont typeface="Arial"/>
              <a:buNone/>
            </a:pPr>
            <a:endParaRPr sz="11200" b="0" dirty="0">
              <a:solidFill>
                <a:schemeClr val="dk1"/>
              </a:solidFill>
            </a:endParaRPr>
          </a:p>
          <a:p>
            <a:pPr marL="457200" lvl="0" indent="-457200" algn="l" rtl="0">
              <a:lnSpc>
                <a:spcPct val="90000"/>
              </a:lnSpc>
              <a:spcBef>
                <a:spcPts val="1000"/>
              </a:spcBef>
              <a:spcAft>
                <a:spcPts val="0"/>
              </a:spcAft>
              <a:buClr>
                <a:schemeClr val="dk1"/>
              </a:buClr>
              <a:buSzPct val="100000"/>
              <a:buChar char="•"/>
            </a:pPr>
            <a:r>
              <a:rPr lang="en-GB" sz="11200" b="0" dirty="0">
                <a:solidFill>
                  <a:schemeClr val="dk1"/>
                </a:solidFill>
              </a:rPr>
              <a:t>Record discussion. </a:t>
            </a:r>
            <a:endParaRPr sz="11200" b="0" dirty="0">
              <a:solidFill>
                <a:schemeClr val="dk1"/>
              </a:solidFill>
            </a:endParaRPr>
          </a:p>
          <a:p>
            <a:pPr marL="457200" lvl="0" indent="-457200" algn="l" rtl="0">
              <a:lnSpc>
                <a:spcPct val="90000"/>
              </a:lnSpc>
              <a:spcBef>
                <a:spcPts val="1000"/>
              </a:spcBef>
              <a:spcAft>
                <a:spcPts val="0"/>
              </a:spcAft>
              <a:buClr>
                <a:schemeClr val="dk1"/>
              </a:buClr>
              <a:buSzPct val="100000"/>
              <a:buChar char="•"/>
            </a:pPr>
            <a:r>
              <a:rPr lang="en-GB" sz="11200" b="0" dirty="0">
                <a:solidFill>
                  <a:schemeClr val="dk1"/>
                </a:solidFill>
              </a:rPr>
              <a:t>You have 15 minutes.</a:t>
            </a:r>
            <a:endParaRPr sz="11200" b="0" dirty="0">
              <a:solidFill>
                <a:schemeClr val="dk1"/>
              </a:solidFill>
            </a:endParaRPr>
          </a:p>
          <a:p>
            <a:pPr marL="457200" lvl="0" indent="-457200" algn="l" rtl="0">
              <a:lnSpc>
                <a:spcPct val="90000"/>
              </a:lnSpc>
              <a:spcBef>
                <a:spcPts val="1000"/>
              </a:spcBef>
              <a:spcAft>
                <a:spcPts val="0"/>
              </a:spcAft>
              <a:buClr>
                <a:schemeClr val="dk1"/>
              </a:buClr>
              <a:buSzPct val="100000"/>
              <a:buChar char="•"/>
            </a:pPr>
            <a:r>
              <a:rPr lang="en-GB" sz="11200" b="0" dirty="0">
                <a:solidFill>
                  <a:schemeClr val="dk1"/>
                </a:solidFill>
              </a:rPr>
              <a:t>Feedback in plenary.</a:t>
            </a:r>
            <a:endParaRPr sz="11200" b="0" dirty="0">
              <a:solidFill>
                <a:schemeClr val="dk1"/>
              </a:solidFill>
            </a:endParaRPr>
          </a:p>
          <a:p>
            <a:pPr marL="0" lvl="0" indent="0" algn="l" rtl="0">
              <a:lnSpc>
                <a:spcPct val="90000"/>
              </a:lnSpc>
              <a:spcBef>
                <a:spcPts val="1000"/>
              </a:spcBef>
              <a:spcAft>
                <a:spcPts val="0"/>
              </a:spcAft>
              <a:buClr>
                <a:schemeClr val="accent6"/>
              </a:buClr>
              <a:buSzPts val="700"/>
              <a:buNone/>
            </a:pPr>
            <a:endParaRPr sz="11200" b="0" dirty="0">
              <a:solidFill>
                <a:schemeClr val="dk1"/>
              </a:solidFill>
            </a:endParaRPr>
          </a:p>
          <a:p>
            <a:pPr marL="0" lvl="0" indent="0" algn="l" rtl="0">
              <a:lnSpc>
                <a:spcPct val="90000"/>
              </a:lnSpc>
              <a:spcBef>
                <a:spcPts val="1000"/>
              </a:spcBef>
              <a:spcAft>
                <a:spcPts val="0"/>
              </a:spcAft>
              <a:buClr>
                <a:schemeClr val="accent6"/>
              </a:buClr>
              <a:buSzPts val="700"/>
              <a:buNone/>
            </a:pPr>
            <a:endParaRPr sz="11200" b="0" dirty="0">
              <a:solidFill>
                <a:schemeClr val="dk1"/>
              </a:solidFill>
            </a:endParaRPr>
          </a:p>
        </p:txBody>
      </p:sp>
      <p:pic>
        <p:nvPicPr>
          <p:cNvPr id="249" name="Google Shape;249;p5"/>
          <p:cNvPicPr preferRelativeResize="0"/>
          <p:nvPr/>
        </p:nvPicPr>
        <p:blipFill rotWithShape="1">
          <a:blip r:embed="rId3">
            <a:alphaModFix/>
          </a:blip>
          <a:srcRect/>
          <a:stretch/>
        </p:blipFill>
        <p:spPr>
          <a:xfrm>
            <a:off x="10070907" y="358537"/>
            <a:ext cx="1435100" cy="9398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sp>
        <p:nvSpPr>
          <p:cNvPr id="255" name="Google Shape;255;p6"/>
          <p:cNvSpPr txBox="1">
            <a:spLocks noGrp="1"/>
          </p:cNvSpPr>
          <p:nvPr>
            <p:ph type="title"/>
          </p:nvPr>
        </p:nvSpPr>
        <p:spPr>
          <a:xfrm>
            <a:off x="0" y="128856"/>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26794"/>
              </a:buClr>
              <a:buSzPts val="3600"/>
              <a:buFont typeface="Helvetica Neue"/>
              <a:buNone/>
            </a:pPr>
            <a:r>
              <a:rPr lang="en-GB">
                <a:solidFill>
                  <a:srgbClr val="026794"/>
                </a:solidFill>
              </a:rPr>
              <a:t>DISCUSSION: DANAH</a:t>
            </a:r>
            <a:endParaRPr/>
          </a:p>
        </p:txBody>
      </p:sp>
      <p:pic>
        <p:nvPicPr>
          <p:cNvPr id="256" name="Google Shape;256;p6"/>
          <p:cNvPicPr preferRelativeResize="0"/>
          <p:nvPr/>
        </p:nvPicPr>
        <p:blipFill rotWithShape="1">
          <a:blip r:embed="rId3">
            <a:alphaModFix/>
          </a:blip>
          <a:srcRect/>
          <a:stretch/>
        </p:blipFill>
        <p:spPr>
          <a:xfrm>
            <a:off x="7664233" y="597053"/>
            <a:ext cx="4017576" cy="2696729"/>
          </a:xfrm>
          <a:prstGeom prst="rect">
            <a:avLst/>
          </a:prstGeom>
          <a:noFill/>
          <a:ln>
            <a:noFill/>
          </a:ln>
        </p:spPr>
      </p:pic>
      <p:sp>
        <p:nvSpPr>
          <p:cNvPr id="257" name="Google Shape;257;p6"/>
          <p:cNvSpPr txBox="1"/>
          <p:nvPr/>
        </p:nvSpPr>
        <p:spPr>
          <a:xfrm>
            <a:off x="3081780" y="3758260"/>
            <a:ext cx="1782377" cy="120032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GB" sz="2400" b="0" i="0" u="none" strike="noStrike" cap="none">
                <a:solidFill>
                  <a:schemeClr val="dk1"/>
                </a:solidFill>
                <a:latin typeface="Helvetica Neue"/>
                <a:ea typeface="Helvetica Neue"/>
                <a:cs typeface="Helvetica Neue"/>
                <a:sym typeface="Helvetica Neue"/>
              </a:rPr>
              <a:t>Reliant on children’s income</a:t>
            </a:r>
            <a:endParaRPr sz="2400" b="1" i="0" u="none" strike="noStrike" cap="none">
              <a:solidFill>
                <a:schemeClr val="dk1"/>
              </a:solidFill>
              <a:latin typeface="Helvetica Neue"/>
              <a:ea typeface="Helvetica Neue"/>
              <a:cs typeface="Helvetica Neue"/>
              <a:sym typeface="Helvetica Neue"/>
            </a:endParaRPr>
          </a:p>
        </p:txBody>
      </p:sp>
      <p:sp>
        <p:nvSpPr>
          <p:cNvPr id="258" name="Google Shape;258;p6"/>
          <p:cNvSpPr txBox="1"/>
          <p:nvPr/>
        </p:nvSpPr>
        <p:spPr>
          <a:xfrm>
            <a:off x="5303754" y="3461041"/>
            <a:ext cx="2087177" cy="120032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GB" sz="2400" b="1" i="0" u="none" strike="noStrike" cap="none">
                <a:solidFill>
                  <a:schemeClr val="dk1"/>
                </a:solidFill>
                <a:latin typeface="Helvetica Neue"/>
                <a:ea typeface="Helvetica Neue"/>
                <a:cs typeface="Helvetica Neue"/>
                <a:sym typeface="Helvetica Neue"/>
              </a:rPr>
              <a:t>Change in family </a:t>
            </a:r>
            <a:r>
              <a:rPr lang="en-GB" sz="2400" b="0" i="0" u="none" strike="noStrike" cap="none">
                <a:solidFill>
                  <a:schemeClr val="dk1"/>
                </a:solidFill>
                <a:latin typeface="Helvetica Neue"/>
                <a:ea typeface="Helvetica Neue"/>
                <a:cs typeface="Helvetica Neue"/>
                <a:sym typeface="Helvetica Neue"/>
              </a:rPr>
              <a:t>composition</a:t>
            </a:r>
            <a:endParaRPr sz="1400" b="0" i="0" u="none" strike="noStrike" cap="none">
              <a:solidFill>
                <a:srgbClr val="000000"/>
              </a:solidFill>
              <a:latin typeface="Arial"/>
              <a:ea typeface="Arial"/>
              <a:cs typeface="Arial"/>
              <a:sym typeface="Arial"/>
            </a:endParaRPr>
          </a:p>
        </p:txBody>
      </p:sp>
      <p:sp>
        <p:nvSpPr>
          <p:cNvPr id="259" name="Google Shape;259;p6"/>
          <p:cNvSpPr txBox="1"/>
          <p:nvPr/>
        </p:nvSpPr>
        <p:spPr>
          <a:xfrm>
            <a:off x="217096" y="5245275"/>
            <a:ext cx="3312487" cy="120032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GB" sz="2400" b="1" i="0" u="none" strike="noStrike" cap="none">
                <a:solidFill>
                  <a:schemeClr val="dk1"/>
                </a:solidFill>
                <a:latin typeface="Helvetica Neue"/>
                <a:ea typeface="Helvetica Neue"/>
                <a:cs typeface="Helvetica Neue"/>
                <a:sym typeface="Helvetica Neue"/>
              </a:rPr>
              <a:t>Roles within/outside household: </a:t>
            </a:r>
            <a:r>
              <a:rPr lang="en-GB" sz="2400" b="0" i="0" u="none" strike="noStrike" cap="none">
                <a:solidFill>
                  <a:schemeClr val="dk1"/>
                </a:solidFill>
                <a:latin typeface="Helvetica Neue"/>
                <a:ea typeface="Helvetica Neue"/>
                <a:cs typeface="Helvetica Neue"/>
                <a:sym typeface="Helvetica Neue"/>
              </a:rPr>
              <a:t>hours, tasks, risks, dangers </a:t>
            </a:r>
            <a:endParaRPr sz="1400" b="0" i="0" u="none" strike="noStrike" cap="none">
              <a:solidFill>
                <a:srgbClr val="000000"/>
              </a:solidFill>
              <a:latin typeface="Arial"/>
              <a:ea typeface="Arial"/>
              <a:cs typeface="Arial"/>
              <a:sym typeface="Arial"/>
            </a:endParaRPr>
          </a:p>
        </p:txBody>
      </p:sp>
      <p:sp>
        <p:nvSpPr>
          <p:cNvPr id="260" name="Google Shape;260;p6"/>
          <p:cNvSpPr txBox="1"/>
          <p:nvPr/>
        </p:nvSpPr>
        <p:spPr>
          <a:xfrm>
            <a:off x="7406916" y="4589839"/>
            <a:ext cx="1782377" cy="156966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GB" sz="2400" b="1" i="0" u="none" strike="noStrike" cap="none" dirty="0">
                <a:solidFill>
                  <a:schemeClr val="dk1"/>
                </a:solidFill>
                <a:latin typeface="Helvetica Neue"/>
                <a:ea typeface="Helvetica Neue"/>
                <a:cs typeface="Helvetica Neue"/>
                <a:sym typeface="Helvetica Neue"/>
              </a:rPr>
              <a:t>Single-headed </a:t>
            </a:r>
            <a:r>
              <a:rPr lang="en-GB" sz="2400" b="0" i="0" u="none" strike="noStrike" cap="none" dirty="0">
                <a:solidFill>
                  <a:schemeClr val="dk1"/>
                </a:solidFill>
                <a:latin typeface="Helvetica Neue"/>
                <a:ea typeface="Helvetica Neue"/>
                <a:cs typeface="Helvetica Neue"/>
                <a:sym typeface="Helvetica Neue"/>
              </a:rPr>
              <a:t>household </a:t>
            </a:r>
            <a:endParaRPr sz="24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dirty="0">
              <a:solidFill>
                <a:schemeClr val="dk1"/>
              </a:solidFill>
              <a:latin typeface="Helvetica Neue"/>
              <a:ea typeface="Helvetica Neue"/>
              <a:cs typeface="Helvetica Neue"/>
              <a:sym typeface="Helvetica Neue"/>
            </a:endParaRPr>
          </a:p>
        </p:txBody>
      </p:sp>
      <p:sp>
        <p:nvSpPr>
          <p:cNvPr id="261" name="Google Shape;261;p6"/>
          <p:cNvSpPr txBox="1"/>
          <p:nvPr/>
        </p:nvSpPr>
        <p:spPr>
          <a:xfrm>
            <a:off x="5052411" y="1449017"/>
            <a:ext cx="2087177" cy="120032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GB" sz="2400" b="1" i="0" u="none" strike="noStrike" cap="none">
                <a:solidFill>
                  <a:schemeClr val="dk1"/>
                </a:solidFill>
                <a:latin typeface="Helvetica Neue"/>
                <a:ea typeface="Helvetica Neue"/>
                <a:cs typeface="Helvetica Neue"/>
                <a:sym typeface="Helvetica Neue"/>
              </a:rPr>
              <a:t>Access/ availability key services</a:t>
            </a:r>
            <a:endParaRPr sz="1400" b="0" i="0" u="none" strike="noStrike" cap="none">
              <a:solidFill>
                <a:srgbClr val="000000"/>
              </a:solidFill>
              <a:latin typeface="Arial"/>
              <a:ea typeface="Arial"/>
              <a:cs typeface="Arial"/>
              <a:sym typeface="Arial"/>
            </a:endParaRPr>
          </a:p>
        </p:txBody>
      </p:sp>
      <p:sp>
        <p:nvSpPr>
          <p:cNvPr id="262" name="Google Shape;262;p6"/>
          <p:cNvSpPr txBox="1"/>
          <p:nvPr/>
        </p:nvSpPr>
        <p:spPr>
          <a:xfrm>
            <a:off x="7890556" y="3659977"/>
            <a:ext cx="2290377"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GB" sz="2400" b="1" i="0" u="none" strike="noStrike" cap="none">
                <a:solidFill>
                  <a:schemeClr val="dk1"/>
                </a:solidFill>
                <a:latin typeface="Helvetica Neue"/>
                <a:ea typeface="Helvetica Neue"/>
                <a:cs typeface="Helvetica Neue"/>
                <a:sym typeface="Helvetica Neue"/>
              </a:rPr>
              <a:t>Displacement</a:t>
            </a:r>
            <a:endParaRPr sz="1400" b="0" i="0" u="none" strike="noStrike" cap="none">
              <a:solidFill>
                <a:srgbClr val="000000"/>
              </a:solidFill>
              <a:latin typeface="Arial"/>
              <a:ea typeface="Arial"/>
              <a:cs typeface="Arial"/>
              <a:sym typeface="Arial"/>
            </a:endParaRPr>
          </a:p>
        </p:txBody>
      </p:sp>
      <p:sp>
        <p:nvSpPr>
          <p:cNvPr id="263" name="Google Shape;263;p6"/>
          <p:cNvSpPr txBox="1"/>
          <p:nvPr/>
        </p:nvSpPr>
        <p:spPr>
          <a:xfrm>
            <a:off x="170986" y="3461041"/>
            <a:ext cx="1782377" cy="120032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GB" sz="2400" b="0" i="0" u="none" strike="noStrike" cap="none">
                <a:solidFill>
                  <a:schemeClr val="dk1"/>
                </a:solidFill>
                <a:latin typeface="Helvetica Neue"/>
                <a:ea typeface="Helvetica Neue"/>
                <a:cs typeface="Helvetica Neue"/>
                <a:sym typeface="Helvetica Neue"/>
              </a:rPr>
              <a:t>Risks to </a:t>
            </a:r>
            <a:r>
              <a:rPr lang="en-GB" sz="2400" b="1" i="0" u="none" strike="noStrike" cap="none">
                <a:solidFill>
                  <a:schemeClr val="dk1"/>
                </a:solidFill>
                <a:latin typeface="Helvetica Neue"/>
                <a:ea typeface="Helvetica Neue"/>
                <a:cs typeface="Helvetica Neue"/>
                <a:sym typeface="Helvetica Neue"/>
              </a:rPr>
              <a:t>younger children?</a:t>
            </a:r>
            <a:r>
              <a:rPr lang="en-GB" sz="2400" b="0" i="0" u="none" strike="noStrike" cap="none">
                <a:solidFill>
                  <a:schemeClr val="dk1"/>
                </a:solidFill>
                <a:latin typeface="Helvetica Neue"/>
                <a:ea typeface="Helvetica Neue"/>
                <a:cs typeface="Helvetica Neue"/>
                <a:sym typeface="Helvetica Neue"/>
              </a:rPr>
              <a:t> </a:t>
            </a:r>
            <a:endParaRPr sz="1400" b="0" i="0" u="none" strike="noStrike" cap="none">
              <a:solidFill>
                <a:srgbClr val="000000"/>
              </a:solidFill>
              <a:latin typeface="Arial"/>
              <a:ea typeface="Arial"/>
              <a:cs typeface="Arial"/>
              <a:sym typeface="Arial"/>
            </a:endParaRPr>
          </a:p>
        </p:txBody>
      </p:sp>
      <p:sp>
        <p:nvSpPr>
          <p:cNvPr id="264" name="Google Shape;264;p6"/>
          <p:cNvSpPr txBox="1"/>
          <p:nvPr/>
        </p:nvSpPr>
        <p:spPr>
          <a:xfrm>
            <a:off x="285751" y="1507755"/>
            <a:ext cx="2495550" cy="156966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GB" sz="2400" b="1" i="0" u="none" strike="noStrike" cap="none">
                <a:solidFill>
                  <a:schemeClr val="dk1"/>
                </a:solidFill>
                <a:latin typeface="Helvetica Neue"/>
                <a:ea typeface="Helvetica Neue"/>
                <a:cs typeface="Helvetica Neue"/>
                <a:sym typeface="Helvetica Neue"/>
              </a:rPr>
              <a:t>Medical history </a:t>
            </a:r>
            <a:r>
              <a:rPr lang="en-GB" sz="2400" b="0" i="0" u="none" strike="noStrike" cap="none">
                <a:solidFill>
                  <a:schemeClr val="dk1"/>
                </a:solidFill>
                <a:latin typeface="Helvetica Neue"/>
                <a:ea typeface="Helvetica Neue"/>
                <a:cs typeface="Helvetica Neue"/>
                <a:sym typeface="Helvetica Neue"/>
              </a:rPr>
              <a:t>of family, visits to health clinics, accidents</a:t>
            </a:r>
            <a:endParaRPr sz="1400" b="0" i="0" u="none" strike="noStrike" cap="none">
              <a:solidFill>
                <a:srgbClr val="000000"/>
              </a:solidFill>
              <a:latin typeface="Arial"/>
              <a:ea typeface="Arial"/>
              <a:cs typeface="Arial"/>
              <a:sym typeface="Arial"/>
            </a:endParaRPr>
          </a:p>
        </p:txBody>
      </p:sp>
      <p:sp>
        <p:nvSpPr>
          <p:cNvPr id="265" name="Google Shape;265;p6"/>
          <p:cNvSpPr txBox="1"/>
          <p:nvPr/>
        </p:nvSpPr>
        <p:spPr>
          <a:xfrm>
            <a:off x="4810704" y="5374669"/>
            <a:ext cx="2087177" cy="120032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GB" sz="2400" b="1" i="0" u="none" strike="noStrike" cap="none" dirty="0">
                <a:solidFill>
                  <a:schemeClr val="dk1"/>
                </a:solidFill>
                <a:latin typeface="Helvetica Neue"/>
                <a:ea typeface="Helvetica Neue"/>
                <a:cs typeface="Helvetica Neue"/>
                <a:sym typeface="Helvetica Neue"/>
              </a:rPr>
              <a:t>Cost of </a:t>
            </a:r>
            <a:r>
              <a:rPr lang="en-GB" sz="2400" b="0" i="0" u="none" strike="noStrike" cap="none" dirty="0">
                <a:solidFill>
                  <a:schemeClr val="dk1"/>
                </a:solidFill>
                <a:latin typeface="Helvetica Neue"/>
                <a:ea typeface="Helvetica Neue"/>
                <a:cs typeface="Helvetica Neue"/>
                <a:sym typeface="Helvetica Neue"/>
              </a:rPr>
              <a:t>family </a:t>
            </a:r>
            <a:r>
              <a:rPr lang="en-GB" sz="2400" b="1" i="0" u="none" strike="noStrike" cap="none" dirty="0">
                <a:solidFill>
                  <a:schemeClr val="dk1"/>
                </a:solidFill>
                <a:latin typeface="Helvetica Neue"/>
                <a:ea typeface="Helvetica Neue"/>
                <a:cs typeface="Helvetica Neue"/>
                <a:sym typeface="Helvetica Neue"/>
              </a:rPr>
              <a:t>healthcare</a:t>
            </a:r>
            <a:endParaRPr sz="1400" b="0" i="0" u="none" strike="noStrike" cap="none" dirty="0">
              <a:solidFill>
                <a:srgbClr val="000000"/>
              </a:solidFill>
              <a:latin typeface="Arial"/>
              <a:ea typeface="Arial"/>
              <a:cs typeface="Arial"/>
              <a:sym typeface="Arial"/>
            </a:endParaRPr>
          </a:p>
        </p:txBody>
      </p:sp>
      <p:sp>
        <p:nvSpPr>
          <p:cNvPr id="266" name="Google Shape;266;p6"/>
          <p:cNvSpPr txBox="1"/>
          <p:nvPr/>
        </p:nvSpPr>
        <p:spPr>
          <a:xfrm>
            <a:off x="10191379" y="4429867"/>
            <a:ext cx="1782377" cy="120032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GB" sz="2400" b="1" i="0" u="none" strike="noStrike" cap="none" dirty="0">
                <a:solidFill>
                  <a:schemeClr val="dk1"/>
                </a:solidFill>
                <a:latin typeface="Helvetica Neue"/>
                <a:ea typeface="Helvetica Neue"/>
                <a:cs typeface="Helvetica Neue"/>
                <a:sym typeface="Helvetica Neue"/>
              </a:rPr>
              <a:t>Exposure to health risks</a:t>
            </a:r>
            <a:r>
              <a:rPr lang="en-GB" sz="2400" b="0" i="0" u="none" strike="noStrike" cap="none" dirty="0">
                <a:solidFill>
                  <a:schemeClr val="dk1"/>
                </a:solidFill>
                <a:latin typeface="Helvetica Neue"/>
                <a:ea typeface="Helvetica Neue"/>
                <a:cs typeface="Helvetica Neue"/>
                <a:sym typeface="Helvetica Neue"/>
              </a:rPr>
              <a:t> </a:t>
            </a:r>
            <a:endParaRPr sz="1400" b="0" i="0" u="none" strike="noStrike" cap="none" dirty="0">
              <a:solidFill>
                <a:srgbClr val="000000"/>
              </a:solidFill>
              <a:latin typeface="Arial"/>
              <a:ea typeface="Arial"/>
              <a:cs typeface="Arial"/>
              <a:sym typeface="Arial"/>
            </a:endParaRPr>
          </a:p>
        </p:txBody>
      </p:sp>
      <p:sp>
        <p:nvSpPr>
          <p:cNvPr id="267" name="Google Shape;267;p6"/>
          <p:cNvSpPr txBox="1"/>
          <p:nvPr/>
        </p:nvSpPr>
        <p:spPr>
          <a:xfrm>
            <a:off x="2781301" y="2141851"/>
            <a:ext cx="2087177" cy="120032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GB" sz="2400" b="1" i="0" u="none" strike="noStrike" cap="none">
                <a:solidFill>
                  <a:schemeClr val="dk1"/>
                </a:solidFill>
                <a:latin typeface="Helvetica Neue"/>
                <a:ea typeface="Helvetica Neue"/>
                <a:cs typeface="Helvetica Neue"/>
                <a:sym typeface="Helvetica Neue"/>
              </a:rPr>
              <a:t>Health needs </a:t>
            </a:r>
            <a:r>
              <a:rPr lang="en-GB" sz="2400" b="0" i="0" u="none" strike="noStrike" cap="none">
                <a:solidFill>
                  <a:schemeClr val="dk1"/>
                </a:solidFill>
                <a:latin typeface="Helvetica Neue"/>
                <a:ea typeface="Helvetica Neue"/>
                <a:cs typeface="Helvetica Neue"/>
                <a:sym typeface="Helvetica Neue"/>
              </a:rPr>
              <a:t>within family</a:t>
            </a:r>
            <a:endParaRPr sz="1400" b="0" i="0" u="none" strike="noStrike" cap="none">
              <a:solidFill>
                <a:srgbClr val="000000"/>
              </a:solidFill>
              <a:latin typeface="Arial"/>
              <a:ea typeface="Arial"/>
              <a:cs typeface="Arial"/>
              <a:sym typeface="Arial"/>
            </a:endParaRPr>
          </a:p>
        </p:txBody>
      </p:sp>
      <p:pic>
        <p:nvPicPr>
          <p:cNvPr id="268" name="Google Shape;268;p6"/>
          <p:cNvPicPr preferRelativeResize="0"/>
          <p:nvPr/>
        </p:nvPicPr>
        <p:blipFill rotWithShape="1">
          <a:blip r:embed="rId4">
            <a:alphaModFix/>
          </a:blip>
          <a:srcRect/>
          <a:stretch/>
        </p:blipFill>
        <p:spPr>
          <a:xfrm>
            <a:off x="5846378" y="265818"/>
            <a:ext cx="1435100" cy="939800"/>
          </a:xfrm>
          <a:prstGeom prst="rect">
            <a:avLst/>
          </a:prstGeom>
          <a:noFill/>
          <a:ln>
            <a:noFill/>
          </a:ln>
        </p:spPr>
      </p:pic>
      <p:sp>
        <p:nvSpPr>
          <p:cNvPr id="269" name="Google Shape;269;p6"/>
          <p:cNvSpPr txBox="1"/>
          <p:nvPr/>
        </p:nvSpPr>
        <p:spPr>
          <a:xfrm>
            <a:off x="7932828" y="5983525"/>
            <a:ext cx="3307437" cy="83099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GB" sz="2400" b="1" i="0" u="none" strike="noStrike" cap="none">
                <a:solidFill>
                  <a:schemeClr val="dk1"/>
                </a:solidFill>
                <a:latin typeface="Helvetica Neue"/>
                <a:ea typeface="Helvetica Neue"/>
                <a:cs typeface="Helvetica Neue"/>
                <a:sym typeface="Helvetica Neue"/>
              </a:rPr>
              <a:t>Protective factors</a:t>
            </a:r>
            <a:endParaRPr sz="24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Helvetica Neue"/>
              <a:ea typeface="Helvetica Neue"/>
              <a:cs typeface="Helvetica Neue"/>
              <a:sym typeface="Helvetica Neue"/>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Google Shape;275;p7"/>
          <p:cNvSpPr txBox="1">
            <a:spLocks noGrp="1"/>
          </p:cNvSpPr>
          <p:nvPr>
            <p:ph type="title"/>
          </p:nvPr>
        </p:nvSpPr>
        <p:spPr>
          <a:xfrm>
            <a:off x="69355" y="211011"/>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26794"/>
              </a:buClr>
              <a:buSzPts val="3600"/>
              <a:buFont typeface="Helvetica Neue"/>
              <a:buNone/>
            </a:pPr>
            <a:r>
              <a:rPr lang="en-GB">
                <a:solidFill>
                  <a:srgbClr val="026794"/>
                </a:solidFill>
              </a:rPr>
              <a:t>DISCUSSION: AMARA</a:t>
            </a:r>
            <a:endParaRPr/>
          </a:p>
        </p:txBody>
      </p:sp>
      <p:sp>
        <p:nvSpPr>
          <p:cNvPr id="276" name="Google Shape;276;p7"/>
          <p:cNvSpPr txBox="1"/>
          <p:nvPr/>
        </p:nvSpPr>
        <p:spPr>
          <a:xfrm>
            <a:off x="2969261" y="2547911"/>
            <a:ext cx="1912231" cy="120032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GB" sz="2400" b="1" i="0" u="none" strike="noStrike" cap="none" dirty="0">
                <a:solidFill>
                  <a:schemeClr val="dk1"/>
                </a:solidFill>
                <a:latin typeface="Helvetica Neue"/>
                <a:ea typeface="Helvetica Neue"/>
                <a:cs typeface="Helvetica Neue"/>
                <a:sym typeface="Helvetica Neue"/>
              </a:rPr>
              <a:t>Access to support</a:t>
            </a:r>
            <a:r>
              <a:rPr lang="en-GB" sz="2400" b="0" i="0" u="none" strike="noStrike" cap="none" dirty="0">
                <a:solidFill>
                  <a:schemeClr val="dk1"/>
                </a:solidFill>
                <a:latin typeface="Helvetica Neue"/>
                <a:ea typeface="Helvetica Neue"/>
                <a:cs typeface="Helvetica Neue"/>
                <a:sym typeface="Helvetica Neue"/>
              </a:rPr>
              <a:t> and services </a:t>
            </a:r>
            <a:endParaRPr sz="1400" b="0" i="0" u="none" strike="noStrike" cap="none" dirty="0">
              <a:solidFill>
                <a:srgbClr val="000000"/>
              </a:solidFill>
              <a:latin typeface="Arial"/>
              <a:ea typeface="Arial"/>
              <a:cs typeface="Arial"/>
              <a:sym typeface="Arial"/>
            </a:endParaRPr>
          </a:p>
        </p:txBody>
      </p:sp>
      <p:sp>
        <p:nvSpPr>
          <p:cNvPr id="277" name="Google Shape;277;p7"/>
          <p:cNvSpPr txBox="1"/>
          <p:nvPr/>
        </p:nvSpPr>
        <p:spPr>
          <a:xfrm>
            <a:off x="162141" y="1668867"/>
            <a:ext cx="2127068" cy="120032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GB" sz="2400" b="1" i="0" u="none" strike="noStrike" cap="none">
                <a:solidFill>
                  <a:schemeClr val="dk1"/>
                </a:solidFill>
                <a:latin typeface="Helvetica Neue"/>
                <a:ea typeface="Helvetica Neue"/>
                <a:cs typeface="Helvetica Neue"/>
                <a:sym typeface="Helvetica Neue"/>
              </a:rPr>
              <a:t>Views and capacities of child</a:t>
            </a:r>
            <a:endParaRPr sz="2400" b="0" i="0" u="none" strike="noStrike" cap="none">
              <a:solidFill>
                <a:schemeClr val="dk1"/>
              </a:solidFill>
              <a:latin typeface="Helvetica Neue"/>
              <a:ea typeface="Helvetica Neue"/>
              <a:cs typeface="Helvetica Neue"/>
              <a:sym typeface="Helvetica Neue"/>
            </a:endParaRPr>
          </a:p>
        </p:txBody>
      </p:sp>
      <p:sp>
        <p:nvSpPr>
          <p:cNvPr id="278" name="Google Shape;278;p7"/>
          <p:cNvSpPr txBox="1"/>
          <p:nvPr/>
        </p:nvSpPr>
        <p:spPr>
          <a:xfrm>
            <a:off x="4944608" y="1792286"/>
            <a:ext cx="2190966" cy="83099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GB" sz="2400" b="1" i="0" u="none" strike="noStrike" cap="none">
                <a:solidFill>
                  <a:schemeClr val="dk1"/>
                </a:solidFill>
                <a:latin typeface="Helvetica Neue"/>
                <a:ea typeface="Helvetica Neue"/>
                <a:cs typeface="Helvetica Neue"/>
                <a:sym typeface="Helvetica Neue"/>
              </a:rPr>
              <a:t>Psychosocial </a:t>
            </a:r>
            <a:r>
              <a:rPr lang="en-GB" sz="2400" b="0" i="0" u="none" strike="noStrike" cap="none">
                <a:solidFill>
                  <a:schemeClr val="dk1"/>
                </a:solidFill>
                <a:latin typeface="Helvetica Neue"/>
                <a:ea typeface="Helvetica Neue"/>
                <a:cs typeface="Helvetica Neue"/>
                <a:sym typeface="Helvetica Neue"/>
              </a:rPr>
              <a:t>concerns</a:t>
            </a:r>
            <a:endParaRPr sz="1400" b="0" i="0" u="none" strike="noStrike" cap="none">
              <a:solidFill>
                <a:srgbClr val="000000"/>
              </a:solidFill>
              <a:latin typeface="Arial"/>
              <a:ea typeface="Arial"/>
              <a:cs typeface="Arial"/>
              <a:sym typeface="Arial"/>
            </a:endParaRPr>
          </a:p>
        </p:txBody>
      </p:sp>
      <p:sp>
        <p:nvSpPr>
          <p:cNvPr id="279" name="Google Shape;279;p7"/>
          <p:cNvSpPr txBox="1"/>
          <p:nvPr/>
        </p:nvSpPr>
        <p:spPr>
          <a:xfrm>
            <a:off x="5678826" y="3148270"/>
            <a:ext cx="2190966" cy="193899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GB" sz="2400" b="0" i="0" u="none" strike="noStrike" cap="none" dirty="0">
                <a:solidFill>
                  <a:schemeClr val="dk1"/>
                </a:solidFill>
                <a:latin typeface="Helvetica Neue"/>
                <a:ea typeface="Helvetica Neue"/>
                <a:cs typeface="Helvetica Neue"/>
                <a:sym typeface="Helvetica Neue"/>
              </a:rPr>
              <a:t>Access to </a:t>
            </a:r>
            <a:r>
              <a:rPr lang="en-GB" sz="2400" b="1" i="0" u="none" strike="noStrike" cap="none" dirty="0">
                <a:solidFill>
                  <a:schemeClr val="dk1"/>
                </a:solidFill>
                <a:latin typeface="Helvetica Neue"/>
                <a:ea typeface="Helvetica Neue"/>
                <a:cs typeface="Helvetica Neue"/>
                <a:sym typeface="Helvetica Neue"/>
              </a:rPr>
              <a:t>socialisation and recreation – </a:t>
            </a:r>
            <a:endParaRPr sz="14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400"/>
              <a:buFont typeface="Arial"/>
              <a:buNone/>
            </a:pPr>
            <a:r>
              <a:rPr lang="en-GB" sz="2400" b="1" i="0" u="none" strike="noStrike" cap="none" dirty="0">
                <a:solidFill>
                  <a:schemeClr val="dk1"/>
                </a:solidFill>
                <a:latin typeface="Helvetica Neue"/>
                <a:ea typeface="Helvetica Neue"/>
                <a:cs typeface="Helvetica Neue"/>
                <a:sym typeface="Helvetica Neue"/>
              </a:rPr>
              <a:t>Isolation? </a:t>
            </a:r>
            <a:endParaRPr sz="1400" b="0" i="0" u="none" strike="noStrike" cap="none" dirty="0">
              <a:solidFill>
                <a:srgbClr val="000000"/>
              </a:solidFill>
              <a:latin typeface="Arial"/>
              <a:ea typeface="Arial"/>
              <a:cs typeface="Arial"/>
              <a:sym typeface="Arial"/>
            </a:endParaRPr>
          </a:p>
        </p:txBody>
      </p:sp>
      <p:sp>
        <p:nvSpPr>
          <p:cNvPr id="280" name="Google Shape;280;p7"/>
          <p:cNvSpPr txBox="1"/>
          <p:nvPr/>
        </p:nvSpPr>
        <p:spPr>
          <a:xfrm>
            <a:off x="481868" y="5122082"/>
            <a:ext cx="2581385" cy="120032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GB" sz="2400" b="1" i="0" u="none" strike="noStrike" cap="none">
                <a:solidFill>
                  <a:schemeClr val="dk1"/>
                </a:solidFill>
                <a:latin typeface="Helvetica Neue"/>
                <a:ea typeface="Helvetica Neue"/>
                <a:cs typeface="Helvetica Neue"/>
                <a:sym typeface="Helvetica Neue"/>
              </a:rPr>
              <a:t>Long hours, heavy caring responsibility</a:t>
            </a:r>
            <a:endParaRPr sz="2400" b="0" i="0" u="none" strike="noStrike" cap="none">
              <a:solidFill>
                <a:schemeClr val="dk1"/>
              </a:solidFill>
              <a:latin typeface="Helvetica Neue"/>
              <a:ea typeface="Helvetica Neue"/>
              <a:cs typeface="Helvetica Neue"/>
              <a:sym typeface="Helvetica Neue"/>
            </a:endParaRPr>
          </a:p>
        </p:txBody>
      </p:sp>
      <p:sp>
        <p:nvSpPr>
          <p:cNvPr id="281" name="Google Shape;281;p7"/>
          <p:cNvSpPr txBox="1"/>
          <p:nvPr/>
        </p:nvSpPr>
        <p:spPr>
          <a:xfrm>
            <a:off x="8920870" y="3413923"/>
            <a:ext cx="2581385" cy="230828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GB" sz="2400" b="1" i="0" u="none" strike="noStrike" cap="none" dirty="0">
                <a:solidFill>
                  <a:schemeClr val="dk1"/>
                </a:solidFill>
                <a:latin typeface="Helvetica Neue"/>
                <a:ea typeface="Helvetica Neue"/>
                <a:cs typeface="Helvetica Neue"/>
                <a:sym typeface="Helvetica Neue"/>
              </a:rPr>
              <a:t>School attendance </a:t>
            </a:r>
            <a:r>
              <a:rPr lang="en-GB" sz="2400" b="0" i="0" u="none" strike="noStrike" cap="none" dirty="0">
                <a:solidFill>
                  <a:schemeClr val="dk1"/>
                </a:solidFill>
                <a:latin typeface="Helvetica Neue"/>
                <a:ea typeface="Helvetica Neue"/>
                <a:cs typeface="Helvetica Neue"/>
                <a:sym typeface="Helvetica Neue"/>
              </a:rPr>
              <a:t>versus </a:t>
            </a:r>
            <a:r>
              <a:rPr lang="en-GB" sz="2400" b="1" i="0" u="none" strike="noStrike" cap="none" dirty="0">
                <a:solidFill>
                  <a:schemeClr val="dk1"/>
                </a:solidFill>
                <a:latin typeface="Helvetica Neue"/>
                <a:ea typeface="Helvetica Neue"/>
                <a:cs typeface="Helvetica Neue"/>
                <a:sym typeface="Helvetica Neue"/>
              </a:rPr>
              <a:t>responsibilities at home? </a:t>
            </a:r>
            <a:endParaRPr sz="14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400"/>
              <a:buFont typeface="Arial"/>
              <a:buNone/>
            </a:pPr>
            <a:endParaRPr sz="2400" b="0" i="0" u="none" strike="noStrike" cap="none" dirty="0">
              <a:solidFill>
                <a:schemeClr val="dk1"/>
              </a:solidFill>
              <a:latin typeface="Helvetica Neue"/>
              <a:ea typeface="Helvetica Neue"/>
              <a:cs typeface="Helvetica Neue"/>
              <a:sym typeface="Helvetica Neue"/>
            </a:endParaRPr>
          </a:p>
        </p:txBody>
      </p:sp>
      <p:pic>
        <p:nvPicPr>
          <p:cNvPr id="282" name="Google Shape;282;p7"/>
          <p:cNvPicPr preferRelativeResize="0"/>
          <p:nvPr/>
        </p:nvPicPr>
        <p:blipFill rotWithShape="1">
          <a:blip r:embed="rId3">
            <a:alphaModFix/>
          </a:blip>
          <a:srcRect/>
          <a:stretch/>
        </p:blipFill>
        <p:spPr>
          <a:xfrm>
            <a:off x="7724884" y="371483"/>
            <a:ext cx="3926089" cy="2445073"/>
          </a:xfrm>
          <a:prstGeom prst="rect">
            <a:avLst/>
          </a:prstGeom>
          <a:noFill/>
          <a:ln>
            <a:noFill/>
          </a:ln>
        </p:spPr>
      </p:pic>
      <p:sp>
        <p:nvSpPr>
          <p:cNvPr id="283" name="Google Shape;283;p7"/>
          <p:cNvSpPr txBox="1"/>
          <p:nvPr/>
        </p:nvSpPr>
        <p:spPr>
          <a:xfrm>
            <a:off x="3414924" y="4379024"/>
            <a:ext cx="1912231" cy="120032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GB" sz="2400" b="1" i="0" u="none" strike="noStrike" cap="none" dirty="0">
                <a:solidFill>
                  <a:schemeClr val="dk1"/>
                </a:solidFill>
                <a:latin typeface="Helvetica Neue"/>
                <a:ea typeface="Helvetica Neue"/>
                <a:cs typeface="Helvetica Neue"/>
                <a:sym typeface="Helvetica Neue"/>
              </a:rPr>
              <a:t>Physical strain, injury risks</a:t>
            </a:r>
            <a:endParaRPr sz="2400" b="0" i="0" u="none" strike="noStrike" cap="none" dirty="0">
              <a:solidFill>
                <a:schemeClr val="dk1"/>
              </a:solidFill>
              <a:latin typeface="Helvetica Neue"/>
              <a:ea typeface="Helvetica Neue"/>
              <a:cs typeface="Helvetica Neue"/>
              <a:sym typeface="Helvetica Neue"/>
            </a:endParaRPr>
          </a:p>
        </p:txBody>
      </p:sp>
      <p:sp>
        <p:nvSpPr>
          <p:cNvPr id="284" name="Google Shape;284;p7"/>
          <p:cNvSpPr txBox="1"/>
          <p:nvPr/>
        </p:nvSpPr>
        <p:spPr>
          <a:xfrm>
            <a:off x="7135574" y="5418976"/>
            <a:ext cx="2087177" cy="120032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GB" sz="2400" b="1" i="0" u="none" strike="noStrike" cap="none">
                <a:solidFill>
                  <a:schemeClr val="dk1"/>
                </a:solidFill>
                <a:latin typeface="Helvetica Neue"/>
                <a:ea typeface="Helvetica Neue"/>
                <a:cs typeface="Helvetica Neue"/>
                <a:sym typeface="Helvetica Neue"/>
              </a:rPr>
              <a:t>Access/ availability key services</a:t>
            </a:r>
            <a:endParaRPr sz="1400" b="0" i="0" u="none" strike="noStrike" cap="none">
              <a:solidFill>
                <a:srgbClr val="000000"/>
              </a:solidFill>
              <a:latin typeface="Arial"/>
              <a:ea typeface="Arial"/>
              <a:cs typeface="Arial"/>
              <a:sym typeface="Arial"/>
            </a:endParaRPr>
          </a:p>
        </p:txBody>
      </p:sp>
      <p:sp>
        <p:nvSpPr>
          <p:cNvPr id="285" name="Google Shape;285;p7"/>
          <p:cNvSpPr txBox="1"/>
          <p:nvPr/>
        </p:nvSpPr>
        <p:spPr>
          <a:xfrm>
            <a:off x="268653" y="3604164"/>
            <a:ext cx="2127068" cy="83099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GB" sz="2400" b="1" i="0" u="none" strike="noStrike" cap="none">
                <a:solidFill>
                  <a:schemeClr val="dk1"/>
                </a:solidFill>
                <a:latin typeface="Helvetica Neue"/>
                <a:ea typeface="Helvetica Neue"/>
                <a:cs typeface="Helvetica Neue"/>
                <a:sym typeface="Helvetica Neue"/>
              </a:rPr>
              <a:t>Neglect by parents?</a:t>
            </a:r>
            <a:endParaRPr sz="2400" b="0" i="0" u="none" strike="noStrike" cap="none">
              <a:solidFill>
                <a:schemeClr val="dk1"/>
              </a:solidFill>
              <a:latin typeface="Helvetica Neue"/>
              <a:ea typeface="Helvetica Neue"/>
              <a:cs typeface="Helvetica Neue"/>
              <a:sym typeface="Helvetica Neue"/>
            </a:endParaRPr>
          </a:p>
        </p:txBody>
      </p:sp>
      <p:pic>
        <p:nvPicPr>
          <p:cNvPr id="286" name="Google Shape;286;p7"/>
          <p:cNvPicPr preferRelativeResize="0"/>
          <p:nvPr/>
        </p:nvPicPr>
        <p:blipFill rotWithShape="1">
          <a:blip r:embed="rId4">
            <a:alphaModFix/>
          </a:blip>
          <a:srcRect/>
          <a:stretch/>
        </p:blipFill>
        <p:spPr>
          <a:xfrm>
            <a:off x="5798827" y="371483"/>
            <a:ext cx="1435100" cy="939800"/>
          </a:xfrm>
          <a:prstGeom prst="rect">
            <a:avLst/>
          </a:prstGeom>
          <a:noFill/>
          <a:ln>
            <a:noFill/>
          </a:ln>
        </p:spPr>
      </p:pic>
      <p:sp>
        <p:nvSpPr>
          <p:cNvPr id="287" name="Google Shape;287;p7"/>
          <p:cNvSpPr txBox="1"/>
          <p:nvPr/>
        </p:nvSpPr>
        <p:spPr>
          <a:xfrm>
            <a:off x="3402708" y="5895126"/>
            <a:ext cx="3307437" cy="83099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GB" sz="2400" b="1" i="0" u="none" strike="noStrike" cap="none">
                <a:solidFill>
                  <a:schemeClr val="dk1"/>
                </a:solidFill>
                <a:latin typeface="Helvetica Neue"/>
                <a:ea typeface="Helvetica Neue"/>
                <a:cs typeface="Helvetica Neue"/>
                <a:sym typeface="Helvetica Neue"/>
              </a:rPr>
              <a:t>Protective factors</a:t>
            </a:r>
            <a:endParaRPr sz="24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Helvetica Neue"/>
              <a:ea typeface="Helvetica Neue"/>
              <a:cs typeface="Helvetica Neue"/>
              <a:sym typeface="Helvetica Neue"/>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293" name="Google Shape;293;p8"/>
          <p:cNvSpPr txBox="1">
            <a:spLocks noGrp="1"/>
          </p:cNvSpPr>
          <p:nvPr>
            <p:ph type="title"/>
          </p:nvPr>
        </p:nvSpPr>
        <p:spPr>
          <a:xfrm>
            <a:off x="0" y="111511"/>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26794"/>
              </a:buClr>
              <a:buSzPts val="3600"/>
              <a:buFont typeface="Helvetica Neue"/>
              <a:buNone/>
            </a:pPr>
            <a:r>
              <a:rPr lang="en-GB">
                <a:solidFill>
                  <a:srgbClr val="026794"/>
                </a:solidFill>
              </a:rPr>
              <a:t>DISCUSSION: MATEO</a:t>
            </a:r>
            <a:endParaRPr/>
          </a:p>
        </p:txBody>
      </p:sp>
      <p:pic>
        <p:nvPicPr>
          <p:cNvPr id="294" name="Google Shape;294;p8"/>
          <p:cNvPicPr preferRelativeResize="0"/>
          <p:nvPr/>
        </p:nvPicPr>
        <p:blipFill rotWithShape="1">
          <a:blip r:embed="rId3">
            <a:alphaModFix/>
          </a:blip>
          <a:srcRect/>
          <a:stretch/>
        </p:blipFill>
        <p:spPr>
          <a:xfrm>
            <a:off x="7500743" y="469899"/>
            <a:ext cx="4127500" cy="2584450"/>
          </a:xfrm>
          <a:prstGeom prst="rect">
            <a:avLst/>
          </a:prstGeom>
          <a:noFill/>
          <a:ln>
            <a:noFill/>
          </a:ln>
        </p:spPr>
      </p:pic>
      <p:sp>
        <p:nvSpPr>
          <p:cNvPr id="295" name="Google Shape;295;p8"/>
          <p:cNvSpPr txBox="1"/>
          <p:nvPr/>
        </p:nvSpPr>
        <p:spPr>
          <a:xfrm>
            <a:off x="5373014" y="1820789"/>
            <a:ext cx="1912231" cy="120032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GB" sz="2400" b="1" i="0" u="none" strike="noStrike" cap="none">
                <a:solidFill>
                  <a:schemeClr val="dk1"/>
                </a:solidFill>
                <a:latin typeface="Helvetica Neue"/>
                <a:ea typeface="Helvetica Neue"/>
                <a:cs typeface="Helvetica Neue"/>
                <a:sym typeface="Helvetica Neue"/>
              </a:rPr>
              <a:t>Hours</a:t>
            </a:r>
            <a:r>
              <a:rPr lang="en-GB" sz="2400" b="0" i="0" u="none" strike="noStrike" cap="none">
                <a:solidFill>
                  <a:schemeClr val="dk1"/>
                </a:solidFill>
                <a:latin typeface="Helvetica Neue"/>
                <a:ea typeface="Helvetica Neue"/>
                <a:cs typeface="Helvetica Neue"/>
                <a:sym typeface="Helvetica Neue"/>
              </a:rPr>
              <a:t> of work versus school</a:t>
            </a:r>
            <a:endParaRPr sz="1400" b="0" i="0" u="none" strike="noStrike" cap="none">
              <a:solidFill>
                <a:srgbClr val="000000"/>
              </a:solidFill>
              <a:latin typeface="Arial"/>
              <a:ea typeface="Arial"/>
              <a:cs typeface="Arial"/>
              <a:sym typeface="Arial"/>
            </a:endParaRPr>
          </a:p>
        </p:txBody>
      </p:sp>
      <p:sp>
        <p:nvSpPr>
          <p:cNvPr id="296" name="Google Shape;296;p8"/>
          <p:cNvSpPr txBox="1"/>
          <p:nvPr/>
        </p:nvSpPr>
        <p:spPr>
          <a:xfrm>
            <a:off x="221024" y="4920712"/>
            <a:ext cx="2302489" cy="120032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GB" sz="2400" b="1" i="0" u="none" strike="noStrike" cap="none" dirty="0">
                <a:solidFill>
                  <a:schemeClr val="dk1"/>
                </a:solidFill>
                <a:latin typeface="Helvetica Neue"/>
                <a:ea typeface="Helvetica Neue"/>
                <a:cs typeface="Helvetica Neue"/>
                <a:sym typeface="Helvetica Neue"/>
              </a:rPr>
              <a:t>Hazardous work: </a:t>
            </a:r>
            <a:r>
              <a:rPr lang="en-GB" sz="2400" dirty="0">
                <a:solidFill>
                  <a:schemeClr val="dk1"/>
                </a:solidFill>
                <a:latin typeface="Helvetica Neue"/>
                <a:ea typeface="Helvetica Neue"/>
                <a:cs typeface="Helvetica Neue"/>
                <a:sym typeface="Helvetica Neue"/>
              </a:rPr>
              <a:t>f</a:t>
            </a:r>
            <a:r>
              <a:rPr lang="en-GB" sz="2400" b="0" i="0" u="none" strike="noStrike" cap="none" dirty="0">
                <a:solidFill>
                  <a:schemeClr val="dk1"/>
                </a:solidFill>
                <a:latin typeface="Helvetica Neue"/>
                <a:ea typeface="Helvetica Neue"/>
                <a:cs typeface="Helvetica Neue"/>
                <a:sym typeface="Helvetica Neue"/>
              </a:rPr>
              <a:t>requent pesticide harm</a:t>
            </a:r>
            <a:endParaRPr sz="1400" b="0" i="0" u="none" strike="noStrike" cap="none" dirty="0">
              <a:solidFill>
                <a:srgbClr val="000000"/>
              </a:solidFill>
              <a:latin typeface="Arial"/>
              <a:ea typeface="Arial"/>
              <a:cs typeface="Arial"/>
              <a:sym typeface="Arial"/>
            </a:endParaRPr>
          </a:p>
        </p:txBody>
      </p:sp>
      <p:sp>
        <p:nvSpPr>
          <p:cNvPr id="297" name="Google Shape;297;p8"/>
          <p:cNvSpPr txBox="1"/>
          <p:nvPr/>
        </p:nvSpPr>
        <p:spPr>
          <a:xfrm>
            <a:off x="3268458" y="1169367"/>
            <a:ext cx="1912231" cy="156966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GB" sz="2400" b="0" i="0" u="none" strike="noStrike" cap="none">
                <a:solidFill>
                  <a:schemeClr val="dk1"/>
                </a:solidFill>
                <a:latin typeface="Helvetica Neue"/>
                <a:ea typeface="Helvetica Neue"/>
                <a:cs typeface="Helvetica Neue"/>
                <a:sym typeface="Helvetica Neue"/>
              </a:rPr>
              <a:t>Children </a:t>
            </a:r>
            <a:r>
              <a:rPr lang="en-GB" sz="2400" b="1" i="0" u="none" strike="noStrike" cap="none">
                <a:solidFill>
                  <a:schemeClr val="dk1"/>
                </a:solidFill>
                <a:latin typeface="Helvetica Neue"/>
                <a:ea typeface="Helvetica Neue"/>
                <a:cs typeface="Helvetica Neue"/>
                <a:sym typeface="Helvetica Neue"/>
              </a:rPr>
              <a:t>replacing adult labour</a:t>
            </a:r>
            <a:endParaRPr sz="1400" b="0" i="0" u="none" strike="noStrike" cap="none">
              <a:solidFill>
                <a:srgbClr val="000000"/>
              </a:solidFill>
              <a:latin typeface="Arial"/>
              <a:ea typeface="Arial"/>
              <a:cs typeface="Arial"/>
              <a:sym typeface="Arial"/>
            </a:endParaRPr>
          </a:p>
        </p:txBody>
      </p:sp>
      <p:sp>
        <p:nvSpPr>
          <p:cNvPr id="298" name="Google Shape;298;p8"/>
          <p:cNvSpPr txBox="1"/>
          <p:nvPr/>
        </p:nvSpPr>
        <p:spPr>
          <a:xfrm>
            <a:off x="3758072" y="5263039"/>
            <a:ext cx="3710980" cy="120032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GB" sz="2400" b="0" i="0" u="none" strike="noStrike" cap="none">
                <a:solidFill>
                  <a:schemeClr val="dk1"/>
                </a:solidFill>
                <a:latin typeface="Helvetica Neue"/>
                <a:ea typeface="Helvetica Neue"/>
                <a:cs typeface="Helvetica Neue"/>
                <a:sym typeface="Helvetica Neue"/>
              </a:rPr>
              <a:t>Presence/Evidence of other </a:t>
            </a:r>
            <a:r>
              <a:rPr lang="en-GB" sz="2400" b="1" i="0" u="none" strike="noStrike" cap="none">
                <a:solidFill>
                  <a:schemeClr val="dk1"/>
                </a:solidFill>
                <a:latin typeface="Helvetica Neue"/>
                <a:ea typeface="Helvetica Neue"/>
                <a:cs typeface="Helvetica Neue"/>
                <a:sym typeface="Helvetica Neue"/>
              </a:rPr>
              <a:t>dangers/injuries/</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400"/>
              <a:buFont typeface="Arial"/>
              <a:buNone/>
            </a:pPr>
            <a:r>
              <a:rPr lang="en-GB" sz="2400" b="1" i="0" u="none" strike="noStrike" cap="none">
                <a:solidFill>
                  <a:schemeClr val="dk1"/>
                </a:solidFill>
                <a:latin typeface="Helvetica Neue"/>
                <a:ea typeface="Helvetica Neue"/>
                <a:cs typeface="Helvetica Neue"/>
                <a:sym typeface="Helvetica Neue"/>
              </a:rPr>
              <a:t>health needs</a:t>
            </a:r>
            <a:endParaRPr sz="1400" b="0" i="0" u="none" strike="noStrike" cap="none">
              <a:solidFill>
                <a:srgbClr val="000000"/>
              </a:solidFill>
              <a:latin typeface="Arial"/>
              <a:ea typeface="Arial"/>
              <a:cs typeface="Arial"/>
              <a:sym typeface="Arial"/>
            </a:endParaRPr>
          </a:p>
        </p:txBody>
      </p:sp>
      <p:sp>
        <p:nvSpPr>
          <p:cNvPr id="299" name="Google Shape;299;p8"/>
          <p:cNvSpPr txBox="1"/>
          <p:nvPr/>
        </p:nvSpPr>
        <p:spPr>
          <a:xfrm>
            <a:off x="2274112" y="3216203"/>
            <a:ext cx="2468004" cy="156966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GB" sz="2400" b="1" i="0" u="none" strike="noStrike" cap="none" dirty="0">
                <a:solidFill>
                  <a:schemeClr val="dk1"/>
                </a:solidFill>
                <a:latin typeface="Helvetica Neue"/>
                <a:ea typeface="Helvetica Neue"/>
                <a:cs typeface="Helvetica Neue"/>
                <a:sym typeface="Helvetica Neue"/>
              </a:rPr>
              <a:t>Medical history </a:t>
            </a:r>
            <a:r>
              <a:rPr lang="en-GB" sz="2400" b="0" i="0" u="none" strike="noStrike" cap="none" dirty="0">
                <a:solidFill>
                  <a:schemeClr val="dk1"/>
                </a:solidFill>
                <a:latin typeface="Helvetica Neue"/>
                <a:ea typeface="Helvetica Neue"/>
                <a:cs typeface="Helvetica Neue"/>
                <a:sym typeface="Helvetica Neue"/>
              </a:rPr>
              <a:t>indications of long-term exposure</a:t>
            </a:r>
            <a:endParaRPr sz="1400" b="0" i="0" u="none" strike="noStrike" cap="none" dirty="0">
              <a:solidFill>
                <a:srgbClr val="000000"/>
              </a:solidFill>
              <a:latin typeface="Arial"/>
              <a:ea typeface="Arial"/>
              <a:cs typeface="Arial"/>
              <a:sym typeface="Arial"/>
            </a:endParaRPr>
          </a:p>
        </p:txBody>
      </p:sp>
      <p:sp>
        <p:nvSpPr>
          <p:cNvPr id="300" name="Google Shape;300;p8"/>
          <p:cNvSpPr txBox="1"/>
          <p:nvPr/>
        </p:nvSpPr>
        <p:spPr>
          <a:xfrm>
            <a:off x="5935694" y="3598165"/>
            <a:ext cx="2468004" cy="120032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GB" sz="2400" b="0" i="0" u="none" strike="noStrike" cap="none" dirty="0">
                <a:solidFill>
                  <a:schemeClr val="dk1"/>
                </a:solidFill>
                <a:latin typeface="Helvetica Neue"/>
                <a:ea typeface="Helvetica Neue"/>
                <a:cs typeface="Helvetica Neue"/>
                <a:sym typeface="Helvetica Neue"/>
              </a:rPr>
              <a:t>Risks to </a:t>
            </a:r>
            <a:r>
              <a:rPr lang="en-GB" sz="2400" b="1" i="0" u="none" strike="noStrike" cap="none" dirty="0">
                <a:solidFill>
                  <a:schemeClr val="dk1"/>
                </a:solidFill>
                <a:latin typeface="Helvetica Neue"/>
                <a:ea typeface="Helvetica Neue"/>
                <a:cs typeface="Helvetica Neue"/>
                <a:sym typeface="Helvetica Neue"/>
              </a:rPr>
              <a:t>other children in the family</a:t>
            </a:r>
            <a:endParaRPr sz="1400" b="0" i="0" u="none" strike="noStrike" cap="none" dirty="0">
              <a:solidFill>
                <a:srgbClr val="000000"/>
              </a:solidFill>
              <a:latin typeface="Arial"/>
              <a:ea typeface="Arial"/>
              <a:cs typeface="Arial"/>
              <a:sym typeface="Arial"/>
            </a:endParaRPr>
          </a:p>
        </p:txBody>
      </p:sp>
      <p:sp>
        <p:nvSpPr>
          <p:cNvPr id="301" name="Google Shape;301;p8"/>
          <p:cNvSpPr txBox="1"/>
          <p:nvPr/>
        </p:nvSpPr>
        <p:spPr>
          <a:xfrm>
            <a:off x="204377" y="1511694"/>
            <a:ext cx="2213545" cy="15696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GB" sz="2400" b="1" i="0" u="none" strike="noStrike" cap="none" dirty="0">
                <a:solidFill>
                  <a:schemeClr val="dk1"/>
                </a:solidFill>
                <a:latin typeface="Helvetica Neue"/>
                <a:ea typeface="Helvetica Neue"/>
                <a:cs typeface="Helvetica Neue"/>
                <a:sym typeface="Helvetica Neue"/>
              </a:rPr>
              <a:t>Exposure to pesticides </a:t>
            </a:r>
            <a:r>
              <a:rPr lang="en-GB" sz="2400" b="0" i="0" u="none" strike="noStrike" cap="none" dirty="0">
                <a:solidFill>
                  <a:schemeClr val="dk1"/>
                </a:solidFill>
                <a:latin typeface="Helvetica Neue"/>
                <a:ea typeface="Helvetica Neue"/>
                <a:cs typeface="Helvetica Neue"/>
                <a:sym typeface="Helvetica Neue"/>
              </a:rPr>
              <a:t>at work, play and home – How? </a:t>
            </a:r>
            <a:endParaRPr sz="1400" b="0" i="0" u="none" strike="noStrike" cap="none" dirty="0">
              <a:solidFill>
                <a:srgbClr val="000000"/>
              </a:solidFill>
              <a:latin typeface="Arial"/>
              <a:ea typeface="Arial"/>
              <a:cs typeface="Arial"/>
              <a:sym typeface="Arial"/>
            </a:endParaRPr>
          </a:p>
        </p:txBody>
      </p:sp>
      <p:sp>
        <p:nvSpPr>
          <p:cNvPr id="302" name="Google Shape;302;p8"/>
          <p:cNvSpPr txBox="1"/>
          <p:nvPr/>
        </p:nvSpPr>
        <p:spPr>
          <a:xfrm>
            <a:off x="9564493" y="3844499"/>
            <a:ext cx="2468004" cy="193895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GB" sz="2400" b="0" i="0" u="none" strike="noStrike" cap="none" dirty="0">
                <a:solidFill>
                  <a:schemeClr val="dk1"/>
                </a:solidFill>
                <a:latin typeface="Helvetica Neue"/>
                <a:ea typeface="Helvetica Neue"/>
                <a:cs typeface="Helvetica Neue"/>
                <a:sym typeface="Helvetica Neue"/>
              </a:rPr>
              <a:t>Capacity to </a:t>
            </a:r>
            <a:r>
              <a:rPr lang="en-GB" sz="2400" b="1" i="0" u="none" strike="noStrike" cap="none" dirty="0">
                <a:solidFill>
                  <a:schemeClr val="dk1"/>
                </a:solidFill>
                <a:latin typeface="Helvetica Neue"/>
                <a:ea typeface="Helvetica Neue"/>
                <a:cs typeface="Helvetica Neue"/>
                <a:sym typeface="Helvetica Neue"/>
              </a:rPr>
              <a:t>identify chemicals and take precautions</a:t>
            </a:r>
            <a:endParaRPr sz="1400" b="0" i="0" u="none" strike="noStrike" cap="none" dirty="0">
              <a:solidFill>
                <a:srgbClr val="000000"/>
              </a:solidFill>
              <a:latin typeface="Arial"/>
              <a:ea typeface="Arial"/>
              <a:cs typeface="Arial"/>
              <a:sym typeface="Arial"/>
            </a:endParaRPr>
          </a:p>
        </p:txBody>
      </p:sp>
      <p:pic>
        <p:nvPicPr>
          <p:cNvPr id="303" name="Google Shape;303;p8"/>
          <p:cNvPicPr preferRelativeResize="0"/>
          <p:nvPr/>
        </p:nvPicPr>
        <p:blipFill rotWithShape="1">
          <a:blip r:embed="rId4">
            <a:alphaModFix/>
          </a:blip>
          <a:srcRect/>
          <a:stretch/>
        </p:blipFill>
        <p:spPr>
          <a:xfrm>
            <a:off x="5734596" y="139181"/>
            <a:ext cx="1435100" cy="939800"/>
          </a:xfrm>
          <a:prstGeom prst="rect">
            <a:avLst/>
          </a:prstGeom>
          <a:noFill/>
          <a:ln>
            <a:noFill/>
          </a:ln>
        </p:spPr>
      </p:pic>
      <p:sp>
        <p:nvSpPr>
          <p:cNvPr id="304" name="Google Shape;304;p8"/>
          <p:cNvSpPr txBox="1"/>
          <p:nvPr/>
        </p:nvSpPr>
        <p:spPr>
          <a:xfrm>
            <a:off x="7932828" y="5983525"/>
            <a:ext cx="3307437" cy="83099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GB" sz="2400" b="1" i="0" u="none" strike="noStrike" cap="none">
                <a:solidFill>
                  <a:schemeClr val="dk1"/>
                </a:solidFill>
                <a:latin typeface="Helvetica Neue"/>
                <a:ea typeface="Helvetica Neue"/>
                <a:cs typeface="Helvetica Neue"/>
                <a:sym typeface="Helvetica Neue"/>
              </a:rPr>
              <a:t>Protective factors</a:t>
            </a:r>
            <a:endParaRPr sz="24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Helvetica Neue"/>
              <a:ea typeface="Helvetica Neue"/>
              <a:cs typeface="Helvetica Neue"/>
              <a:sym typeface="Helvetica Neue"/>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sp>
        <p:nvSpPr>
          <p:cNvPr id="310" name="Google Shape;310;p9"/>
          <p:cNvSpPr txBox="1">
            <a:spLocks noGrp="1"/>
          </p:cNvSpPr>
          <p:nvPr>
            <p:ph type="title"/>
          </p:nvPr>
        </p:nvSpPr>
        <p:spPr>
          <a:xfrm>
            <a:off x="0" y="119602"/>
            <a:ext cx="4945128"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26794"/>
              </a:buClr>
              <a:buSzPts val="3600"/>
              <a:buFont typeface="Helvetica Neue"/>
              <a:buNone/>
            </a:pPr>
            <a:r>
              <a:rPr lang="en-GB">
                <a:solidFill>
                  <a:srgbClr val="026794"/>
                </a:solidFill>
              </a:rPr>
              <a:t>DISCUSSION: JOYCE</a:t>
            </a:r>
            <a:endParaRPr/>
          </a:p>
        </p:txBody>
      </p:sp>
      <p:pic>
        <p:nvPicPr>
          <p:cNvPr id="311" name="Google Shape;311;p9"/>
          <p:cNvPicPr preferRelativeResize="0"/>
          <p:nvPr/>
        </p:nvPicPr>
        <p:blipFill rotWithShape="1">
          <a:blip r:embed="rId3">
            <a:alphaModFix/>
          </a:blip>
          <a:srcRect/>
          <a:stretch/>
        </p:blipFill>
        <p:spPr>
          <a:xfrm>
            <a:off x="7157843" y="365125"/>
            <a:ext cx="4470400" cy="2971800"/>
          </a:xfrm>
          <a:prstGeom prst="rect">
            <a:avLst/>
          </a:prstGeom>
          <a:noFill/>
          <a:ln>
            <a:noFill/>
          </a:ln>
        </p:spPr>
      </p:pic>
      <p:sp>
        <p:nvSpPr>
          <p:cNvPr id="312" name="Google Shape;312;p9"/>
          <p:cNvSpPr txBox="1"/>
          <p:nvPr/>
        </p:nvSpPr>
        <p:spPr>
          <a:xfrm>
            <a:off x="2357642" y="4479210"/>
            <a:ext cx="2243696" cy="120032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GB" sz="2400" b="1" i="0" u="none" strike="noStrike" cap="none">
                <a:solidFill>
                  <a:schemeClr val="dk1"/>
                </a:solidFill>
                <a:latin typeface="Helvetica Neue"/>
                <a:ea typeface="Helvetica Neue"/>
                <a:cs typeface="Helvetica Neue"/>
                <a:sym typeface="Helvetica Neue"/>
              </a:rPr>
              <a:t>Access to services</a:t>
            </a:r>
            <a:endParaRPr sz="2400" b="0" i="0" u="none" strike="noStrike" cap="none">
              <a:solidFill>
                <a:schemeClr val="dk1"/>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rgbClr val="000000"/>
              </a:buClr>
              <a:buSzPts val="2400"/>
              <a:buFont typeface="Arial"/>
              <a:buNone/>
            </a:pPr>
            <a:endParaRPr sz="2400" b="1" i="0" u="none" strike="noStrike" cap="none">
              <a:solidFill>
                <a:schemeClr val="dk1"/>
              </a:solidFill>
              <a:latin typeface="Helvetica Neue"/>
              <a:ea typeface="Helvetica Neue"/>
              <a:cs typeface="Helvetica Neue"/>
              <a:sym typeface="Helvetica Neue"/>
            </a:endParaRPr>
          </a:p>
        </p:txBody>
      </p:sp>
      <p:sp>
        <p:nvSpPr>
          <p:cNvPr id="313" name="Google Shape;313;p9"/>
          <p:cNvSpPr txBox="1"/>
          <p:nvPr/>
        </p:nvSpPr>
        <p:spPr>
          <a:xfrm>
            <a:off x="2432047" y="2777669"/>
            <a:ext cx="1786753" cy="83099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GB" sz="2400" b="1" i="0" u="none" strike="noStrike" cap="none">
                <a:solidFill>
                  <a:schemeClr val="dk1"/>
                </a:solidFill>
                <a:latin typeface="Helvetica Neue"/>
                <a:ea typeface="Helvetica Neue"/>
                <a:cs typeface="Helvetica Neue"/>
                <a:sym typeface="Helvetica Neue"/>
              </a:rPr>
              <a:t>Physical strain</a:t>
            </a:r>
            <a:endParaRPr sz="2400" b="0" i="0" u="none" strike="noStrike" cap="none">
              <a:solidFill>
                <a:schemeClr val="dk1"/>
              </a:solidFill>
              <a:latin typeface="Helvetica Neue"/>
              <a:ea typeface="Helvetica Neue"/>
              <a:cs typeface="Helvetica Neue"/>
              <a:sym typeface="Helvetica Neue"/>
            </a:endParaRPr>
          </a:p>
        </p:txBody>
      </p:sp>
      <p:sp>
        <p:nvSpPr>
          <p:cNvPr id="314" name="Google Shape;314;p9"/>
          <p:cNvSpPr txBox="1"/>
          <p:nvPr/>
        </p:nvSpPr>
        <p:spPr>
          <a:xfrm>
            <a:off x="129078" y="1250860"/>
            <a:ext cx="2779993" cy="120032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GB" sz="2400" b="0" i="0" u="none" strike="noStrike" cap="none">
                <a:solidFill>
                  <a:schemeClr val="dk1"/>
                </a:solidFill>
                <a:latin typeface="Helvetica Neue"/>
                <a:ea typeface="Helvetica Neue"/>
                <a:cs typeface="Helvetica Neue"/>
                <a:sym typeface="Helvetica Neue"/>
              </a:rPr>
              <a:t>Physical, emotional, sexual </a:t>
            </a:r>
            <a:r>
              <a:rPr lang="en-GB" sz="2400" b="1" i="0" u="none" strike="noStrike" cap="none">
                <a:solidFill>
                  <a:schemeClr val="dk1"/>
                </a:solidFill>
                <a:latin typeface="Helvetica Neue"/>
                <a:ea typeface="Helvetica Neue"/>
                <a:cs typeface="Helvetica Neue"/>
                <a:sym typeface="Helvetica Neue"/>
              </a:rPr>
              <a:t>abuse by family</a:t>
            </a:r>
            <a:endParaRPr sz="1400" b="0" i="0" u="none" strike="noStrike" cap="none">
              <a:solidFill>
                <a:srgbClr val="000000"/>
              </a:solidFill>
              <a:latin typeface="Arial"/>
              <a:ea typeface="Arial"/>
              <a:cs typeface="Arial"/>
              <a:sym typeface="Arial"/>
            </a:endParaRPr>
          </a:p>
        </p:txBody>
      </p:sp>
      <p:sp>
        <p:nvSpPr>
          <p:cNvPr id="315" name="Google Shape;315;p9"/>
          <p:cNvSpPr txBox="1"/>
          <p:nvPr/>
        </p:nvSpPr>
        <p:spPr>
          <a:xfrm>
            <a:off x="7750289" y="5295993"/>
            <a:ext cx="3877954" cy="120032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GB" sz="2400" b="0" i="0" u="none" strike="noStrike" cap="none" dirty="0">
                <a:solidFill>
                  <a:schemeClr val="dk1"/>
                </a:solidFill>
                <a:latin typeface="Helvetica Neue"/>
                <a:ea typeface="Helvetica Neue"/>
                <a:cs typeface="Helvetica Neue"/>
                <a:sym typeface="Helvetica Neue"/>
              </a:rPr>
              <a:t>Evidence of </a:t>
            </a:r>
            <a:r>
              <a:rPr lang="en-GB" sz="2400" b="1" i="0" u="none" strike="noStrike" cap="none" dirty="0">
                <a:solidFill>
                  <a:schemeClr val="dk1"/>
                </a:solidFill>
                <a:latin typeface="Helvetica Neue"/>
                <a:ea typeface="Helvetica Neue"/>
                <a:cs typeface="Helvetica Neue"/>
                <a:sym typeface="Helvetica Neue"/>
              </a:rPr>
              <a:t>sexual violence/abuse</a:t>
            </a:r>
            <a:r>
              <a:rPr lang="en-GB" sz="2400" b="0" i="0" u="none" strike="noStrike" cap="none" dirty="0">
                <a:solidFill>
                  <a:schemeClr val="dk1"/>
                </a:solidFill>
                <a:latin typeface="Helvetica Neue"/>
                <a:ea typeface="Helvetica Neue"/>
                <a:cs typeface="Helvetica Neue"/>
                <a:sym typeface="Helvetica Neue"/>
              </a:rPr>
              <a:t>: STIs, unwanted pregnancy, etc. </a:t>
            </a:r>
            <a:endParaRPr sz="1400" b="0" i="0" u="none" strike="noStrike" cap="none" dirty="0">
              <a:solidFill>
                <a:srgbClr val="000000"/>
              </a:solidFill>
              <a:latin typeface="Arial"/>
              <a:ea typeface="Arial"/>
              <a:cs typeface="Arial"/>
              <a:sym typeface="Arial"/>
            </a:endParaRPr>
          </a:p>
        </p:txBody>
      </p:sp>
      <p:sp>
        <p:nvSpPr>
          <p:cNvPr id="316" name="Google Shape;316;p9"/>
          <p:cNvSpPr txBox="1"/>
          <p:nvPr/>
        </p:nvSpPr>
        <p:spPr>
          <a:xfrm>
            <a:off x="4941848" y="2160202"/>
            <a:ext cx="1912231" cy="83099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GB" sz="2400" b="1" i="0" u="none" strike="noStrike" cap="none">
                <a:solidFill>
                  <a:schemeClr val="dk1"/>
                </a:solidFill>
                <a:latin typeface="Helvetica Neue"/>
                <a:ea typeface="Helvetica Neue"/>
                <a:cs typeface="Helvetica Neue"/>
                <a:sym typeface="Helvetica Neue"/>
              </a:rPr>
              <a:t>Family separation </a:t>
            </a:r>
            <a:endParaRPr sz="1400" b="0" i="0" u="none" strike="noStrike" cap="none">
              <a:solidFill>
                <a:srgbClr val="000000"/>
              </a:solidFill>
              <a:latin typeface="Arial"/>
              <a:ea typeface="Arial"/>
              <a:cs typeface="Arial"/>
              <a:sym typeface="Arial"/>
            </a:endParaRPr>
          </a:p>
        </p:txBody>
      </p:sp>
      <p:sp>
        <p:nvSpPr>
          <p:cNvPr id="317" name="Google Shape;317;p9"/>
          <p:cNvSpPr/>
          <p:nvPr/>
        </p:nvSpPr>
        <p:spPr>
          <a:xfrm>
            <a:off x="8846401" y="3670293"/>
            <a:ext cx="2544098" cy="120032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GB" sz="2400" b="1" i="0" u="none" strike="noStrike" cap="none">
                <a:solidFill>
                  <a:schemeClr val="dk1"/>
                </a:solidFill>
                <a:latin typeface="Helvetica Neue"/>
                <a:ea typeface="Helvetica Neue"/>
                <a:cs typeface="Helvetica Neue"/>
                <a:sym typeface="Helvetica Neue"/>
              </a:rPr>
              <a:t>Medical history </a:t>
            </a:r>
            <a:r>
              <a:rPr lang="en-GB" sz="2400" b="0" i="0" u="none" strike="noStrike" cap="none">
                <a:solidFill>
                  <a:schemeClr val="dk1"/>
                </a:solidFill>
                <a:latin typeface="Helvetica Neue"/>
                <a:ea typeface="Helvetica Neue"/>
                <a:cs typeface="Helvetica Neue"/>
                <a:sym typeface="Helvetica Neue"/>
              </a:rPr>
              <a:t>health clinic visits, injuries</a:t>
            </a:r>
            <a:endParaRPr sz="2400" b="0" i="0" u="none" strike="noStrike" cap="none">
              <a:solidFill>
                <a:schemeClr val="dk1"/>
              </a:solidFill>
              <a:latin typeface="Calibri"/>
              <a:ea typeface="Calibri"/>
              <a:cs typeface="Calibri"/>
              <a:sym typeface="Calibri"/>
            </a:endParaRPr>
          </a:p>
        </p:txBody>
      </p:sp>
      <p:sp>
        <p:nvSpPr>
          <p:cNvPr id="318" name="Google Shape;318;p9"/>
          <p:cNvSpPr txBox="1"/>
          <p:nvPr/>
        </p:nvSpPr>
        <p:spPr>
          <a:xfrm>
            <a:off x="4324060" y="3318137"/>
            <a:ext cx="3014104" cy="120032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GB" sz="2400" b="1" i="0" u="none" strike="noStrike" cap="none">
                <a:solidFill>
                  <a:schemeClr val="dk1"/>
                </a:solidFill>
                <a:latin typeface="Helvetica Neue"/>
                <a:ea typeface="Helvetica Neue"/>
                <a:cs typeface="Helvetica Neue"/>
                <a:sym typeface="Helvetica Neue"/>
              </a:rPr>
              <a:t>Psychosocial distress/mental health concerns</a:t>
            </a:r>
            <a:endParaRPr sz="1400" b="0" i="0" u="none" strike="noStrike" cap="none">
              <a:solidFill>
                <a:srgbClr val="000000"/>
              </a:solidFill>
              <a:latin typeface="Arial"/>
              <a:ea typeface="Arial"/>
              <a:cs typeface="Arial"/>
              <a:sym typeface="Arial"/>
            </a:endParaRPr>
          </a:p>
        </p:txBody>
      </p:sp>
      <p:sp>
        <p:nvSpPr>
          <p:cNvPr id="319" name="Google Shape;319;p9"/>
          <p:cNvSpPr txBox="1"/>
          <p:nvPr/>
        </p:nvSpPr>
        <p:spPr>
          <a:xfrm>
            <a:off x="3254856" y="1291702"/>
            <a:ext cx="1991598" cy="83099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GB" sz="2400" b="0" i="0" u="none" strike="noStrike" cap="none">
                <a:solidFill>
                  <a:schemeClr val="dk1"/>
                </a:solidFill>
                <a:latin typeface="Helvetica Neue"/>
                <a:ea typeface="Helvetica Neue"/>
                <a:cs typeface="Helvetica Neue"/>
                <a:sym typeface="Helvetica Neue"/>
              </a:rPr>
              <a:t>Domestic labour</a:t>
            </a:r>
            <a:endParaRPr sz="2400" b="1" i="0" u="none" strike="noStrike" cap="none">
              <a:solidFill>
                <a:schemeClr val="dk1"/>
              </a:solidFill>
              <a:latin typeface="Helvetica Neue"/>
              <a:ea typeface="Helvetica Neue"/>
              <a:cs typeface="Helvetica Neue"/>
              <a:sym typeface="Helvetica Neue"/>
            </a:endParaRPr>
          </a:p>
        </p:txBody>
      </p:sp>
      <p:sp>
        <p:nvSpPr>
          <p:cNvPr id="320" name="Google Shape;320;p9"/>
          <p:cNvSpPr txBox="1"/>
          <p:nvPr/>
        </p:nvSpPr>
        <p:spPr>
          <a:xfrm>
            <a:off x="563757" y="5360557"/>
            <a:ext cx="2243696" cy="83099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GB" sz="2400" b="1" i="0" u="none" strike="noStrike" cap="none">
                <a:solidFill>
                  <a:schemeClr val="dk1"/>
                </a:solidFill>
                <a:latin typeface="Helvetica Neue"/>
                <a:ea typeface="Helvetica Neue"/>
                <a:cs typeface="Helvetica Neue"/>
                <a:sym typeface="Helvetica Neue"/>
              </a:rPr>
              <a:t>Forced labour </a:t>
            </a:r>
            <a:r>
              <a:rPr lang="en-GB" sz="2400" b="0" i="0" u="none" strike="noStrike" cap="none">
                <a:solidFill>
                  <a:schemeClr val="dk1"/>
                </a:solidFill>
                <a:latin typeface="Helvetica Neue"/>
                <a:ea typeface="Helvetica Neue"/>
                <a:cs typeface="Helvetica Neue"/>
                <a:sym typeface="Helvetica Neue"/>
              </a:rPr>
              <a:t>or coercion </a:t>
            </a:r>
            <a:endParaRPr sz="1400" b="0" i="0" u="none" strike="noStrike" cap="none">
              <a:solidFill>
                <a:srgbClr val="000000"/>
              </a:solidFill>
              <a:latin typeface="Arial"/>
              <a:ea typeface="Arial"/>
              <a:cs typeface="Arial"/>
              <a:sym typeface="Arial"/>
            </a:endParaRPr>
          </a:p>
        </p:txBody>
      </p:sp>
      <p:sp>
        <p:nvSpPr>
          <p:cNvPr id="321" name="Google Shape;321;p9"/>
          <p:cNvSpPr/>
          <p:nvPr/>
        </p:nvSpPr>
        <p:spPr>
          <a:xfrm>
            <a:off x="129078" y="3297024"/>
            <a:ext cx="2401097" cy="156966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GB" sz="2400" b="1" i="0" u="none" strike="noStrike" cap="none">
                <a:solidFill>
                  <a:schemeClr val="dk1"/>
                </a:solidFill>
                <a:latin typeface="Helvetica Neue"/>
                <a:ea typeface="Helvetica Neue"/>
                <a:cs typeface="Helvetica Neue"/>
                <a:sym typeface="Helvetica Neue"/>
              </a:rPr>
              <a:t>Child care skills: </a:t>
            </a:r>
            <a:r>
              <a:rPr lang="en-GB" sz="2400" b="0" i="0" u="none" strike="noStrike" cap="none">
                <a:solidFill>
                  <a:schemeClr val="dk1"/>
                </a:solidFill>
                <a:latin typeface="Helvetica Neue"/>
                <a:ea typeface="Helvetica Neue"/>
                <a:cs typeface="Helvetica Neue"/>
                <a:sym typeface="Helvetica Neue"/>
              </a:rPr>
              <a:t>Risks to </a:t>
            </a:r>
            <a:r>
              <a:rPr lang="en-GB" sz="2400" b="1" i="0" u="none" strike="noStrike" cap="none">
                <a:solidFill>
                  <a:schemeClr val="dk1"/>
                </a:solidFill>
                <a:latin typeface="Helvetica Neue"/>
                <a:ea typeface="Helvetica Neue"/>
                <a:cs typeface="Helvetica Neue"/>
                <a:sym typeface="Helvetica Neue"/>
              </a:rPr>
              <a:t>pre-school child</a:t>
            </a:r>
            <a:endParaRPr sz="1400" b="0" i="0" u="none" strike="noStrike" cap="none">
              <a:solidFill>
                <a:srgbClr val="000000"/>
              </a:solidFill>
              <a:latin typeface="Arial"/>
              <a:ea typeface="Arial"/>
              <a:cs typeface="Arial"/>
              <a:sym typeface="Arial"/>
            </a:endParaRPr>
          </a:p>
        </p:txBody>
      </p:sp>
      <p:sp>
        <p:nvSpPr>
          <p:cNvPr id="322" name="Google Shape;322;p9"/>
          <p:cNvSpPr txBox="1"/>
          <p:nvPr/>
        </p:nvSpPr>
        <p:spPr>
          <a:xfrm>
            <a:off x="5076239" y="4882907"/>
            <a:ext cx="2637968" cy="83099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GB" sz="2400" b="1" i="0" u="none" strike="noStrike" cap="none">
                <a:solidFill>
                  <a:schemeClr val="dk1"/>
                </a:solidFill>
                <a:latin typeface="Helvetica Neue"/>
                <a:ea typeface="Helvetica Neue"/>
                <a:cs typeface="Helvetica Neue"/>
                <a:sym typeface="Helvetica Neue"/>
              </a:rPr>
              <a:t>Hazardous materials/tasks</a:t>
            </a:r>
            <a:endParaRPr sz="1400" b="0" i="0" u="none" strike="noStrike" cap="none">
              <a:solidFill>
                <a:srgbClr val="000000"/>
              </a:solidFill>
              <a:latin typeface="Arial"/>
              <a:ea typeface="Arial"/>
              <a:cs typeface="Arial"/>
              <a:sym typeface="Arial"/>
            </a:endParaRPr>
          </a:p>
        </p:txBody>
      </p:sp>
      <p:pic>
        <p:nvPicPr>
          <p:cNvPr id="323" name="Google Shape;323;p9"/>
          <p:cNvPicPr preferRelativeResize="0"/>
          <p:nvPr/>
        </p:nvPicPr>
        <p:blipFill rotWithShape="1">
          <a:blip r:embed="rId4">
            <a:alphaModFix/>
          </a:blip>
          <a:srcRect/>
          <a:stretch/>
        </p:blipFill>
        <p:spPr>
          <a:xfrm>
            <a:off x="5378450" y="150338"/>
            <a:ext cx="1435100" cy="939800"/>
          </a:xfrm>
          <a:prstGeom prst="rect">
            <a:avLst/>
          </a:prstGeom>
          <a:noFill/>
          <a:ln>
            <a:noFill/>
          </a:ln>
        </p:spPr>
      </p:pic>
      <p:sp>
        <p:nvSpPr>
          <p:cNvPr id="324" name="Google Shape;324;p9"/>
          <p:cNvSpPr txBox="1"/>
          <p:nvPr/>
        </p:nvSpPr>
        <p:spPr>
          <a:xfrm>
            <a:off x="2909071" y="5980102"/>
            <a:ext cx="3307437" cy="83099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GB" sz="2400" b="1" i="0" u="none" strike="noStrike" cap="none">
                <a:solidFill>
                  <a:schemeClr val="dk1"/>
                </a:solidFill>
                <a:latin typeface="Helvetica Neue"/>
                <a:ea typeface="Helvetica Neue"/>
                <a:cs typeface="Helvetica Neue"/>
                <a:sym typeface="Helvetica Neue"/>
              </a:rPr>
              <a:t>Protective factors</a:t>
            </a:r>
            <a:endParaRPr sz="24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Helvetica Neue"/>
              <a:ea typeface="Helvetica Neue"/>
              <a:cs typeface="Helvetica Neue"/>
              <a:sym typeface="Helvetica Neue"/>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sp>
        <p:nvSpPr>
          <p:cNvPr id="330" name="Google Shape;330;p10"/>
          <p:cNvSpPr txBox="1">
            <a:spLocks noGrp="1"/>
          </p:cNvSpPr>
          <p:nvPr>
            <p:ph type="title"/>
          </p:nvPr>
        </p:nvSpPr>
        <p:spPr>
          <a:xfrm>
            <a:off x="31225" y="0"/>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26794"/>
              </a:buClr>
              <a:buSzPts val="3600"/>
              <a:buFont typeface="Helvetica Neue"/>
              <a:buNone/>
            </a:pPr>
            <a:r>
              <a:rPr lang="en-GB">
                <a:solidFill>
                  <a:srgbClr val="026794"/>
                </a:solidFill>
              </a:rPr>
              <a:t>DISCUSSION: SADAD</a:t>
            </a:r>
            <a:endParaRPr/>
          </a:p>
        </p:txBody>
      </p:sp>
      <p:sp>
        <p:nvSpPr>
          <p:cNvPr id="331" name="Google Shape;331;p10"/>
          <p:cNvSpPr txBox="1"/>
          <p:nvPr/>
        </p:nvSpPr>
        <p:spPr>
          <a:xfrm>
            <a:off x="7158956" y="3553305"/>
            <a:ext cx="4221681" cy="156966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GB" sz="2400" b="0" i="0" u="none" strike="noStrike" cap="none">
                <a:solidFill>
                  <a:schemeClr val="dk1"/>
                </a:solidFill>
                <a:latin typeface="Helvetica Neue"/>
                <a:ea typeface="Helvetica Neue"/>
                <a:cs typeface="Helvetica Neue"/>
                <a:sym typeface="Helvetica Neue"/>
              </a:rPr>
              <a:t>Hazardous work: </a:t>
            </a:r>
            <a:r>
              <a:rPr lang="en-GB" sz="2400" b="1" i="0" u="none" strike="noStrike" cap="none">
                <a:solidFill>
                  <a:schemeClr val="dk1"/>
                </a:solidFill>
                <a:latin typeface="Helvetica Neue"/>
                <a:ea typeface="Helvetica Neue"/>
                <a:cs typeface="Helvetica Neue"/>
                <a:sym typeface="Helvetica Neue"/>
              </a:rPr>
              <a:t>exposure to fast dangerous traffic, accidents, pollution, abuse,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400"/>
              <a:buFont typeface="Arial"/>
              <a:buNone/>
            </a:pPr>
            <a:r>
              <a:rPr lang="en-GB" sz="2400" b="0" i="0" u="none" strike="noStrike" cap="none">
                <a:solidFill>
                  <a:schemeClr val="dk1"/>
                </a:solidFill>
                <a:latin typeface="Helvetica Neue"/>
                <a:ea typeface="Helvetica Neue"/>
                <a:cs typeface="Helvetica Neue"/>
                <a:sym typeface="Helvetica Neue"/>
              </a:rPr>
              <a:t> </a:t>
            </a:r>
            <a:endParaRPr sz="2400" b="1" i="0" u="none" strike="noStrike" cap="none">
              <a:solidFill>
                <a:schemeClr val="dk1"/>
              </a:solidFill>
              <a:latin typeface="Helvetica Neue"/>
              <a:ea typeface="Helvetica Neue"/>
              <a:cs typeface="Helvetica Neue"/>
              <a:sym typeface="Helvetica Neue"/>
            </a:endParaRPr>
          </a:p>
        </p:txBody>
      </p:sp>
      <p:sp>
        <p:nvSpPr>
          <p:cNvPr id="332" name="Google Shape;332;p10"/>
          <p:cNvSpPr txBox="1"/>
          <p:nvPr/>
        </p:nvSpPr>
        <p:spPr>
          <a:xfrm>
            <a:off x="3018475" y="1162016"/>
            <a:ext cx="1912231" cy="83099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GB" sz="2400" b="1" i="0" u="none" strike="noStrike" cap="none">
                <a:solidFill>
                  <a:schemeClr val="dk1"/>
                </a:solidFill>
                <a:latin typeface="Helvetica Neue"/>
                <a:ea typeface="Helvetica Neue"/>
                <a:cs typeface="Helvetica Neue"/>
                <a:sym typeface="Helvetica Neue"/>
              </a:rPr>
              <a:t>Family separation </a:t>
            </a:r>
            <a:endParaRPr sz="1400" b="0" i="0" u="none" strike="noStrike" cap="none">
              <a:solidFill>
                <a:srgbClr val="000000"/>
              </a:solidFill>
              <a:latin typeface="Arial"/>
              <a:ea typeface="Arial"/>
              <a:cs typeface="Arial"/>
              <a:sym typeface="Arial"/>
            </a:endParaRPr>
          </a:p>
        </p:txBody>
      </p:sp>
      <p:sp>
        <p:nvSpPr>
          <p:cNvPr id="333" name="Google Shape;333;p10"/>
          <p:cNvSpPr txBox="1"/>
          <p:nvPr/>
        </p:nvSpPr>
        <p:spPr>
          <a:xfrm>
            <a:off x="9410063" y="5122965"/>
            <a:ext cx="2561125" cy="156966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GB" sz="2400" b="1" i="0" u="none" strike="noStrike" cap="none">
                <a:solidFill>
                  <a:schemeClr val="dk1"/>
                </a:solidFill>
                <a:latin typeface="Helvetica Neue"/>
                <a:ea typeface="Helvetica Neue"/>
                <a:cs typeface="Helvetica Neue"/>
                <a:sym typeface="Helvetica Neue"/>
              </a:rPr>
              <a:t>Long term ill-health </a:t>
            </a:r>
            <a:r>
              <a:rPr lang="en-GB" sz="2400" b="0" i="0" u="none" strike="noStrike" cap="none">
                <a:solidFill>
                  <a:schemeClr val="dk1"/>
                </a:solidFill>
                <a:latin typeface="Helvetica Neue"/>
                <a:ea typeface="Helvetica Neue"/>
                <a:cs typeface="Helvetica Neue"/>
                <a:sym typeface="Helvetica Neue"/>
              </a:rPr>
              <a:t>(nutrition, hygiene, diseases)</a:t>
            </a:r>
            <a:endParaRPr sz="2400" b="1" i="0" u="none" strike="noStrike" cap="none">
              <a:solidFill>
                <a:schemeClr val="dk1"/>
              </a:solidFill>
              <a:latin typeface="Helvetica Neue"/>
              <a:ea typeface="Helvetica Neue"/>
              <a:cs typeface="Helvetica Neue"/>
              <a:sym typeface="Helvetica Neue"/>
            </a:endParaRPr>
          </a:p>
        </p:txBody>
      </p:sp>
      <p:sp>
        <p:nvSpPr>
          <p:cNvPr id="334" name="Google Shape;334;p10"/>
          <p:cNvSpPr txBox="1"/>
          <p:nvPr/>
        </p:nvSpPr>
        <p:spPr>
          <a:xfrm>
            <a:off x="6248949" y="4914132"/>
            <a:ext cx="1912231" cy="83099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GB" sz="2400" b="1" i="0" u="none" strike="noStrike" cap="none" dirty="0">
                <a:solidFill>
                  <a:schemeClr val="dk1"/>
                </a:solidFill>
                <a:latin typeface="Helvetica Neue"/>
                <a:ea typeface="Helvetica Neue"/>
                <a:cs typeface="Helvetica Neue"/>
                <a:sym typeface="Helvetica Neue"/>
              </a:rPr>
              <a:t>Risk-taking behaviours </a:t>
            </a:r>
            <a:endParaRPr sz="1400" b="0" i="0" u="none" strike="noStrike" cap="none" dirty="0">
              <a:solidFill>
                <a:srgbClr val="000000"/>
              </a:solidFill>
              <a:latin typeface="Arial"/>
              <a:ea typeface="Arial"/>
              <a:cs typeface="Arial"/>
              <a:sym typeface="Arial"/>
            </a:endParaRPr>
          </a:p>
        </p:txBody>
      </p:sp>
      <p:sp>
        <p:nvSpPr>
          <p:cNvPr id="335" name="Google Shape;335;p10"/>
          <p:cNvSpPr txBox="1"/>
          <p:nvPr/>
        </p:nvSpPr>
        <p:spPr>
          <a:xfrm>
            <a:off x="90930" y="5115130"/>
            <a:ext cx="3629111" cy="193899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GB" sz="2400" b="1" i="0" u="none" strike="noStrike" cap="none" dirty="0">
                <a:solidFill>
                  <a:schemeClr val="dk1"/>
                </a:solidFill>
                <a:latin typeface="Helvetica Neue"/>
                <a:ea typeface="Helvetica Neue"/>
                <a:cs typeface="Helvetica Neue"/>
                <a:sym typeface="Helvetica Neue"/>
              </a:rPr>
              <a:t>Capacity/support for self care,</a:t>
            </a:r>
            <a:r>
              <a:rPr lang="en-GB" sz="2400" b="0" i="0" u="none" strike="noStrike" cap="none" dirty="0">
                <a:solidFill>
                  <a:schemeClr val="dk1"/>
                </a:solidFill>
                <a:latin typeface="Helvetica Neue"/>
                <a:ea typeface="Helvetica Neue"/>
                <a:cs typeface="Helvetica Neue"/>
                <a:sym typeface="Helvetica Neue"/>
              </a:rPr>
              <a:t> treat wounds, prevent long term impairment, etc.</a:t>
            </a:r>
            <a:endParaRPr sz="14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400"/>
              <a:buFont typeface="Arial"/>
              <a:buNone/>
            </a:pPr>
            <a:r>
              <a:rPr lang="en-GB" sz="2400" b="0" i="0" u="none" strike="noStrike" cap="none" dirty="0">
                <a:solidFill>
                  <a:schemeClr val="dk1"/>
                </a:solidFill>
                <a:latin typeface="Helvetica Neue"/>
                <a:ea typeface="Helvetica Neue"/>
                <a:cs typeface="Helvetica Neue"/>
                <a:sym typeface="Helvetica Neue"/>
              </a:rPr>
              <a:t> </a:t>
            </a:r>
            <a:endParaRPr sz="2400" b="1" i="0" u="none" strike="noStrike" cap="none" dirty="0">
              <a:solidFill>
                <a:schemeClr val="dk1"/>
              </a:solidFill>
              <a:latin typeface="Helvetica Neue"/>
              <a:ea typeface="Helvetica Neue"/>
              <a:cs typeface="Helvetica Neue"/>
              <a:sym typeface="Helvetica Neue"/>
            </a:endParaRPr>
          </a:p>
        </p:txBody>
      </p:sp>
      <p:sp>
        <p:nvSpPr>
          <p:cNvPr id="336" name="Google Shape;336;p10"/>
          <p:cNvSpPr txBox="1"/>
          <p:nvPr/>
        </p:nvSpPr>
        <p:spPr>
          <a:xfrm>
            <a:off x="2218435" y="3276101"/>
            <a:ext cx="1912231" cy="120032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GB" sz="2400" b="0" i="0" u="none" strike="noStrike" cap="none" dirty="0">
                <a:solidFill>
                  <a:schemeClr val="dk1"/>
                </a:solidFill>
                <a:latin typeface="Helvetica Neue"/>
                <a:ea typeface="Helvetica Neue"/>
                <a:cs typeface="Helvetica Neue"/>
                <a:sym typeface="Helvetica Neue"/>
              </a:rPr>
              <a:t>Coercion: </a:t>
            </a:r>
            <a:r>
              <a:rPr lang="en-GB" sz="2400" b="1" i="0" u="none" strike="noStrike" cap="none" dirty="0">
                <a:solidFill>
                  <a:schemeClr val="dk1"/>
                </a:solidFill>
                <a:latin typeface="Helvetica Neue"/>
                <a:ea typeface="Helvetica Neue"/>
                <a:cs typeface="Helvetica Neue"/>
                <a:sym typeface="Helvetica Neue"/>
              </a:rPr>
              <a:t>forced labour?</a:t>
            </a:r>
            <a:endParaRPr sz="1400" b="0" i="0" u="none" strike="noStrike" cap="none" dirty="0">
              <a:solidFill>
                <a:srgbClr val="000000"/>
              </a:solidFill>
              <a:latin typeface="Arial"/>
              <a:ea typeface="Arial"/>
              <a:cs typeface="Arial"/>
              <a:sym typeface="Arial"/>
            </a:endParaRPr>
          </a:p>
        </p:txBody>
      </p:sp>
      <p:sp>
        <p:nvSpPr>
          <p:cNvPr id="337" name="Google Shape;337;p10"/>
          <p:cNvSpPr txBox="1"/>
          <p:nvPr/>
        </p:nvSpPr>
        <p:spPr>
          <a:xfrm>
            <a:off x="198946" y="3592116"/>
            <a:ext cx="1912231" cy="120032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GB" sz="2400" b="1" i="0" u="none" strike="noStrike" cap="none">
                <a:solidFill>
                  <a:schemeClr val="dk1"/>
                </a:solidFill>
                <a:latin typeface="Helvetica Neue"/>
                <a:ea typeface="Helvetica Neue"/>
                <a:cs typeface="Helvetica Neue"/>
                <a:sym typeface="Helvetica Neue"/>
              </a:rPr>
              <a:t>Physical/ sexual abuse </a:t>
            </a:r>
            <a:endParaRPr sz="1400" b="0" i="0" u="none" strike="noStrike" cap="none">
              <a:solidFill>
                <a:srgbClr val="000000"/>
              </a:solidFill>
              <a:latin typeface="Arial"/>
              <a:ea typeface="Arial"/>
              <a:cs typeface="Arial"/>
              <a:sym typeface="Arial"/>
            </a:endParaRPr>
          </a:p>
        </p:txBody>
      </p:sp>
      <p:sp>
        <p:nvSpPr>
          <p:cNvPr id="338" name="Google Shape;338;p10"/>
          <p:cNvSpPr txBox="1"/>
          <p:nvPr/>
        </p:nvSpPr>
        <p:spPr>
          <a:xfrm>
            <a:off x="64025" y="1322604"/>
            <a:ext cx="2951175" cy="193899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GB" sz="2400" b="1" i="0" u="none" strike="noStrike" cap="none">
                <a:solidFill>
                  <a:schemeClr val="dk1"/>
                </a:solidFill>
                <a:latin typeface="Helvetica Neue"/>
                <a:ea typeface="Helvetica Neue"/>
                <a:cs typeface="Helvetica Neue"/>
                <a:sym typeface="Helvetica Neue"/>
              </a:rPr>
              <a:t>Poor living &amp; working condition: </a:t>
            </a:r>
            <a:r>
              <a:rPr lang="en-GB" sz="2400" b="0" i="0" u="none" strike="noStrike" cap="none">
                <a:solidFill>
                  <a:schemeClr val="dk1"/>
                </a:solidFill>
                <a:latin typeface="Helvetica Neue"/>
                <a:ea typeface="Helvetica Neue"/>
                <a:cs typeface="Helvetica Neue"/>
                <a:sym typeface="Helvetica Neue"/>
              </a:rPr>
              <a:t>on the streets, group living, with employer   </a:t>
            </a:r>
            <a:endParaRPr sz="2400" b="1" i="0" u="none" strike="noStrike" cap="none">
              <a:solidFill>
                <a:schemeClr val="dk1"/>
              </a:solidFill>
              <a:latin typeface="Helvetica Neue"/>
              <a:ea typeface="Helvetica Neue"/>
              <a:cs typeface="Helvetica Neue"/>
              <a:sym typeface="Helvetica Neue"/>
            </a:endParaRPr>
          </a:p>
        </p:txBody>
      </p:sp>
      <p:sp>
        <p:nvSpPr>
          <p:cNvPr id="339" name="Google Shape;339;p10"/>
          <p:cNvSpPr txBox="1"/>
          <p:nvPr/>
        </p:nvSpPr>
        <p:spPr>
          <a:xfrm>
            <a:off x="3974591" y="3509800"/>
            <a:ext cx="3014104" cy="120032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GB" sz="2400" b="1" i="0" u="none" strike="noStrike" cap="none">
                <a:solidFill>
                  <a:schemeClr val="dk1"/>
                </a:solidFill>
                <a:latin typeface="Helvetica Neue"/>
                <a:ea typeface="Helvetica Neue"/>
                <a:cs typeface="Helvetica Neue"/>
                <a:sym typeface="Helvetica Neue"/>
              </a:rPr>
              <a:t>Psychosocial distress/mental health concerns</a:t>
            </a:r>
            <a:endParaRPr sz="1400" b="0" i="0" u="none" strike="noStrike" cap="none">
              <a:solidFill>
                <a:srgbClr val="000000"/>
              </a:solidFill>
              <a:latin typeface="Arial"/>
              <a:ea typeface="Arial"/>
              <a:cs typeface="Arial"/>
              <a:sym typeface="Arial"/>
            </a:endParaRPr>
          </a:p>
        </p:txBody>
      </p:sp>
      <p:sp>
        <p:nvSpPr>
          <p:cNvPr id="340" name="Google Shape;340;p10"/>
          <p:cNvSpPr txBox="1"/>
          <p:nvPr/>
        </p:nvSpPr>
        <p:spPr>
          <a:xfrm>
            <a:off x="3835159" y="5186652"/>
            <a:ext cx="2544098" cy="120032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GB" sz="2400" b="0" i="0" u="none" strike="noStrike" cap="none">
                <a:solidFill>
                  <a:schemeClr val="dk1"/>
                </a:solidFill>
                <a:latin typeface="Helvetica Neue"/>
                <a:ea typeface="Helvetica Neue"/>
                <a:cs typeface="Helvetica Neue"/>
                <a:sym typeface="Helvetica Neue"/>
              </a:rPr>
              <a:t>Working with </a:t>
            </a:r>
            <a:r>
              <a:rPr lang="en-GB" sz="2400" b="1" i="0" u="none" strike="noStrike" cap="none">
                <a:solidFill>
                  <a:schemeClr val="dk1"/>
                </a:solidFill>
                <a:latin typeface="Helvetica Neue"/>
                <a:ea typeface="Helvetica Neue"/>
                <a:cs typeface="Helvetica Neue"/>
                <a:sym typeface="Helvetica Neue"/>
              </a:rPr>
              <a:t>hazardous materials/tasks</a:t>
            </a:r>
            <a:endParaRPr sz="1400" b="0" i="0" u="none" strike="noStrike" cap="none">
              <a:solidFill>
                <a:srgbClr val="000000"/>
              </a:solidFill>
              <a:latin typeface="Arial"/>
              <a:ea typeface="Arial"/>
              <a:cs typeface="Arial"/>
              <a:sym typeface="Arial"/>
            </a:endParaRPr>
          </a:p>
        </p:txBody>
      </p:sp>
      <p:sp>
        <p:nvSpPr>
          <p:cNvPr id="341" name="Google Shape;341;p10"/>
          <p:cNvSpPr txBox="1"/>
          <p:nvPr/>
        </p:nvSpPr>
        <p:spPr>
          <a:xfrm>
            <a:off x="4908138" y="1536513"/>
            <a:ext cx="1912231" cy="83099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GB" sz="2400" b="1" i="0" u="none" strike="noStrike" cap="none">
                <a:solidFill>
                  <a:schemeClr val="dk1"/>
                </a:solidFill>
                <a:latin typeface="Helvetica Neue"/>
                <a:ea typeface="Helvetica Neue"/>
                <a:cs typeface="Helvetica Neue"/>
                <a:sym typeface="Helvetica Neue"/>
              </a:rPr>
              <a:t>Support network </a:t>
            </a:r>
            <a:endParaRPr sz="1400" b="0" i="0" u="none" strike="noStrike" cap="none">
              <a:solidFill>
                <a:srgbClr val="000000"/>
              </a:solidFill>
              <a:latin typeface="Arial"/>
              <a:ea typeface="Arial"/>
              <a:cs typeface="Arial"/>
              <a:sym typeface="Arial"/>
            </a:endParaRPr>
          </a:p>
        </p:txBody>
      </p:sp>
      <p:pic>
        <p:nvPicPr>
          <p:cNvPr id="342" name="Google Shape;342;p10"/>
          <p:cNvPicPr preferRelativeResize="0"/>
          <p:nvPr/>
        </p:nvPicPr>
        <p:blipFill rotWithShape="1">
          <a:blip r:embed="rId3">
            <a:alphaModFix/>
          </a:blip>
          <a:srcRect/>
          <a:stretch/>
        </p:blipFill>
        <p:spPr>
          <a:xfrm>
            <a:off x="7082193" y="286704"/>
            <a:ext cx="4655741" cy="2608520"/>
          </a:xfrm>
          <a:prstGeom prst="rect">
            <a:avLst/>
          </a:prstGeom>
          <a:noFill/>
          <a:ln>
            <a:noFill/>
          </a:ln>
        </p:spPr>
      </p:pic>
      <p:sp>
        <p:nvSpPr>
          <p:cNvPr id="343" name="Google Shape;343;p10"/>
          <p:cNvSpPr/>
          <p:nvPr/>
        </p:nvSpPr>
        <p:spPr>
          <a:xfrm>
            <a:off x="3473564" y="2593165"/>
            <a:ext cx="3346805" cy="83099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GB" sz="2400" b="1" i="0" u="none" strike="noStrike" cap="none">
                <a:solidFill>
                  <a:schemeClr val="dk1"/>
                </a:solidFill>
                <a:latin typeface="Helvetica Neue"/>
                <a:ea typeface="Helvetica Neue"/>
                <a:cs typeface="Helvetica Neue"/>
                <a:sym typeface="Helvetica Neue"/>
              </a:rPr>
              <a:t>Acute illness, injury, impairment, death </a:t>
            </a:r>
            <a:endParaRPr sz="2400" b="1" i="0" u="none" strike="noStrike" cap="none">
              <a:solidFill>
                <a:schemeClr val="dk1"/>
              </a:solidFill>
              <a:latin typeface="Helvetica Neue"/>
              <a:ea typeface="Helvetica Neue"/>
              <a:cs typeface="Helvetica Neue"/>
              <a:sym typeface="Helvetica Neue"/>
            </a:endParaRPr>
          </a:p>
        </p:txBody>
      </p:sp>
      <p:pic>
        <p:nvPicPr>
          <p:cNvPr id="344" name="Google Shape;344;p10"/>
          <p:cNvPicPr preferRelativeResize="0"/>
          <p:nvPr/>
        </p:nvPicPr>
        <p:blipFill rotWithShape="1">
          <a:blip r:embed="rId4">
            <a:alphaModFix/>
          </a:blip>
          <a:srcRect/>
          <a:stretch/>
        </p:blipFill>
        <p:spPr>
          <a:xfrm>
            <a:off x="5385269" y="169928"/>
            <a:ext cx="1435100" cy="939800"/>
          </a:xfrm>
          <a:prstGeom prst="rect">
            <a:avLst/>
          </a:prstGeom>
          <a:noFill/>
          <a:ln>
            <a:noFill/>
          </a:ln>
        </p:spPr>
      </p:pic>
      <p:sp>
        <p:nvSpPr>
          <p:cNvPr id="345" name="Google Shape;345;p10"/>
          <p:cNvSpPr txBox="1"/>
          <p:nvPr/>
        </p:nvSpPr>
        <p:spPr>
          <a:xfrm>
            <a:off x="7357564" y="5786816"/>
            <a:ext cx="1912232" cy="120032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GB" sz="2400" b="1" i="0" u="none" strike="noStrike" cap="none">
                <a:solidFill>
                  <a:schemeClr val="dk1"/>
                </a:solidFill>
                <a:latin typeface="Helvetica Neue"/>
                <a:ea typeface="Helvetica Neue"/>
                <a:cs typeface="Helvetica Neue"/>
                <a:sym typeface="Helvetica Neue"/>
              </a:rPr>
              <a:t>Protective factors</a:t>
            </a:r>
            <a:endParaRPr sz="24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Helvetica Neue"/>
              <a:ea typeface="Helvetica Neue"/>
              <a:cs typeface="Helvetica Neue"/>
              <a:sym typeface="Helvetica Neue"/>
            </a:endParaRPr>
          </a:p>
        </p:txBody>
      </p:sp>
    </p:spTree>
  </p:cSld>
  <p:clrMapOvr>
    <a:masterClrMapping/>
  </p:clrMapOvr>
</p:sld>
</file>

<file path=ppt/theme/theme1.xml><?xml version="1.0" encoding="utf-8"?>
<a:theme xmlns:a="http://schemas.openxmlformats.org/drawingml/2006/main" name="Office Theme">
  <a:themeElements>
    <a:clrScheme name="Custom 3">
      <a:dk1>
        <a:srgbClr val="545554"/>
      </a:dk1>
      <a:lt1>
        <a:srgbClr val="FFFFFF"/>
      </a:lt1>
      <a:dk2>
        <a:srgbClr val="212E3B"/>
      </a:dk2>
      <a:lt2>
        <a:srgbClr val="E7E6E6"/>
      </a:lt2>
      <a:accent1>
        <a:srgbClr val="02628C"/>
      </a:accent1>
      <a:accent2>
        <a:srgbClr val="0388C5"/>
      </a:accent2>
      <a:accent3>
        <a:srgbClr val="97467C"/>
      </a:accent3>
      <a:accent4>
        <a:srgbClr val="94CC7A"/>
      </a:accent4>
      <a:accent5>
        <a:srgbClr val="029FA0"/>
      </a:accent5>
      <a:accent6>
        <a:srgbClr val="405D78"/>
      </a:accent6>
      <a:hlink>
        <a:srgbClr val="67B7DB"/>
      </a:hlink>
      <a:folHlink>
        <a:srgbClr val="36A1D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TotalTime>
  <Words>6466</Words>
  <Application>Microsoft Office PowerPoint</Application>
  <PresentationFormat>Widescreen</PresentationFormat>
  <Paragraphs>426</Paragraphs>
  <Slides>28</Slides>
  <Notes>28</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28</vt:i4>
      </vt:variant>
    </vt:vector>
  </HeadingPairs>
  <TitlesOfParts>
    <vt:vector size="32" baseType="lpstr">
      <vt:lpstr>Arial</vt:lpstr>
      <vt:lpstr>Calibri</vt:lpstr>
      <vt:lpstr>Helvetica Neue</vt:lpstr>
      <vt:lpstr>Office Theme</vt:lpstr>
      <vt:lpstr>PowerPoint Presentation</vt:lpstr>
      <vt:lpstr>PowerPoint Presentation</vt:lpstr>
      <vt:lpstr>PowerPoint Presentation</vt:lpstr>
      <vt:lpstr>DISCUSSION: WHAT DO YOU THINK? </vt:lpstr>
      <vt:lpstr>DISCUSSION: DANAH</vt:lpstr>
      <vt:lpstr>DISCUSSION: AMARA</vt:lpstr>
      <vt:lpstr>DISCUSSION: MATEO</vt:lpstr>
      <vt:lpstr>DISCUSSION: JOYCE</vt:lpstr>
      <vt:lpstr>DISCUSSION: SADAD</vt:lpstr>
      <vt:lpstr>WHY HEALTHCARE AND CHILD LABOUR?</vt:lpstr>
      <vt:lpstr>PowerPoint Presentation</vt:lpstr>
      <vt:lpstr>PowerPoint Presentation</vt:lpstr>
      <vt:lpstr>PowerPoint Presentation</vt:lpstr>
      <vt:lpstr>PowerPoint Presentation</vt:lpstr>
      <vt:lpstr>PowerPoint Presentation</vt:lpstr>
      <vt:lpstr>PowerPoint Presentation</vt:lpstr>
      <vt:lpstr>ADDRESSING CHILD LABOUR THROUGH HEALTHCARE</vt:lpstr>
      <vt:lpstr>ACTIVITY: WHAT WOULD YOU DO? </vt:lpstr>
      <vt:lpstr>WHAT COULD BE DONE FOR DANAH?  </vt:lpstr>
      <vt:lpstr>WHAT COULD BE DONE FOR AMARA? </vt:lpstr>
      <vt:lpstr>WHAT COULD BE DONE FOR MATEO?</vt:lpstr>
      <vt:lpstr>WHAT COULD BE DONE FOR JOYCE?</vt:lpstr>
      <vt:lpstr>WHAT COULD BE DONE FOR SADAD?</vt:lpstr>
      <vt:lpstr>PowerPoint Presentation</vt:lpstr>
      <vt:lpstr>PowerPoint Presentation</vt:lpstr>
      <vt:lpstr>PowerPoint Presentation</vt:lpstr>
      <vt:lpstr>ACTIVITY: ACTION PLANNING TO EXPAND OPPORTUNITIES TO ADDRESS CHILD  LABOUR</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Colleen Fitzgerald</dc:creator>
  <cp:lastModifiedBy>Athena Berting</cp:lastModifiedBy>
  <cp:revision>6</cp:revision>
  <dcterms:created xsi:type="dcterms:W3CDTF">2017-12-20T18:51:03Z</dcterms:created>
  <dcterms:modified xsi:type="dcterms:W3CDTF">2022-02-16T04:30:24Z</dcterms:modified>
</cp:coreProperties>
</file>