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07_0.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Helvetica Neue" panose="020B060402020202020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gPL5VXYES50Lk5LF8wySFgllT3b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C36AD01-230D-76DC-CC71-BD5B4388A65D}" name="Oñate, Silvia" initials="OS" userId="S::silvia.onate@plan-international.org::6c14c1ed-f08b-44c2-8612-154b511826fd" providerId="AD"/>
  <p188:author id="{3B225371-A5D4-6CE3-9D5C-58AB0B77C653}" name="Athena Berting" initials="AB" userId="3b71482a2677e275"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D0B68A1-D247-4B71-9BF8-E70B4C845B49}">
  <a:tblStyle styleId="{1D0B68A1-D247-4B71-9BF8-E70B4C845B49}"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FF0"/>
          </a:solidFill>
        </a:fill>
      </a:tcStyle>
    </a:wholeTbl>
    <a:band1H>
      <a:tcTxStyle/>
      <a:tcStyle>
        <a:tcBdr/>
        <a:fill>
          <a:solidFill>
            <a:srgbClr val="CADFDF"/>
          </a:solidFill>
        </a:fill>
      </a:tcStyle>
    </a:band1H>
    <a:band2H>
      <a:tcTxStyle/>
      <a:tcStyle>
        <a:tcBdr/>
      </a:tcStyle>
    </a:band2H>
    <a:band1V>
      <a:tcTxStyle/>
      <a:tcStyle>
        <a:tcBdr/>
        <a:fill>
          <a:solidFill>
            <a:srgbClr val="CADFDF"/>
          </a:solidFill>
        </a:fill>
      </a:tcStyle>
    </a:band1V>
    <a:band2V>
      <a:tcTxStyle/>
      <a:tcStyle>
        <a:tcBdr/>
      </a:tcStyle>
    </a:band2V>
    <a:lastCol>
      <a:tcTxStyle b="on" i="off">
        <a:font>
          <a:latin typeface="Calibri"/>
          <a:ea typeface="Calibri"/>
          <a:cs typeface="Calibri"/>
        </a:font>
        <a:schemeClr val="lt1"/>
      </a:tcTxStyle>
      <a:tcStyle>
        <a:tcBdr/>
        <a:fill>
          <a:solidFill>
            <a:schemeClr val="accent5"/>
          </a:solidFill>
        </a:fill>
      </a:tcStyle>
    </a:lastCol>
    <a:firstCol>
      <a:tcTxStyle b="on" i="off">
        <a:font>
          <a:latin typeface="Calibri"/>
          <a:ea typeface="Calibri"/>
          <a:cs typeface="Calibri"/>
        </a:font>
        <a:schemeClr val="lt1"/>
      </a:tcTxStyle>
      <a:tcStyle>
        <a:tcBdr/>
        <a:fill>
          <a:solidFill>
            <a:schemeClr val="accent5"/>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5"/>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5"/>
          </a:solidFill>
        </a:fill>
      </a:tcStyle>
    </a:firstRow>
    <a:neCell>
      <a:tcTxStyle/>
      <a:tcStyle>
        <a:tcBdr/>
      </a:tcStyle>
    </a:neCell>
    <a:nwCell>
      <a:tcTxStyle/>
      <a:tcStyle>
        <a:tcBdr/>
      </a:tcStyle>
    </a:nwCell>
  </a:tblStyle>
  <a:tblStyle styleId="{6EFDF2D9-4788-4836-8EF5-1E1288D560E8}"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FE8EC"/>
          </a:solidFill>
        </a:fill>
      </a:tcStyle>
    </a:wholeTbl>
    <a:band1H>
      <a:tcTxStyle/>
      <a:tcStyle>
        <a:tcBdr/>
        <a:fill>
          <a:solidFill>
            <a:srgbClr val="DDCED6"/>
          </a:solidFill>
        </a:fill>
      </a:tcStyle>
    </a:band1H>
    <a:band2H>
      <a:tcTxStyle/>
      <a:tcStyle>
        <a:tcBdr/>
      </a:tcStyle>
    </a:band2H>
    <a:band1V>
      <a:tcTxStyle/>
      <a:tcStyle>
        <a:tcBdr/>
        <a:fill>
          <a:solidFill>
            <a:srgbClr val="DDCED6"/>
          </a:solidFill>
        </a:fill>
      </a:tcStyle>
    </a:band1V>
    <a:band2V>
      <a:tcTxStyle/>
      <a:tcStyle>
        <a:tcBdr/>
      </a:tcStyle>
    </a:band2V>
    <a:lastCol>
      <a:tcTxStyle b="on" i="off">
        <a:font>
          <a:latin typeface="Calibri"/>
          <a:ea typeface="Calibri"/>
          <a:cs typeface="Calibri"/>
        </a:font>
        <a:schemeClr val="lt1"/>
      </a:tcTxStyle>
      <a:tcStyle>
        <a:tcBdr/>
        <a:fill>
          <a:solidFill>
            <a:schemeClr val="accent3"/>
          </a:solidFill>
        </a:fill>
      </a:tcStyle>
    </a:lastCol>
    <a:firstCol>
      <a:tcTxStyle b="on" i="off">
        <a:font>
          <a:latin typeface="Calibri"/>
          <a:ea typeface="Calibri"/>
          <a:cs typeface="Calibri"/>
        </a:font>
        <a:schemeClr val="lt1"/>
      </a:tcTxStyle>
      <a:tcStyle>
        <a:tcBdr/>
        <a:fill>
          <a:solidFill>
            <a:schemeClr val="accent3"/>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3"/>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3"/>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892" autoAdjust="0"/>
  </p:normalViewPr>
  <p:slideViewPr>
    <p:cSldViewPr snapToGrid="0">
      <p:cViewPr varScale="1">
        <p:scale>
          <a:sx n="53" d="100"/>
          <a:sy n="53" d="100"/>
        </p:scale>
        <p:origin x="3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ñate, Silvia" userId="6c14c1ed-f08b-44c2-8612-154b511826fd" providerId="ADAL" clId="{E45185BB-36D8-4B87-A0F5-00097DF1D65A}"/>
    <pc:docChg chg="modSld">
      <pc:chgData name="Oñate, Silvia" userId="6c14c1ed-f08b-44c2-8612-154b511826fd" providerId="ADAL" clId="{E45185BB-36D8-4B87-A0F5-00097DF1D65A}" dt="2022-02-22T11:26:16.852" v="11"/>
      <pc:docMkLst>
        <pc:docMk/>
      </pc:docMkLst>
      <pc:sldChg chg="modSp mod">
        <pc:chgData name="Oñate, Silvia" userId="6c14c1ed-f08b-44c2-8612-154b511826fd" providerId="ADAL" clId="{E45185BB-36D8-4B87-A0F5-00097DF1D65A}" dt="2022-02-22T11:22:47.311" v="7" actId="20577"/>
        <pc:sldMkLst>
          <pc:docMk/>
          <pc:sldMk cId="0" sldId="262"/>
        </pc:sldMkLst>
        <pc:spChg chg="mod">
          <ac:chgData name="Oñate, Silvia" userId="6c14c1ed-f08b-44c2-8612-154b511826fd" providerId="ADAL" clId="{E45185BB-36D8-4B87-A0F5-00097DF1D65A}" dt="2022-02-22T11:22:47.311" v="7" actId="20577"/>
          <ac:spMkLst>
            <pc:docMk/>
            <pc:sldMk cId="0" sldId="262"/>
            <ac:spMk id="267" creationId="{00000000-0000-0000-0000-000000000000}"/>
          </ac:spMkLst>
        </pc:spChg>
      </pc:sldChg>
      <pc:sldChg chg="modCm modNotesTx">
        <pc:chgData name="Oñate, Silvia" userId="6c14c1ed-f08b-44c2-8612-154b511826fd" providerId="ADAL" clId="{E45185BB-36D8-4B87-A0F5-00097DF1D65A}" dt="2022-02-22T11:26:16.852" v="11"/>
        <pc:sldMkLst>
          <pc:docMk/>
          <pc:sldMk cId="0" sldId="263"/>
        </pc:sldMkLst>
      </pc:sldChg>
    </pc:docChg>
  </pc:docChgLst>
</pc:chgInfo>
</file>

<file path=ppt/comments/modernComment_107_0.xml><?xml version="1.0" encoding="utf-8"?>
<p188:cmLst xmlns:a="http://schemas.openxmlformats.org/drawingml/2006/main" xmlns:r="http://schemas.openxmlformats.org/officeDocument/2006/relationships" xmlns:p188="http://schemas.microsoft.com/office/powerpoint/2018/8/main">
  <p188:cm id="{7A797B7C-E09D-4DCF-AC3A-D9470E305408}" authorId="{3B225371-A5D4-6CE3-9D5C-58AB0B77C653}" created="2022-02-13T21:42:17.632">
    <ac:deMkLst xmlns:ac="http://schemas.microsoft.com/office/drawing/2013/main/command">
      <pc:docMk xmlns:pc="http://schemas.microsoft.com/office/powerpoint/2013/main/command"/>
      <pc:sldMk xmlns:pc="http://schemas.microsoft.com/office/powerpoint/2013/main/command" cId="0" sldId="263"/>
      <ac:picMk id="277" creationId="{00000000-0000-0000-0000-000000000000}"/>
    </ac:deMkLst>
    <p188:replyLst>
      <p188:reply id="{1372210D-E4DE-4A68-91BF-B992B8C58831}" authorId="{9C36AD01-230D-76DC-CC71-BD5B4388A65D}" created="2022-02-22T11:26:16.789">
        <p188:txBody>
          <a:bodyPr/>
          <a:lstStyle/>
          <a:p>
            <a:r>
              <a:rPr lang="fr-FR"/>
              <a:t>It comes from Alliance competency framework so I'd leave it and added link in the notes</a:t>
            </a:r>
          </a:p>
        </p188:txBody>
      </p188:reply>
    </p188:replyLst>
    <p188:txBody>
      <a:bodyPr/>
      <a:lstStyle/>
      <a:p>
        <a:r>
          <a:rPr lang="en-CA"/>
          <a:t>Should the colon come after the '3'?</a:t>
        </a:r>
      </a:p>
    </p188:txBody>
  </p188:cm>
  <p188:cm id="{C8AB505C-E1D9-49E1-A685-F9CC0051C3C3}" authorId="{3B225371-A5D4-6CE3-9D5C-58AB0B77C653}" created="2022-02-13T21:44:35.664">
    <ac:deMkLst xmlns:ac="http://schemas.microsoft.com/office/drawing/2013/main/command">
      <pc:docMk xmlns:pc="http://schemas.microsoft.com/office/powerpoint/2013/main/command"/>
      <pc:sldMk xmlns:pc="http://schemas.microsoft.com/office/powerpoint/2013/main/command" cId="0" sldId="263"/>
      <ac:picMk id="277" creationId="{00000000-0000-0000-0000-000000000000}"/>
    </ac:deMkLst>
    <p188:txBody>
      <a:bodyPr/>
      <a:lstStyle/>
      <a:p>
        <a:r>
          <a:rPr lang="en-CA"/>
          <a:t>There should be a period after "etc"</a:t>
        </a:r>
      </a:p>
    </p188:txBody>
  </p188:cm>
  <p188:cm id="{08434EF9-1A4E-4553-B801-CB9753BE8B95}" authorId="{3B225371-A5D4-6CE3-9D5C-58AB0B77C653}" created="2022-02-13T21:46:55.449">
    <ac:deMkLst xmlns:ac="http://schemas.microsoft.com/office/drawing/2013/main/command">
      <pc:docMk xmlns:pc="http://schemas.microsoft.com/office/powerpoint/2013/main/command"/>
      <pc:sldMk xmlns:pc="http://schemas.microsoft.com/office/powerpoint/2013/main/command" cId="0" sldId="263"/>
      <ac:picMk id="277" creationId="{00000000-0000-0000-0000-000000000000}"/>
    </ac:deMkLst>
    <p188:txBody>
      <a:bodyPr/>
      <a:lstStyle/>
      <a:p>
        <a:r>
          <a:rPr lang="en-CA"/>
          <a:t>There are some missing serial commas in the image -- might want to add for consistency.</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alliancecpha.org/en/child-protection-online-library/guidance-child-protection-humanitarian-action-competency-framework"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US"/>
              <a:t>This can be developed by participants but if the participants are mid-level they should know what is expected of them in terms of attending a training, so it may be ok just to go over the following rules, safety, comfort: </a:t>
            </a:r>
            <a:endParaRPr/>
          </a:p>
          <a:p>
            <a:pPr marL="171450" lvl="0" indent="-1714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Mobile phones and laptops on silent mode. Attention during the training is essential and participants should not be using phones or social media etc., If the training is in an insecure areas, participants should not share details of the training or location on social media.  </a:t>
            </a:r>
            <a:endParaRPr/>
          </a:p>
          <a:p>
            <a:pPr marL="171450" lvl="0" indent="-1714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Be punctual at the start of the day and during break times.  </a:t>
            </a:r>
            <a:endParaRPr/>
          </a:p>
          <a:p>
            <a:pPr marL="171450" lvl="0" indent="-1714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Attend all sessions </a:t>
            </a:r>
            <a:endParaRPr/>
          </a:p>
          <a:p>
            <a:pPr marL="171450" lvl="0" indent="-1714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Listen and respect others, show patience, kindness, do not interrupt etc. </a:t>
            </a:r>
            <a:endParaRPr/>
          </a:p>
          <a:p>
            <a:pPr marL="171450" lvl="0" indent="-1714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Engage in the training: participate, ask questions, respond to questions, take risks </a:t>
            </a:r>
            <a:endParaRPr/>
          </a:p>
          <a:p>
            <a:pPr marL="171450" lvl="0" indent="-1714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Confidentiality</a:t>
            </a:r>
            <a:endParaRPr/>
          </a:p>
          <a:p>
            <a:pPr marL="171450" lvl="0" indent="-1714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Location of toilets, fire escapes, rules of evacuation, security, no smoking, smoking areas, breaks, lunch, teas and coffee, security etc.  </a:t>
            </a:r>
            <a:endParaRPr/>
          </a:p>
          <a:p>
            <a:pPr marL="171450" lvl="0" indent="-1714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Availability of extra support for those with additional needs. </a:t>
            </a:r>
            <a:endParaRPr/>
          </a:p>
          <a:p>
            <a:pPr marL="171450" lvl="0" indent="-1714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Self Care Message </a:t>
            </a:r>
            <a:endParaRPr sz="1200">
              <a:solidFill>
                <a:schemeClr val="dk1"/>
              </a:solidFill>
              <a:latin typeface="Calibri"/>
              <a:ea typeface="Calibri"/>
              <a:cs typeface="Calibri"/>
              <a:sym typeface="Calibri"/>
            </a:endParaRPr>
          </a:p>
        </p:txBody>
      </p:sp>
      <p:sp>
        <p:nvSpPr>
          <p:cNvPr id="312" name="Google Shape;31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9" name="Google Shape;329;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Introduce the facilitators, and any specific role they have during the training.  </a:t>
            </a:r>
            <a:endParaRPr/>
          </a:p>
          <a:p>
            <a:pPr marL="0" lvl="0" indent="0" algn="l" rtl="0">
              <a:spcBef>
                <a:spcPts val="0"/>
              </a:spcBef>
              <a:spcAft>
                <a:spcPts val="0"/>
              </a:spcAft>
              <a:buNone/>
            </a:pPr>
            <a:endParaRPr/>
          </a:p>
        </p:txBody>
      </p:sp>
      <p:sp>
        <p:nvSpPr>
          <p:cNvPr id="249" name="Google Shape;24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64" name="Google Shape;26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f55cd9b5ea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f55cd9b5ea_0_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In the Child Protection in Humanitarian Action Competency Framework, this course links to Competency 3.6 Preventing and responding to child </a:t>
            </a:r>
            <a:r>
              <a:rPr lang="en-US" dirty="0" err="1"/>
              <a:t>labour</a:t>
            </a:r>
            <a:r>
              <a:rPr lang="en-US" dirty="0"/>
              <a:t> risks, under competency domain 3: Preventing and Managing Child Protection Risks. </a:t>
            </a:r>
            <a:endParaRPr dirty="0"/>
          </a:p>
          <a:p>
            <a:pPr marL="0" lvl="0" indent="0" algn="l" rtl="0">
              <a:spcBef>
                <a:spcPts val="0"/>
              </a:spcBef>
              <a:spcAft>
                <a:spcPts val="0"/>
              </a:spcAft>
              <a:buNone/>
            </a:pPr>
            <a:r>
              <a:rPr lang="en-US" dirty="0"/>
              <a:t>Remind participants that the competency framework is a practical tool to support professional development planning, recruitment, and performance management/appraisals for CPHA practitioners. </a:t>
            </a:r>
          </a:p>
          <a:p>
            <a:pPr marL="0" lvl="0" indent="0" algn="l" rtl="0">
              <a:spcBef>
                <a:spcPts val="0"/>
              </a:spcBef>
              <a:spcAft>
                <a:spcPts val="0"/>
              </a:spcAft>
              <a:buNone/>
            </a:pPr>
            <a:endParaRPr lang="en-US" dirty="0"/>
          </a:p>
          <a:p>
            <a:pPr marL="0" lvl="0" indent="0" algn="l" rtl="0">
              <a:spcBef>
                <a:spcPts val="0"/>
              </a:spcBef>
              <a:spcAft>
                <a:spcPts val="0"/>
              </a:spcAft>
              <a:buNone/>
            </a:pPr>
            <a:r>
              <a:rPr lang="en-GB" dirty="0">
                <a:hlinkClick r:id="rId3"/>
              </a:rPr>
              <a:t>Guidance | Child Protection in Humanitarian Action Competency Framework | The Alliance for Child Protection in Humanitarian Action (alliancecpha.org)</a:t>
            </a:r>
            <a:endParaRPr dirty="0"/>
          </a:p>
        </p:txBody>
      </p:sp>
      <p:sp>
        <p:nvSpPr>
          <p:cNvPr id="272" name="Google Shape;272;gf55cd9b5ea_0_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sp>
        <p:nvSpPr>
          <p:cNvPr id="13" name="Google Shape;13;p15"/>
          <p:cNvSpPr txBox="1">
            <a:spLocks noGrp="1"/>
          </p:cNvSpPr>
          <p:nvPr>
            <p:ph type="title"/>
          </p:nvPr>
        </p:nvSpPr>
        <p:spPr>
          <a:xfrm>
            <a:off x="6712238" y="4570639"/>
            <a:ext cx="488921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05E79"/>
              </a:buClr>
              <a:buSzPts val="4000"/>
              <a:buFont typeface="Helvetica Neue"/>
              <a:buNone/>
              <a:defRPr sz="4000" b="1">
                <a:solidFill>
                  <a:srgbClr val="405E7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4" name="Google Shape;14;p15"/>
          <p:cNvPicPr preferRelativeResize="0"/>
          <p:nvPr/>
        </p:nvPicPr>
        <p:blipFill rotWithShape="1">
          <a:blip r:embed="rId2">
            <a:alphaModFix/>
          </a:blip>
          <a:srcRect l="30622" t="-2" r="34584"/>
          <a:stretch/>
        </p:blipFill>
        <p:spPr>
          <a:xfrm>
            <a:off x="0" y="14990"/>
            <a:ext cx="4242216" cy="6858000"/>
          </a:xfrm>
          <a:prstGeom prst="rect">
            <a:avLst/>
          </a:prstGeom>
          <a:noFill/>
          <a:ln>
            <a:noFill/>
          </a:ln>
        </p:spPr>
      </p:pic>
      <p:cxnSp>
        <p:nvCxnSpPr>
          <p:cNvPr id="15" name="Google Shape;15;p15"/>
          <p:cNvCxnSpPr/>
          <p:nvPr/>
        </p:nvCxnSpPr>
        <p:spPr>
          <a:xfrm>
            <a:off x="4737140" y="6016980"/>
            <a:ext cx="7454860" cy="0"/>
          </a:xfrm>
          <a:prstGeom prst="straightConnector1">
            <a:avLst/>
          </a:prstGeom>
          <a:noFill/>
          <a:ln w="9525" cap="flat" cmpd="sng">
            <a:solidFill>
              <a:srgbClr val="405E79"/>
            </a:solidFill>
            <a:prstDash val="solid"/>
            <a:miter lim="800000"/>
            <a:headEnd type="none" w="sm" len="sm"/>
            <a:tailEnd type="none" w="sm" len="sm"/>
          </a:ln>
        </p:spPr>
      </p:cxnSp>
      <p:pic>
        <p:nvPicPr>
          <p:cNvPr id="16" name="Google Shape;16;p15"/>
          <p:cNvPicPr preferRelativeResize="0"/>
          <p:nvPr/>
        </p:nvPicPr>
        <p:blipFill rotWithShape="1">
          <a:blip r:embed="rId3">
            <a:alphaModFix/>
          </a:blip>
          <a:srcRect/>
          <a:stretch/>
        </p:blipFill>
        <p:spPr>
          <a:xfrm>
            <a:off x="4603790" y="3746756"/>
            <a:ext cx="1956048" cy="202866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plit - Green">
  <p:cSld name="Split - Green">
    <p:spTree>
      <p:nvGrpSpPr>
        <p:cNvPr id="1" name="Shape 63"/>
        <p:cNvGrpSpPr/>
        <p:nvPr/>
      </p:nvGrpSpPr>
      <p:grpSpPr>
        <a:xfrm>
          <a:off x="0" y="0"/>
          <a:ext cx="0" cy="0"/>
          <a:chOff x="0" y="0"/>
          <a:chExt cx="0" cy="0"/>
        </a:xfrm>
      </p:grpSpPr>
      <p:sp>
        <p:nvSpPr>
          <p:cNvPr id="64" name="Google Shape;64;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24"/>
          <p:cNvSpPr/>
          <p:nvPr/>
        </p:nvSpPr>
        <p:spPr>
          <a:xfrm>
            <a:off x="0" y="0"/>
            <a:ext cx="357254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16794"/>
              </a:solidFill>
              <a:latin typeface="Calibri"/>
              <a:ea typeface="Calibri"/>
              <a:cs typeface="Calibri"/>
              <a:sym typeface="Calibri"/>
            </a:endParaRPr>
          </a:p>
        </p:txBody>
      </p:sp>
      <p:pic>
        <p:nvPicPr>
          <p:cNvPr id="66" name="Google Shape;66;p24"/>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67" name="Google Shape;67;p24"/>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3200"/>
              <a:buNone/>
              <a:defRPr sz="3200" b="1">
                <a:solidFill>
                  <a:schemeClr val="accent2"/>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24"/>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4"/>
              </a:buClr>
              <a:buSzPts val="2800"/>
              <a:buChar char="•"/>
              <a:defRPr>
                <a:solidFill>
                  <a:schemeClr val="dk1"/>
                </a:solidFill>
              </a:defRPr>
            </a:lvl1pPr>
            <a:lvl2pPr marL="914400" lvl="1" indent="-381000" algn="l">
              <a:lnSpc>
                <a:spcPct val="90000"/>
              </a:lnSpc>
              <a:spcBef>
                <a:spcPts val="500"/>
              </a:spcBef>
              <a:spcAft>
                <a:spcPts val="0"/>
              </a:spcAft>
              <a:buClr>
                <a:schemeClr val="accent4"/>
              </a:buClr>
              <a:buSzPts val="2400"/>
              <a:buChar char="•"/>
              <a:defRPr>
                <a:solidFill>
                  <a:schemeClr val="dk1"/>
                </a:solidFill>
              </a:defRPr>
            </a:lvl2pPr>
            <a:lvl3pPr marL="1371600" lvl="2" indent="-355600" algn="l">
              <a:lnSpc>
                <a:spcPct val="90000"/>
              </a:lnSpc>
              <a:spcBef>
                <a:spcPts val="500"/>
              </a:spcBef>
              <a:spcAft>
                <a:spcPts val="0"/>
              </a:spcAft>
              <a:buClr>
                <a:schemeClr val="accent4"/>
              </a:buClr>
              <a:buSzPts val="2000"/>
              <a:buChar char="•"/>
              <a:defRPr>
                <a:solidFill>
                  <a:schemeClr val="dk1"/>
                </a:solidFill>
              </a:defRPr>
            </a:lvl3pPr>
            <a:lvl4pPr marL="1828800" lvl="3" indent="-342900" algn="l">
              <a:lnSpc>
                <a:spcPct val="90000"/>
              </a:lnSpc>
              <a:spcBef>
                <a:spcPts val="500"/>
              </a:spcBef>
              <a:spcAft>
                <a:spcPts val="0"/>
              </a:spcAft>
              <a:buClr>
                <a:schemeClr val="accent4"/>
              </a:buClr>
              <a:buSzPts val="1800"/>
              <a:buChar char="•"/>
              <a:defRPr>
                <a:solidFill>
                  <a:schemeClr val="dk1"/>
                </a:solidFill>
              </a:defRPr>
            </a:lvl4pPr>
            <a:lvl5pPr marL="2286000" lvl="4" indent="-342900" algn="l">
              <a:lnSpc>
                <a:spcPct val="90000"/>
              </a:lnSpc>
              <a:spcBef>
                <a:spcPts val="500"/>
              </a:spcBef>
              <a:spcAft>
                <a:spcPts val="0"/>
              </a:spcAft>
              <a:buClr>
                <a:schemeClr val="accent4"/>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24"/>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70"/>
        <p:cNvGrpSpPr/>
        <p:nvPr/>
      </p:nvGrpSpPr>
      <p:grpSpPr>
        <a:xfrm>
          <a:off x="0" y="0"/>
          <a:ext cx="0" cy="0"/>
          <a:chOff x="0" y="0"/>
          <a:chExt cx="0" cy="0"/>
        </a:xfrm>
      </p:grpSpPr>
      <p:sp>
        <p:nvSpPr>
          <p:cNvPr id="71" name="Google Shape;71;p2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72" name="Google Shape;72;p25"/>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73" name="Google Shape;73;p25"/>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4" name="Google Shape;74;p25"/>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76"/>
        <p:cNvGrpSpPr/>
        <p:nvPr/>
      </p:nvGrpSpPr>
      <p:grpSpPr>
        <a:xfrm>
          <a:off x="0" y="0"/>
          <a:ext cx="0" cy="0"/>
          <a:chOff x="0" y="0"/>
          <a:chExt cx="0" cy="0"/>
        </a:xfrm>
      </p:grpSpPr>
      <p:sp>
        <p:nvSpPr>
          <p:cNvPr id="77" name="Google Shape;77;p2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78" name="Google Shape;78;p26"/>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79" name="Google Shape;79;p26"/>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0" name="Google Shape;80;p26"/>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6"/>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82"/>
        <p:cNvGrpSpPr/>
        <p:nvPr/>
      </p:nvGrpSpPr>
      <p:grpSpPr>
        <a:xfrm>
          <a:off x="0" y="0"/>
          <a:ext cx="0" cy="0"/>
          <a:chOff x="0" y="0"/>
          <a:chExt cx="0" cy="0"/>
        </a:xfrm>
      </p:grpSpPr>
      <p:sp>
        <p:nvSpPr>
          <p:cNvPr id="83" name="Google Shape;83;p2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84" name="Google Shape;84;p27"/>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85" name="Google Shape;85;p27"/>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6" name="Google Shape;86;p27"/>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27"/>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mp; Text with Dots - Blue">
  <p:cSld name="Title &amp; Text with Dots - Blue">
    <p:spTree>
      <p:nvGrpSpPr>
        <p:cNvPr id="1" name="Shape 88"/>
        <p:cNvGrpSpPr/>
        <p:nvPr/>
      </p:nvGrpSpPr>
      <p:grpSpPr>
        <a:xfrm>
          <a:off x="0" y="0"/>
          <a:ext cx="0" cy="0"/>
          <a:chOff x="0" y="0"/>
          <a:chExt cx="0" cy="0"/>
        </a:xfrm>
      </p:grpSpPr>
      <p:grpSp>
        <p:nvGrpSpPr>
          <p:cNvPr id="89" name="Google Shape;89;p28"/>
          <p:cNvGrpSpPr/>
          <p:nvPr/>
        </p:nvGrpSpPr>
        <p:grpSpPr>
          <a:xfrm>
            <a:off x="0" y="5303520"/>
            <a:ext cx="12192000" cy="1639827"/>
            <a:chOff x="0" y="5303520"/>
            <a:chExt cx="12192000" cy="1639827"/>
          </a:xfrm>
        </p:grpSpPr>
        <p:pic>
          <p:nvPicPr>
            <p:cNvPr id="90" name="Google Shape;90;p28"/>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91" name="Google Shape;91;p28"/>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92" name="Google Shape;92;p28"/>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28"/>
          <p:cNvSpPr txBox="1">
            <a:spLocks noGrp="1"/>
          </p:cNvSpPr>
          <p:nvPr>
            <p:ph type="body" idx="1"/>
          </p:nvPr>
        </p:nvSpPr>
        <p:spPr>
          <a:xfrm>
            <a:off x="656023" y="1690688"/>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28"/>
          <p:cNvSpPr txBox="1">
            <a:spLocks noGrp="1"/>
          </p:cNvSpPr>
          <p:nvPr>
            <p:ph type="body" idx="2"/>
          </p:nvPr>
        </p:nvSpPr>
        <p:spPr>
          <a:xfrm>
            <a:off x="656022" y="2333626"/>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95"/>
        <p:cNvGrpSpPr/>
        <p:nvPr/>
      </p:nvGrpSpPr>
      <p:grpSpPr>
        <a:xfrm>
          <a:off x="0" y="0"/>
          <a:ext cx="0" cy="0"/>
          <a:chOff x="0" y="0"/>
          <a:chExt cx="0" cy="0"/>
        </a:xfrm>
      </p:grpSpPr>
      <p:grpSp>
        <p:nvGrpSpPr>
          <p:cNvPr id="96" name="Google Shape;96;p29"/>
          <p:cNvGrpSpPr/>
          <p:nvPr/>
        </p:nvGrpSpPr>
        <p:grpSpPr>
          <a:xfrm>
            <a:off x="0" y="5303520"/>
            <a:ext cx="12192000" cy="1639827"/>
            <a:chOff x="0" y="5303520"/>
            <a:chExt cx="12192000" cy="1639827"/>
          </a:xfrm>
        </p:grpSpPr>
        <p:pic>
          <p:nvPicPr>
            <p:cNvPr id="97" name="Google Shape;97;p29"/>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98" name="Google Shape;98;p29"/>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99" name="Google Shape;99;p29"/>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29"/>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29"/>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02"/>
        <p:cNvGrpSpPr/>
        <p:nvPr/>
      </p:nvGrpSpPr>
      <p:grpSpPr>
        <a:xfrm>
          <a:off x="0" y="0"/>
          <a:ext cx="0" cy="0"/>
          <a:chOff x="0" y="0"/>
          <a:chExt cx="0" cy="0"/>
        </a:xfrm>
      </p:grpSpPr>
      <p:sp>
        <p:nvSpPr>
          <p:cNvPr id="103" name="Google Shape;103;p30"/>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30"/>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30"/>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06" name="Google Shape;106;p30"/>
          <p:cNvGrpSpPr/>
          <p:nvPr/>
        </p:nvGrpSpPr>
        <p:grpSpPr>
          <a:xfrm>
            <a:off x="0" y="5303520"/>
            <a:ext cx="12192000" cy="1639827"/>
            <a:chOff x="0" y="5303520"/>
            <a:chExt cx="12192000" cy="1639827"/>
          </a:xfrm>
        </p:grpSpPr>
        <p:pic>
          <p:nvPicPr>
            <p:cNvPr id="107" name="Google Shape;107;p30"/>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08" name="Google Shape;108;p30"/>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mp; Text with Dots- Green">
  <p:cSld name="Title &amp; Text with Dots- Green">
    <p:spTree>
      <p:nvGrpSpPr>
        <p:cNvPr id="1" name="Shape 109"/>
        <p:cNvGrpSpPr/>
        <p:nvPr/>
      </p:nvGrpSpPr>
      <p:grpSpPr>
        <a:xfrm>
          <a:off x="0" y="0"/>
          <a:ext cx="0" cy="0"/>
          <a:chOff x="0" y="0"/>
          <a:chExt cx="0" cy="0"/>
        </a:xfrm>
      </p:grpSpPr>
      <p:grpSp>
        <p:nvGrpSpPr>
          <p:cNvPr id="110" name="Google Shape;110;p31"/>
          <p:cNvGrpSpPr/>
          <p:nvPr/>
        </p:nvGrpSpPr>
        <p:grpSpPr>
          <a:xfrm>
            <a:off x="0" y="5303520"/>
            <a:ext cx="12192000" cy="1639827"/>
            <a:chOff x="0" y="5303520"/>
            <a:chExt cx="12192000" cy="1639827"/>
          </a:xfrm>
        </p:grpSpPr>
        <p:pic>
          <p:nvPicPr>
            <p:cNvPr id="111" name="Google Shape;111;p31"/>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12" name="Google Shape;112;p31"/>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13" name="Google Shape;113;p31"/>
          <p:cNvSpPr txBox="1">
            <a:spLocks noGrp="1"/>
          </p:cNvSpPr>
          <p:nvPr>
            <p:ph type="title"/>
          </p:nvPr>
        </p:nvSpPr>
        <p:spPr>
          <a:xfrm>
            <a:off x="656022" y="365125"/>
            <a:ext cx="10820013"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31"/>
          <p:cNvSpPr txBox="1">
            <a:spLocks noGrp="1"/>
          </p:cNvSpPr>
          <p:nvPr>
            <p:ph type="body" idx="1"/>
          </p:nvPr>
        </p:nvSpPr>
        <p:spPr>
          <a:xfrm>
            <a:off x="656022" y="1690688"/>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31"/>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Image &amp; Text - Blue">
  <p:cSld name="Image &amp; Text - Blue">
    <p:spTree>
      <p:nvGrpSpPr>
        <p:cNvPr id="1" name="Shape 116"/>
        <p:cNvGrpSpPr/>
        <p:nvPr/>
      </p:nvGrpSpPr>
      <p:grpSpPr>
        <a:xfrm>
          <a:off x="0" y="0"/>
          <a:ext cx="0" cy="0"/>
          <a:chOff x="0" y="0"/>
          <a:chExt cx="0" cy="0"/>
        </a:xfrm>
      </p:grpSpPr>
      <p:sp>
        <p:nvSpPr>
          <p:cNvPr id="117" name="Google Shape;117;p32"/>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200"/>
              <a:buFont typeface="Helvetica Neue"/>
              <a:buNone/>
              <a:defRPr sz="32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8" name="Google Shape;118;p32"/>
          <p:cNvCxnSpPr/>
          <p:nvPr/>
        </p:nvCxnSpPr>
        <p:spPr>
          <a:xfrm rot="10800000" flipH="1">
            <a:off x="5027117" y="1509236"/>
            <a:ext cx="6806284" cy="17612"/>
          </a:xfrm>
          <a:prstGeom prst="straightConnector1">
            <a:avLst/>
          </a:prstGeom>
          <a:noFill/>
          <a:ln w="9525" cap="flat" cmpd="sng">
            <a:solidFill>
              <a:schemeClr val="accent3"/>
            </a:solidFill>
            <a:prstDash val="solid"/>
            <a:miter lim="800000"/>
            <a:headEnd type="none" w="sm" len="sm"/>
            <a:tailEnd type="none" w="sm" len="sm"/>
          </a:ln>
        </p:spPr>
      </p:cxnSp>
      <p:sp>
        <p:nvSpPr>
          <p:cNvPr id="119" name="Google Shape;119;p32"/>
          <p:cNvSpPr/>
          <p:nvPr/>
        </p:nvSpPr>
        <p:spPr>
          <a:xfrm>
            <a:off x="9351335" y="1467293"/>
            <a:ext cx="2482066" cy="78223"/>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0" name="Google Shape;120;p32"/>
          <p:cNvSpPr>
            <a:spLocks noGrp="1"/>
          </p:cNvSpPr>
          <p:nvPr>
            <p:ph type="pic" idx="2"/>
          </p:nvPr>
        </p:nvSpPr>
        <p:spPr>
          <a:xfrm>
            <a:off x="0" y="0"/>
            <a:ext cx="4340225" cy="6858000"/>
          </a:xfrm>
          <a:prstGeom prst="rect">
            <a:avLst/>
          </a:prstGeom>
          <a:noFill/>
          <a:ln>
            <a:noFill/>
          </a:ln>
        </p:spPr>
      </p:sp>
      <p:sp>
        <p:nvSpPr>
          <p:cNvPr id="121" name="Google Shape;121;p32"/>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mage &amp; Text - Purple">
  <p:cSld name="Image &amp; Text - Purple">
    <p:spTree>
      <p:nvGrpSpPr>
        <p:cNvPr id="1" name="Shape 122"/>
        <p:cNvGrpSpPr/>
        <p:nvPr/>
      </p:nvGrpSpPr>
      <p:grpSpPr>
        <a:xfrm>
          <a:off x="0" y="0"/>
          <a:ext cx="0" cy="0"/>
          <a:chOff x="0" y="0"/>
          <a:chExt cx="0" cy="0"/>
        </a:xfrm>
      </p:grpSpPr>
      <p:sp>
        <p:nvSpPr>
          <p:cNvPr id="123" name="Google Shape;123;p33"/>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200"/>
              <a:buFont typeface="Helvetica Neue"/>
              <a:buNone/>
              <a:defRPr sz="32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24" name="Google Shape;124;p33"/>
          <p:cNvCxnSpPr/>
          <p:nvPr/>
        </p:nvCxnSpPr>
        <p:spPr>
          <a:xfrm rot="10800000" flipH="1">
            <a:off x="5027117" y="1509236"/>
            <a:ext cx="6806284" cy="17612"/>
          </a:xfrm>
          <a:prstGeom prst="straightConnector1">
            <a:avLst/>
          </a:prstGeom>
          <a:noFill/>
          <a:ln w="9525" cap="flat" cmpd="sng">
            <a:solidFill>
              <a:schemeClr val="accent1"/>
            </a:solidFill>
            <a:prstDash val="solid"/>
            <a:miter lim="800000"/>
            <a:headEnd type="none" w="sm" len="sm"/>
            <a:tailEnd type="none" w="sm" len="sm"/>
          </a:ln>
        </p:spPr>
      </p:cxnSp>
      <p:sp>
        <p:nvSpPr>
          <p:cNvPr id="125" name="Google Shape;125;p33"/>
          <p:cNvSpPr/>
          <p:nvPr/>
        </p:nvSpPr>
        <p:spPr>
          <a:xfrm>
            <a:off x="9351335" y="1467293"/>
            <a:ext cx="2482066" cy="78223"/>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6" name="Google Shape;126;p33"/>
          <p:cNvSpPr>
            <a:spLocks noGrp="1"/>
          </p:cNvSpPr>
          <p:nvPr>
            <p:ph type="pic" idx="2"/>
          </p:nvPr>
        </p:nvSpPr>
        <p:spPr>
          <a:xfrm>
            <a:off x="0" y="0"/>
            <a:ext cx="4340225" cy="6858000"/>
          </a:xfrm>
          <a:prstGeom prst="rect">
            <a:avLst/>
          </a:prstGeom>
          <a:noFill/>
          <a:ln>
            <a:noFill/>
          </a:ln>
        </p:spPr>
      </p:sp>
      <p:sp>
        <p:nvSpPr>
          <p:cNvPr id="127" name="Google Shape;127;p33"/>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 Blue Background">
  <p:cSld name="Cover - Blue Background">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16"/>
          <p:cNvSpPr/>
          <p:nvPr/>
        </p:nvSpPr>
        <p:spPr>
          <a:xfrm>
            <a:off x="0" y="0"/>
            <a:ext cx="12192000" cy="6858000"/>
          </a:xfrm>
          <a:prstGeom prst="rect">
            <a:avLst/>
          </a:prstGeom>
          <a:solidFill>
            <a:srgbClr val="026794">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 name="Google Shape;19;p16"/>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6"/>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16"/>
          <p:cNvSpPr/>
          <p:nvPr/>
        </p:nvSpPr>
        <p:spPr>
          <a:xfrm>
            <a:off x="5083215" y="2704632"/>
            <a:ext cx="2025570" cy="119131"/>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age &amp; Text - Teal">
  <p:cSld name="Image &amp; Text - Teal">
    <p:spTree>
      <p:nvGrpSpPr>
        <p:cNvPr id="1" name="Shape 128"/>
        <p:cNvGrpSpPr/>
        <p:nvPr/>
      </p:nvGrpSpPr>
      <p:grpSpPr>
        <a:xfrm>
          <a:off x="0" y="0"/>
          <a:ext cx="0" cy="0"/>
          <a:chOff x="0" y="0"/>
          <a:chExt cx="0" cy="0"/>
        </a:xfrm>
      </p:grpSpPr>
      <p:sp>
        <p:nvSpPr>
          <p:cNvPr id="129" name="Google Shape;129;p34"/>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200"/>
              <a:buFont typeface="Helvetica Neue"/>
              <a:buNone/>
              <a:defRPr sz="32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30" name="Google Shape;130;p34"/>
          <p:cNvCxnSpPr/>
          <p:nvPr/>
        </p:nvCxnSpPr>
        <p:spPr>
          <a:xfrm rot="10800000" flipH="1">
            <a:off x="5027117" y="1509236"/>
            <a:ext cx="6806284" cy="17612"/>
          </a:xfrm>
          <a:prstGeom prst="straightConnector1">
            <a:avLst/>
          </a:prstGeom>
          <a:noFill/>
          <a:ln w="9525" cap="flat" cmpd="sng">
            <a:solidFill>
              <a:schemeClr val="accent6"/>
            </a:solidFill>
            <a:prstDash val="solid"/>
            <a:miter lim="800000"/>
            <a:headEnd type="none" w="sm" len="sm"/>
            <a:tailEnd type="none" w="sm" len="sm"/>
          </a:ln>
        </p:spPr>
      </p:cxnSp>
      <p:sp>
        <p:nvSpPr>
          <p:cNvPr id="131" name="Google Shape;131;p34"/>
          <p:cNvSpPr/>
          <p:nvPr/>
        </p:nvSpPr>
        <p:spPr>
          <a:xfrm>
            <a:off x="9351335" y="1467293"/>
            <a:ext cx="2482066" cy="78223"/>
          </a:xfrm>
          <a:prstGeom prst="rect">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2" name="Google Shape;132;p34"/>
          <p:cNvSpPr>
            <a:spLocks noGrp="1"/>
          </p:cNvSpPr>
          <p:nvPr>
            <p:ph type="pic" idx="2"/>
          </p:nvPr>
        </p:nvSpPr>
        <p:spPr>
          <a:xfrm>
            <a:off x="0" y="0"/>
            <a:ext cx="4340225" cy="6858000"/>
          </a:xfrm>
          <a:prstGeom prst="rect">
            <a:avLst/>
          </a:prstGeom>
          <a:noFill/>
          <a:ln>
            <a:noFill/>
          </a:ln>
        </p:spPr>
      </p:sp>
      <p:sp>
        <p:nvSpPr>
          <p:cNvPr id="133" name="Google Shape;133;p34"/>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Image &amp; Text - Green">
  <p:cSld name="Image &amp; Text - Green">
    <p:spTree>
      <p:nvGrpSpPr>
        <p:cNvPr id="1" name="Shape 134"/>
        <p:cNvGrpSpPr/>
        <p:nvPr/>
      </p:nvGrpSpPr>
      <p:grpSpPr>
        <a:xfrm>
          <a:off x="0" y="0"/>
          <a:ext cx="0" cy="0"/>
          <a:chOff x="0" y="0"/>
          <a:chExt cx="0" cy="0"/>
        </a:xfrm>
      </p:grpSpPr>
      <p:sp>
        <p:nvSpPr>
          <p:cNvPr id="135" name="Google Shape;135;p35"/>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200"/>
              <a:buFont typeface="Helvetica Neue"/>
              <a:buNone/>
              <a:defRPr sz="32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36" name="Google Shape;136;p35"/>
          <p:cNvCxnSpPr/>
          <p:nvPr/>
        </p:nvCxnSpPr>
        <p:spPr>
          <a:xfrm rot="10800000" flipH="1">
            <a:off x="5027117" y="1509236"/>
            <a:ext cx="6806284" cy="17612"/>
          </a:xfrm>
          <a:prstGeom prst="straightConnector1">
            <a:avLst/>
          </a:prstGeom>
          <a:noFill/>
          <a:ln w="9525" cap="flat" cmpd="sng">
            <a:solidFill>
              <a:schemeClr val="accent4"/>
            </a:solidFill>
            <a:prstDash val="solid"/>
            <a:miter lim="800000"/>
            <a:headEnd type="none" w="sm" len="sm"/>
            <a:tailEnd type="none" w="sm" len="sm"/>
          </a:ln>
        </p:spPr>
      </p:cxnSp>
      <p:sp>
        <p:nvSpPr>
          <p:cNvPr id="137" name="Google Shape;137;p35"/>
          <p:cNvSpPr/>
          <p:nvPr/>
        </p:nvSpPr>
        <p:spPr>
          <a:xfrm>
            <a:off x="9351335" y="1467293"/>
            <a:ext cx="2482066" cy="78223"/>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8" name="Google Shape;138;p35"/>
          <p:cNvSpPr>
            <a:spLocks noGrp="1"/>
          </p:cNvSpPr>
          <p:nvPr>
            <p:ph type="pic" idx="2"/>
          </p:nvPr>
        </p:nvSpPr>
        <p:spPr>
          <a:xfrm>
            <a:off x="0" y="0"/>
            <a:ext cx="4340225" cy="6858000"/>
          </a:xfrm>
          <a:prstGeom prst="rect">
            <a:avLst/>
          </a:prstGeom>
          <a:noFill/>
          <a:ln>
            <a:noFill/>
          </a:ln>
        </p:spPr>
      </p:sp>
      <p:sp>
        <p:nvSpPr>
          <p:cNvPr id="139" name="Google Shape;139;p35"/>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mp; Two Column - Blue">
  <p:cSld name="Title &amp; Two Column - Blue">
    <p:spTree>
      <p:nvGrpSpPr>
        <p:cNvPr id="1" name="Shape 140"/>
        <p:cNvGrpSpPr/>
        <p:nvPr/>
      </p:nvGrpSpPr>
      <p:grpSpPr>
        <a:xfrm>
          <a:off x="0" y="0"/>
          <a:ext cx="0" cy="0"/>
          <a:chOff x="0" y="0"/>
          <a:chExt cx="0" cy="0"/>
        </a:xfrm>
      </p:grpSpPr>
      <p:sp>
        <p:nvSpPr>
          <p:cNvPr id="141" name="Google Shape;141;p36"/>
          <p:cNvSpPr/>
          <p:nvPr/>
        </p:nvSpPr>
        <p:spPr>
          <a:xfrm>
            <a:off x="0" y="0"/>
            <a:ext cx="12192000" cy="1609344"/>
          </a:xfrm>
          <a:prstGeom prst="rect">
            <a:avLst/>
          </a:prstGeom>
          <a:solidFill>
            <a:srgbClr val="016794"/>
          </a:solidFill>
          <a:ln w="12700" cap="flat" cmpd="sng">
            <a:solidFill>
              <a:srgbClr val="0147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42" name="Google Shape;142;p36"/>
          <p:cNvGrpSpPr/>
          <p:nvPr/>
        </p:nvGrpSpPr>
        <p:grpSpPr>
          <a:xfrm>
            <a:off x="-208788" y="0"/>
            <a:ext cx="12609576" cy="2174490"/>
            <a:chOff x="0" y="5043119"/>
            <a:chExt cx="12192000" cy="1814883"/>
          </a:xfrm>
        </p:grpSpPr>
        <p:pic>
          <p:nvPicPr>
            <p:cNvPr id="143" name="Google Shape;143;p36"/>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44" name="Google Shape;144;p36"/>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45" name="Google Shape;145;p36"/>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46" name="Google Shape;146;p36"/>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7" name="Google Shape;147;p36"/>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 name="Google Shape;148;p36"/>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9" name="Google Shape;149;p36"/>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36"/>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3"/>
              </a:buClr>
              <a:buSzPts val="2400"/>
              <a:buChar char="•"/>
              <a:defRPr sz="2400">
                <a:solidFill>
                  <a:schemeClr val="dk1"/>
                </a:solidFill>
              </a:defRPr>
            </a:lvl1pPr>
            <a:lvl2pPr marL="914400" lvl="1" indent="-381000" algn="l">
              <a:lnSpc>
                <a:spcPct val="90000"/>
              </a:lnSpc>
              <a:spcBef>
                <a:spcPts val="500"/>
              </a:spcBef>
              <a:spcAft>
                <a:spcPts val="0"/>
              </a:spcAft>
              <a:buClr>
                <a:schemeClr val="accent3"/>
              </a:buClr>
              <a:buSzPts val="2400"/>
              <a:buChar char="•"/>
              <a:defRPr sz="2400">
                <a:solidFill>
                  <a:schemeClr val="dk1"/>
                </a:solidFill>
              </a:defRPr>
            </a:lvl2pPr>
            <a:lvl3pPr marL="1371600" lvl="2" indent="-381000" algn="l">
              <a:lnSpc>
                <a:spcPct val="90000"/>
              </a:lnSpc>
              <a:spcBef>
                <a:spcPts val="500"/>
              </a:spcBef>
              <a:spcAft>
                <a:spcPts val="0"/>
              </a:spcAft>
              <a:buClr>
                <a:schemeClr val="accent3"/>
              </a:buClr>
              <a:buSzPts val="2400"/>
              <a:buChar char="•"/>
              <a:defRPr sz="2400">
                <a:solidFill>
                  <a:schemeClr val="dk1"/>
                </a:solidFill>
              </a:defRPr>
            </a:lvl3pPr>
            <a:lvl4pPr marL="1828800" lvl="3" indent="-381000" algn="l">
              <a:lnSpc>
                <a:spcPct val="90000"/>
              </a:lnSpc>
              <a:spcBef>
                <a:spcPts val="500"/>
              </a:spcBef>
              <a:spcAft>
                <a:spcPts val="0"/>
              </a:spcAft>
              <a:buClr>
                <a:schemeClr val="accent3"/>
              </a:buClr>
              <a:buSzPts val="2400"/>
              <a:buChar char="•"/>
              <a:defRPr sz="2400">
                <a:solidFill>
                  <a:schemeClr val="dk1"/>
                </a:solidFill>
              </a:defRPr>
            </a:lvl4pPr>
            <a:lvl5pPr marL="2286000" lvl="4" indent="-381000" algn="l">
              <a:lnSpc>
                <a:spcPct val="90000"/>
              </a:lnSpc>
              <a:spcBef>
                <a:spcPts val="500"/>
              </a:spcBef>
              <a:spcAft>
                <a:spcPts val="0"/>
              </a:spcAft>
              <a:buClr>
                <a:schemeClr val="accent3"/>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 name="Google Shape;151;p36"/>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36"/>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3"/>
              </a:buClr>
              <a:buSzPts val="2400"/>
              <a:buChar char="•"/>
              <a:defRPr sz="2400">
                <a:solidFill>
                  <a:schemeClr val="dk1"/>
                </a:solidFill>
              </a:defRPr>
            </a:lvl1pPr>
            <a:lvl2pPr marL="914400" lvl="1" indent="-381000" algn="l">
              <a:lnSpc>
                <a:spcPct val="90000"/>
              </a:lnSpc>
              <a:spcBef>
                <a:spcPts val="500"/>
              </a:spcBef>
              <a:spcAft>
                <a:spcPts val="0"/>
              </a:spcAft>
              <a:buClr>
                <a:schemeClr val="accent3"/>
              </a:buClr>
              <a:buSzPts val="2400"/>
              <a:buChar char="•"/>
              <a:defRPr sz="2400">
                <a:solidFill>
                  <a:schemeClr val="dk1"/>
                </a:solidFill>
              </a:defRPr>
            </a:lvl2pPr>
            <a:lvl3pPr marL="1371600" lvl="2" indent="-381000" algn="l">
              <a:lnSpc>
                <a:spcPct val="90000"/>
              </a:lnSpc>
              <a:spcBef>
                <a:spcPts val="500"/>
              </a:spcBef>
              <a:spcAft>
                <a:spcPts val="0"/>
              </a:spcAft>
              <a:buClr>
                <a:schemeClr val="accent3"/>
              </a:buClr>
              <a:buSzPts val="2400"/>
              <a:buChar char="•"/>
              <a:defRPr sz="2400">
                <a:solidFill>
                  <a:schemeClr val="dk1"/>
                </a:solidFill>
              </a:defRPr>
            </a:lvl3pPr>
            <a:lvl4pPr marL="1828800" lvl="3" indent="-381000" algn="l">
              <a:lnSpc>
                <a:spcPct val="90000"/>
              </a:lnSpc>
              <a:spcBef>
                <a:spcPts val="500"/>
              </a:spcBef>
              <a:spcAft>
                <a:spcPts val="0"/>
              </a:spcAft>
              <a:buClr>
                <a:schemeClr val="accent3"/>
              </a:buClr>
              <a:buSzPts val="2400"/>
              <a:buChar char="•"/>
              <a:defRPr sz="2400">
                <a:solidFill>
                  <a:schemeClr val="dk1"/>
                </a:solidFill>
              </a:defRPr>
            </a:lvl4pPr>
            <a:lvl5pPr marL="2286000" lvl="4" indent="-381000" algn="l">
              <a:lnSpc>
                <a:spcPct val="90000"/>
              </a:lnSpc>
              <a:spcBef>
                <a:spcPts val="500"/>
              </a:spcBef>
              <a:spcAft>
                <a:spcPts val="0"/>
              </a:spcAft>
              <a:buClr>
                <a:schemeClr val="accent3"/>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mp; Two Column - Purple">
  <p:cSld name="Title &amp; Two Column - Purple">
    <p:spTree>
      <p:nvGrpSpPr>
        <p:cNvPr id="1" name="Shape 153"/>
        <p:cNvGrpSpPr/>
        <p:nvPr/>
      </p:nvGrpSpPr>
      <p:grpSpPr>
        <a:xfrm>
          <a:off x="0" y="0"/>
          <a:ext cx="0" cy="0"/>
          <a:chOff x="0" y="0"/>
          <a:chExt cx="0" cy="0"/>
        </a:xfrm>
      </p:grpSpPr>
      <p:sp>
        <p:nvSpPr>
          <p:cNvPr id="154" name="Google Shape;154;p37"/>
          <p:cNvSpPr/>
          <p:nvPr/>
        </p:nvSpPr>
        <p:spPr>
          <a:xfrm>
            <a:off x="0" y="0"/>
            <a:ext cx="12192000" cy="160934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55" name="Google Shape;155;p37"/>
          <p:cNvGrpSpPr/>
          <p:nvPr/>
        </p:nvGrpSpPr>
        <p:grpSpPr>
          <a:xfrm>
            <a:off x="-208788" y="0"/>
            <a:ext cx="12609576" cy="2174490"/>
            <a:chOff x="0" y="5043119"/>
            <a:chExt cx="12192000" cy="1814883"/>
          </a:xfrm>
        </p:grpSpPr>
        <p:pic>
          <p:nvPicPr>
            <p:cNvPr id="156" name="Google Shape;156;p37"/>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57" name="Google Shape;157;p37"/>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58" name="Google Shape;158;p37"/>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59" name="Google Shape;159;p37"/>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0" name="Google Shape;160;p37"/>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 name="Google Shape;161;p37"/>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2" name="Google Shape;162;p37"/>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400"/>
              <a:buNone/>
              <a:defRPr sz="2400" b="1">
                <a:solidFill>
                  <a:schemeClr val="accen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 name="Google Shape;163;p37"/>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1"/>
              </a:buClr>
              <a:buSzPts val="2400"/>
              <a:buChar char="•"/>
              <a:defRPr sz="2400">
                <a:solidFill>
                  <a:schemeClr val="dk1"/>
                </a:solidFill>
              </a:defRPr>
            </a:lvl1pPr>
            <a:lvl2pPr marL="914400" lvl="1" indent="-381000" algn="l">
              <a:lnSpc>
                <a:spcPct val="90000"/>
              </a:lnSpc>
              <a:spcBef>
                <a:spcPts val="500"/>
              </a:spcBef>
              <a:spcAft>
                <a:spcPts val="0"/>
              </a:spcAft>
              <a:buClr>
                <a:schemeClr val="accent1"/>
              </a:buClr>
              <a:buSzPts val="2400"/>
              <a:buChar char="•"/>
              <a:defRPr sz="2400">
                <a:solidFill>
                  <a:schemeClr val="dk1"/>
                </a:solidFill>
              </a:defRPr>
            </a:lvl2pPr>
            <a:lvl3pPr marL="1371600" lvl="2" indent="-381000" algn="l">
              <a:lnSpc>
                <a:spcPct val="90000"/>
              </a:lnSpc>
              <a:spcBef>
                <a:spcPts val="500"/>
              </a:spcBef>
              <a:spcAft>
                <a:spcPts val="0"/>
              </a:spcAft>
              <a:buClr>
                <a:schemeClr val="accent1"/>
              </a:buClr>
              <a:buSzPts val="2400"/>
              <a:buChar char="•"/>
              <a:defRPr sz="2400">
                <a:solidFill>
                  <a:schemeClr val="dk1"/>
                </a:solidFill>
              </a:defRPr>
            </a:lvl3pPr>
            <a:lvl4pPr marL="1828800" lvl="3" indent="-381000" algn="l">
              <a:lnSpc>
                <a:spcPct val="90000"/>
              </a:lnSpc>
              <a:spcBef>
                <a:spcPts val="500"/>
              </a:spcBef>
              <a:spcAft>
                <a:spcPts val="0"/>
              </a:spcAft>
              <a:buClr>
                <a:schemeClr val="accent1"/>
              </a:buClr>
              <a:buSzPts val="2400"/>
              <a:buChar char="•"/>
              <a:defRPr sz="2400">
                <a:solidFill>
                  <a:schemeClr val="dk1"/>
                </a:solidFill>
              </a:defRPr>
            </a:lvl4pPr>
            <a:lvl5pPr marL="2286000" lvl="4" indent="-381000" algn="l">
              <a:lnSpc>
                <a:spcPct val="90000"/>
              </a:lnSpc>
              <a:spcBef>
                <a:spcPts val="500"/>
              </a:spcBef>
              <a:spcAft>
                <a:spcPts val="0"/>
              </a:spcAft>
              <a:buClr>
                <a:schemeClr val="accent1"/>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4" name="Google Shape;164;p37"/>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400"/>
              <a:buNone/>
              <a:defRPr sz="2400" b="1">
                <a:solidFill>
                  <a:schemeClr val="accen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5" name="Google Shape;165;p37"/>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1"/>
              </a:buClr>
              <a:buSzPts val="2400"/>
              <a:buChar char="•"/>
              <a:defRPr sz="2400">
                <a:solidFill>
                  <a:schemeClr val="dk1"/>
                </a:solidFill>
              </a:defRPr>
            </a:lvl1pPr>
            <a:lvl2pPr marL="914400" lvl="1" indent="-381000" algn="l">
              <a:lnSpc>
                <a:spcPct val="90000"/>
              </a:lnSpc>
              <a:spcBef>
                <a:spcPts val="500"/>
              </a:spcBef>
              <a:spcAft>
                <a:spcPts val="0"/>
              </a:spcAft>
              <a:buClr>
                <a:schemeClr val="accent1"/>
              </a:buClr>
              <a:buSzPts val="2400"/>
              <a:buChar char="•"/>
              <a:defRPr sz="2400">
                <a:solidFill>
                  <a:schemeClr val="dk1"/>
                </a:solidFill>
              </a:defRPr>
            </a:lvl2pPr>
            <a:lvl3pPr marL="1371600" lvl="2" indent="-381000" algn="l">
              <a:lnSpc>
                <a:spcPct val="90000"/>
              </a:lnSpc>
              <a:spcBef>
                <a:spcPts val="500"/>
              </a:spcBef>
              <a:spcAft>
                <a:spcPts val="0"/>
              </a:spcAft>
              <a:buClr>
                <a:schemeClr val="accent1"/>
              </a:buClr>
              <a:buSzPts val="2400"/>
              <a:buChar char="•"/>
              <a:defRPr sz="2400">
                <a:solidFill>
                  <a:schemeClr val="dk1"/>
                </a:solidFill>
              </a:defRPr>
            </a:lvl3pPr>
            <a:lvl4pPr marL="1828800" lvl="3" indent="-381000" algn="l">
              <a:lnSpc>
                <a:spcPct val="90000"/>
              </a:lnSpc>
              <a:spcBef>
                <a:spcPts val="500"/>
              </a:spcBef>
              <a:spcAft>
                <a:spcPts val="0"/>
              </a:spcAft>
              <a:buClr>
                <a:schemeClr val="accent1"/>
              </a:buClr>
              <a:buSzPts val="2400"/>
              <a:buChar char="•"/>
              <a:defRPr sz="2400">
                <a:solidFill>
                  <a:schemeClr val="dk1"/>
                </a:solidFill>
              </a:defRPr>
            </a:lvl4pPr>
            <a:lvl5pPr marL="2286000" lvl="4" indent="-381000" algn="l">
              <a:lnSpc>
                <a:spcPct val="90000"/>
              </a:lnSpc>
              <a:spcBef>
                <a:spcPts val="500"/>
              </a:spcBef>
              <a:spcAft>
                <a:spcPts val="0"/>
              </a:spcAft>
              <a:buClr>
                <a:schemeClr val="accent1"/>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mp; Two Column - Teal">
  <p:cSld name="Title &amp; Two Column - Teal">
    <p:spTree>
      <p:nvGrpSpPr>
        <p:cNvPr id="1" name="Shape 166"/>
        <p:cNvGrpSpPr/>
        <p:nvPr/>
      </p:nvGrpSpPr>
      <p:grpSpPr>
        <a:xfrm>
          <a:off x="0" y="0"/>
          <a:ext cx="0" cy="0"/>
          <a:chOff x="0" y="0"/>
          <a:chExt cx="0" cy="0"/>
        </a:xfrm>
      </p:grpSpPr>
      <p:sp>
        <p:nvSpPr>
          <p:cNvPr id="167" name="Google Shape;167;p38"/>
          <p:cNvSpPr/>
          <p:nvPr/>
        </p:nvSpPr>
        <p:spPr>
          <a:xfrm>
            <a:off x="0" y="0"/>
            <a:ext cx="12192000" cy="1609344"/>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68" name="Google Shape;168;p38"/>
          <p:cNvGrpSpPr/>
          <p:nvPr/>
        </p:nvGrpSpPr>
        <p:grpSpPr>
          <a:xfrm>
            <a:off x="-208788" y="0"/>
            <a:ext cx="12609576" cy="2174490"/>
            <a:chOff x="0" y="5043119"/>
            <a:chExt cx="12192000" cy="1814883"/>
          </a:xfrm>
        </p:grpSpPr>
        <p:pic>
          <p:nvPicPr>
            <p:cNvPr id="169" name="Google Shape;169;p38"/>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70" name="Google Shape;170;p38"/>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71" name="Google Shape;171;p38"/>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72" name="Google Shape;172;p38"/>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3" name="Google Shape;173;p38"/>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4" name="Google Shape;174;p38"/>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5" name="Google Shape;175;p38"/>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400"/>
              <a:buNone/>
              <a:defRPr sz="2400" b="1">
                <a:solidFill>
                  <a:schemeClr val="accent6"/>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 name="Google Shape;176;p38"/>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6"/>
              </a:buClr>
              <a:buSzPts val="2400"/>
              <a:buChar char="•"/>
              <a:defRPr sz="2400">
                <a:solidFill>
                  <a:schemeClr val="dk1"/>
                </a:solidFill>
              </a:defRPr>
            </a:lvl1pPr>
            <a:lvl2pPr marL="914400" lvl="1" indent="-381000" algn="l">
              <a:lnSpc>
                <a:spcPct val="90000"/>
              </a:lnSpc>
              <a:spcBef>
                <a:spcPts val="500"/>
              </a:spcBef>
              <a:spcAft>
                <a:spcPts val="0"/>
              </a:spcAft>
              <a:buClr>
                <a:schemeClr val="accent6"/>
              </a:buClr>
              <a:buSzPts val="2400"/>
              <a:buChar char="•"/>
              <a:defRPr sz="2400">
                <a:solidFill>
                  <a:schemeClr val="dk1"/>
                </a:solidFill>
              </a:defRPr>
            </a:lvl2pPr>
            <a:lvl3pPr marL="1371600" lvl="2" indent="-381000" algn="l">
              <a:lnSpc>
                <a:spcPct val="90000"/>
              </a:lnSpc>
              <a:spcBef>
                <a:spcPts val="500"/>
              </a:spcBef>
              <a:spcAft>
                <a:spcPts val="0"/>
              </a:spcAft>
              <a:buClr>
                <a:schemeClr val="accent6"/>
              </a:buClr>
              <a:buSzPts val="2400"/>
              <a:buChar char="•"/>
              <a:defRPr sz="2400">
                <a:solidFill>
                  <a:schemeClr val="dk1"/>
                </a:solidFill>
              </a:defRPr>
            </a:lvl3pPr>
            <a:lvl4pPr marL="1828800" lvl="3" indent="-381000" algn="l">
              <a:lnSpc>
                <a:spcPct val="90000"/>
              </a:lnSpc>
              <a:spcBef>
                <a:spcPts val="500"/>
              </a:spcBef>
              <a:spcAft>
                <a:spcPts val="0"/>
              </a:spcAft>
              <a:buClr>
                <a:schemeClr val="accent6"/>
              </a:buClr>
              <a:buSzPts val="2400"/>
              <a:buChar char="•"/>
              <a:defRPr sz="2400">
                <a:solidFill>
                  <a:schemeClr val="dk1"/>
                </a:solidFill>
              </a:defRPr>
            </a:lvl4pPr>
            <a:lvl5pPr marL="2286000" lvl="4" indent="-381000" algn="l">
              <a:lnSpc>
                <a:spcPct val="90000"/>
              </a:lnSpc>
              <a:spcBef>
                <a:spcPts val="500"/>
              </a:spcBef>
              <a:spcAft>
                <a:spcPts val="0"/>
              </a:spcAft>
              <a:buClr>
                <a:schemeClr val="accent6"/>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7" name="Google Shape;177;p38"/>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400"/>
              <a:buNone/>
              <a:defRPr sz="2400" b="1">
                <a:solidFill>
                  <a:schemeClr val="accent6"/>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8" name="Google Shape;178;p38"/>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6"/>
              </a:buClr>
              <a:buSzPts val="2400"/>
              <a:buChar char="•"/>
              <a:defRPr sz="2400">
                <a:solidFill>
                  <a:schemeClr val="dk1"/>
                </a:solidFill>
              </a:defRPr>
            </a:lvl1pPr>
            <a:lvl2pPr marL="914400" lvl="1" indent="-381000" algn="l">
              <a:lnSpc>
                <a:spcPct val="90000"/>
              </a:lnSpc>
              <a:spcBef>
                <a:spcPts val="500"/>
              </a:spcBef>
              <a:spcAft>
                <a:spcPts val="0"/>
              </a:spcAft>
              <a:buClr>
                <a:schemeClr val="accent6"/>
              </a:buClr>
              <a:buSzPts val="2400"/>
              <a:buChar char="•"/>
              <a:defRPr sz="2400">
                <a:solidFill>
                  <a:schemeClr val="dk1"/>
                </a:solidFill>
              </a:defRPr>
            </a:lvl2pPr>
            <a:lvl3pPr marL="1371600" lvl="2" indent="-381000" algn="l">
              <a:lnSpc>
                <a:spcPct val="90000"/>
              </a:lnSpc>
              <a:spcBef>
                <a:spcPts val="500"/>
              </a:spcBef>
              <a:spcAft>
                <a:spcPts val="0"/>
              </a:spcAft>
              <a:buClr>
                <a:schemeClr val="accent6"/>
              </a:buClr>
              <a:buSzPts val="2400"/>
              <a:buChar char="•"/>
              <a:defRPr sz="2400">
                <a:solidFill>
                  <a:schemeClr val="dk1"/>
                </a:solidFill>
              </a:defRPr>
            </a:lvl3pPr>
            <a:lvl4pPr marL="1828800" lvl="3" indent="-381000" algn="l">
              <a:lnSpc>
                <a:spcPct val="90000"/>
              </a:lnSpc>
              <a:spcBef>
                <a:spcPts val="500"/>
              </a:spcBef>
              <a:spcAft>
                <a:spcPts val="0"/>
              </a:spcAft>
              <a:buClr>
                <a:schemeClr val="accent6"/>
              </a:buClr>
              <a:buSzPts val="2400"/>
              <a:buChar char="•"/>
              <a:defRPr sz="2400">
                <a:solidFill>
                  <a:schemeClr val="dk1"/>
                </a:solidFill>
              </a:defRPr>
            </a:lvl4pPr>
            <a:lvl5pPr marL="2286000" lvl="4" indent="-381000" algn="l">
              <a:lnSpc>
                <a:spcPct val="90000"/>
              </a:lnSpc>
              <a:spcBef>
                <a:spcPts val="500"/>
              </a:spcBef>
              <a:spcAft>
                <a:spcPts val="0"/>
              </a:spcAft>
              <a:buClr>
                <a:schemeClr val="accent6"/>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79"/>
        <p:cNvGrpSpPr/>
        <p:nvPr/>
      </p:nvGrpSpPr>
      <p:grpSpPr>
        <a:xfrm>
          <a:off x="0" y="0"/>
          <a:ext cx="0" cy="0"/>
          <a:chOff x="0" y="0"/>
          <a:chExt cx="0" cy="0"/>
        </a:xfrm>
      </p:grpSpPr>
      <p:sp>
        <p:nvSpPr>
          <p:cNvPr id="180" name="Google Shape;180;p39"/>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81" name="Google Shape;181;p39"/>
          <p:cNvGrpSpPr/>
          <p:nvPr/>
        </p:nvGrpSpPr>
        <p:grpSpPr>
          <a:xfrm>
            <a:off x="-208788" y="0"/>
            <a:ext cx="12609576" cy="2174490"/>
            <a:chOff x="0" y="5043119"/>
            <a:chExt cx="12192000" cy="1814883"/>
          </a:xfrm>
        </p:grpSpPr>
        <p:pic>
          <p:nvPicPr>
            <p:cNvPr id="182" name="Google Shape;182;p39"/>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83" name="Google Shape;183;p39"/>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84" name="Google Shape;184;p39"/>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5" name="Google Shape;185;p39"/>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6" name="Google Shape;186;p39"/>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7" name="Google Shape;187;p39"/>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39"/>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39"/>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39"/>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39"/>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92"/>
        <p:cNvGrpSpPr/>
        <p:nvPr/>
      </p:nvGrpSpPr>
      <p:grpSpPr>
        <a:xfrm>
          <a:off x="0" y="0"/>
          <a:ext cx="0" cy="0"/>
          <a:chOff x="0" y="0"/>
          <a:chExt cx="0" cy="0"/>
        </a:xfrm>
      </p:grpSpPr>
      <p:sp>
        <p:nvSpPr>
          <p:cNvPr id="193" name="Google Shape;193;p40"/>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4" name="Google Shape;194;p40"/>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5" name="Google Shape;195;p40"/>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96" name="Google Shape;196;p40"/>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197" name="Google Shape;197;p40"/>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8" name="Google Shape;198;p40"/>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199"/>
        <p:cNvGrpSpPr/>
        <p:nvPr/>
      </p:nvGrpSpPr>
      <p:grpSpPr>
        <a:xfrm>
          <a:off x="0" y="0"/>
          <a:ext cx="0" cy="0"/>
          <a:chOff x="0" y="0"/>
          <a:chExt cx="0" cy="0"/>
        </a:xfrm>
      </p:grpSpPr>
      <p:sp>
        <p:nvSpPr>
          <p:cNvPr id="200" name="Google Shape;200;p41"/>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1" name="Google Shape;201;p41"/>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2" name="Google Shape;202;p41"/>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03" name="Google Shape;203;p41"/>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04" name="Google Shape;204;p41"/>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5" name="Google Shape;205;p41"/>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06"/>
        <p:cNvGrpSpPr/>
        <p:nvPr/>
      </p:nvGrpSpPr>
      <p:grpSpPr>
        <a:xfrm>
          <a:off x="0" y="0"/>
          <a:ext cx="0" cy="0"/>
          <a:chOff x="0" y="0"/>
          <a:chExt cx="0" cy="0"/>
        </a:xfrm>
      </p:grpSpPr>
      <p:sp>
        <p:nvSpPr>
          <p:cNvPr id="207" name="Google Shape;207;p42"/>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8" name="Google Shape;208;p42"/>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09" name="Google Shape;209;p42"/>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0" name="Google Shape;210;p4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1" name="Google Shape;211;p4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12"/>
        <p:cNvGrpSpPr/>
        <p:nvPr/>
      </p:nvGrpSpPr>
      <p:grpSpPr>
        <a:xfrm>
          <a:off x="0" y="0"/>
          <a:ext cx="0" cy="0"/>
          <a:chOff x="0" y="0"/>
          <a:chExt cx="0" cy="0"/>
        </a:xfrm>
      </p:grpSpPr>
      <p:sp>
        <p:nvSpPr>
          <p:cNvPr id="213" name="Google Shape;213;p43"/>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4" name="Google Shape;214;p43"/>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5" name="Google Shape;215;p43"/>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16" name="Google Shape;216;p43"/>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7" name="Google Shape;217;p4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8" name="Google Shape;218;p4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p17"/>
          <p:cNvSpPr/>
          <p:nvPr/>
        </p:nvSpPr>
        <p:spPr>
          <a:xfrm>
            <a:off x="0" y="0"/>
            <a:ext cx="12192000" cy="6858000"/>
          </a:xfrm>
          <a:prstGeom prst="rect">
            <a:avLst/>
          </a:prstGeom>
          <a:solidFill>
            <a:srgbClr val="35B2B4">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 name="Google Shape;24;p17"/>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17"/>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19"/>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18"/>
          <p:cNvSpPr/>
          <p:nvPr/>
        </p:nvSpPr>
        <p:spPr>
          <a:xfrm>
            <a:off x="0" y="0"/>
            <a:ext cx="12192000" cy="6858000"/>
          </a:xfrm>
          <a:prstGeom prst="rect">
            <a:avLst/>
          </a:prstGeom>
          <a:solidFill>
            <a:srgbClr val="97467D">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 name="Google Shape;28;p18"/>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18"/>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18"/>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19"/>
          <p:cNvSpPr/>
          <p:nvPr/>
        </p:nvSpPr>
        <p:spPr>
          <a:xfrm>
            <a:off x="0" y="0"/>
            <a:ext cx="12192000" cy="6858000"/>
          </a:xfrm>
          <a:prstGeom prst="rect">
            <a:avLst/>
          </a:prstGeom>
          <a:solidFill>
            <a:srgbClr val="95CD7A">
              <a:alpha val="7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3" name="Google Shape;33;p1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1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19"/>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36"/>
        <p:cNvGrpSpPr/>
        <p:nvPr/>
      </p:nvGrpSpPr>
      <p:grpSpPr>
        <a:xfrm>
          <a:off x="0" y="0"/>
          <a:ext cx="0" cy="0"/>
          <a:chOff x="0" y="0"/>
          <a:chExt cx="0" cy="0"/>
        </a:xfrm>
      </p:grpSpPr>
      <p:sp>
        <p:nvSpPr>
          <p:cNvPr id="37" name="Google Shape;37;p20"/>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38" name="Google Shape;38;p20"/>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39" name="Google Shape;39;p20"/>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0" name="Google Shape;40;p20"/>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0"/>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plit - Blue">
  <p:cSld name="Split - Blue">
    <p:spTree>
      <p:nvGrpSpPr>
        <p:cNvPr id="1" name="Shape 42"/>
        <p:cNvGrpSpPr/>
        <p:nvPr/>
      </p:nvGrpSpPr>
      <p:grpSpPr>
        <a:xfrm>
          <a:off x="0" y="0"/>
          <a:ext cx="0" cy="0"/>
          <a:chOff x="0" y="0"/>
          <a:chExt cx="0" cy="0"/>
        </a:xfrm>
      </p:grpSpPr>
      <p:sp>
        <p:nvSpPr>
          <p:cNvPr id="43" name="Google Shape;43;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Google Shape;44;p21"/>
          <p:cNvSpPr/>
          <p:nvPr/>
        </p:nvSpPr>
        <p:spPr>
          <a:xfrm>
            <a:off x="0" y="0"/>
            <a:ext cx="357254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16794"/>
              </a:solidFill>
              <a:latin typeface="Calibri"/>
              <a:ea typeface="Calibri"/>
              <a:cs typeface="Calibri"/>
              <a:sym typeface="Calibri"/>
            </a:endParaRPr>
          </a:p>
        </p:txBody>
      </p:sp>
      <p:pic>
        <p:nvPicPr>
          <p:cNvPr id="45" name="Google Shape;45;p21"/>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46" name="Google Shape;46;p21"/>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26794"/>
              </a:buClr>
              <a:buSzPts val="3200"/>
              <a:buNone/>
              <a:defRPr sz="3200" b="1">
                <a:solidFill>
                  <a:srgbClr val="026794"/>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21"/>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1"/>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plit - Purple">
  <p:cSld name="Split - Purple">
    <p:spTree>
      <p:nvGrpSpPr>
        <p:cNvPr id="1" name="Shape 49"/>
        <p:cNvGrpSpPr/>
        <p:nvPr/>
      </p:nvGrpSpPr>
      <p:grpSpPr>
        <a:xfrm>
          <a:off x="0" y="0"/>
          <a:ext cx="0" cy="0"/>
          <a:chOff x="0" y="0"/>
          <a:chExt cx="0" cy="0"/>
        </a:xfrm>
      </p:grpSpPr>
      <p:sp>
        <p:nvSpPr>
          <p:cNvPr id="50" name="Google Shape;50;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22"/>
          <p:cNvSpPr/>
          <p:nvPr/>
        </p:nvSpPr>
        <p:spPr>
          <a:xfrm>
            <a:off x="0" y="0"/>
            <a:ext cx="357254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16794"/>
              </a:solidFill>
              <a:latin typeface="Calibri"/>
              <a:ea typeface="Calibri"/>
              <a:cs typeface="Calibri"/>
              <a:sym typeface="Calibri"/>
            </a:endParaRPr>
          </a:p>
        </p:txBody>
      </p:sp>
      <p:pic>
        <p:nvPicPr>
          <p:cNvPr id="52" name="Google Shape;52;p22"/>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53" name="Google Shape;53;p22"/>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26794"/>
              </a:buClr>
              <a:buSzPts val="3200"/>
              <a:buNone/>
              <a:defRPr sz="3200" b="1">
                <a:solidFill>
                  <a:srgbClr val="026794"/>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22"/>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22"/>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56"/>
        <p:cNvGrpSpPr/>
        <p:nvPr/>
      </p:nvGrpSpPr>
      <p:grpSpPr>
        <a:xfrm>
          <a:off x="0" y="0"/>
          <a:ext cx="0" cy="0"/>
          <a:chOff x="0" y="0"/>
          <a:chExt cx="0" cy="0"/>
        </a:xfrm>
      </p:grpSpPr>
      <p:sp>
        <p:nvSpPr>
          <p:cNvPr id="57" name="Google Shape;5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23"/>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16794"/>
              </a:solidFill>
              <a:latin typeface="Calibri"/>
              <a:ea typeface="Calibri"/>
              <a:cs typeface="Calibri"/>
              <a:sym typeface="Calibri"/>
            </a:endParaRPr>
          </a:p>
        </p:txBody>
      </p:sp>
      <p:pic>
        <p:nvPicPr>
          <p:cNvPr id="59" name="Google Shape;59;p23"/>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60" name="Google Shape;60;p23"/>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3200"/>
              <a:buNone/>
              <a:defRPr sz="3200" b="1">
                <a:solidFill>
                  <a:schemeClr val="accent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23"/>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23"/>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18/10/relationships/comments" Target="../comments/modernComment_107_0.xm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
          <p:cNvSpPr/>
          <p:nvPr/>
        </p:nvSpPr>
        <p:spPr>
          <a:xfrm>
            <a:off x="4512366" y="3588025"/>
            <a:ext cx="7679634" cy="291133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25" name="Google Shape;225;p1"/>
          <p:cNvPicPr preferRelativeResize="0"/>
          <p:nvPr/>
        </p:nvPicPr>
        <p:blipFill rotWithShape="1">
          <a:blip r:embed="rId3">
            <a:alphaModFix/>
          </a:blip>
          <a:srcRect/>
          <a:stretch/>
        </p:blipFill>
        <p:spPr>
          <a:xfrm>
            <a:off x="4512366" y="4323522"/>
            <a:ext cx="7629434" cy="2175836"/>
          </a:xfrm>
          <a:prstGeom prst="rect">
            <a:avLst/>
          </a:prstGeom>
          <a:noFill/>
          <a:ln>
            <a:noFill/>
          </a:ln>
        </p:spPr>
      </p:pic>
      <p:sp>
        <p:nvSpPr>
          <p:cNvPr id="226" name="Google Shape;226;p1"/>
          <p:cNvSpPr txBox="1"/>
          <p:nvPr/>
        </p:nvSpPr>
        <p:spPr>
          <a:xfrm>
            <a:off x="5036708" y="358642"/>
            <a:ext cx="6580750" cy="2156254"/>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35B2B4"/>
              </a:buClr>
              <a:buSzPts val="4400"/>
              <a:buFont typeface="Arial"/>
              <a:buNone/>
            </a:pPr>
            <a:r>
              <a:rPr lang="en-US" sz="4400" b="1" i="0" u="none" strike="noStrike" cap="none">
                <a:solidFill>
                  <a:srgbClr val="35B2B4"/>
                </a:solidFill>
                <a:latin typeface="Helvetica Neue"/>
                <a:ea typeface="Helvetica Neue"/>
                <a:cs typeface="Helvetica Neue"/>
                <a:sym typeface="Helvetica Neue"/>
              </a:rPr>
              <a:t>TRAINING PACKAGE </a:t>
            </a:r>
            <a:endParaRPr/>
          </a:p>
          <a:p>
            <a:pPr marL="0" marR="0" lvl="0" indent="0" algn="r" rtl="0">
              <a:lnSpc>
                <a:spcPct val="90000"/>
              </a:lnSpc>
              <a:spcBef>
                <a:spcPts val="1000"/>
              </a:spcBef>
              <a:spcAft>
                <a:spcPts val="0"/>
              </a:spcAft>
              <a:buClr>
                <a:schemeClr val="dk1"/>
              </a:buClr>
              <a:buSzPts val="3600"/>
              <a:buFont typeface="Arial"/>
              <a:buNone/>
            </a:pPr>
            <a:endParaRPr sz="3600" b="1" i="0" u="none" strike="noStrike" cap="none">
              <a:solidFill>
                <a:srgbClr val="405E79"/>
              </a:solidFill>
              <a:latin typeface="Helvetica Neue"/>
              <a:ea typeface="Helvetica Neue"/>
              <a:cs typeface="Helvetica Neue"/>
              <a:sym typeface="Helvetica Neue"/>
            </a:endParaRPr>
          </a:p>
          <a:p>
            <a:pPr marL="0" marR="0" lvl="0" indent="0" algn="r" rtl="0">
              <a:lnSpc>
                <a:spcPct val="90000"/>
              </a:lnSpc>
              <a:spcBef>
                <a:spcPts val="1000"/>
              </a:spcBef>
              <a:spcAft>
                <a:spcPts val="0"/>
              </a:spcAft>
              <a:buClr>
                <a:srgbClr val="AC6B97"/>
              </a:buClr>
              <a:buSzPts val="3600"/>
              <a:buFont typeface="Arial"/>
              <a:buNone/>
            </a:pPr>
            <a:r>
              <a:rPr lang="en-US" sz="3600" b="1" i="0" u="none" strike="noStrike" cap="none">
                <a:solidFill>
                  <a:srgbClr val="AC6B97"/>
                </a:solidFill>
                <a:latin typeface="Helvetica Neue"/>
                <a:ea typeface="Helvetica Neue"/>
                <a:cs typeface="Helvetica Neue"/>
                <a:sym typeface="Helvetica Neue"/>
              </a:rPr>
              <a:t>INTERAGENCY TOOLKIT: PREVENTING AND RESPONDING TO CHILD LABOUR IN HUMANITARIAN ACTION  </a:t>
            </a:r>
            <a:endParaRPr sz="3600" b="1" i="0" u="none" strike="noStrike" cap="none">
              <a:solidFill>
                <a:srgbClr val="AC6B97"/>
              </a:solidFill>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9"/>
          <p:cNvSpPr txBox="1">
            <a:spLocks noGrp="1"/>
          </p:cNvSpPr>
          <p:nvPr>
            <p:ph type="body" idx="1"/>
          </p:nvPr>
        </p:nvSpPr>
        <p:spPr>
          <a:xfrm>
            <a:off x="5365150" y="528638"/>
            <a:ext cx="4771638" cy="85165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26794"/>
              </a:buClr>
              <a:buSzPts val="3800"/>
              <a:buNone/>
            </a:pPr>
            <a:r>
              <a:rPr lang="en-US" sz="3800"/>
              <a:t>OVERALL AGENDA</a:t>
            </a:r>
            <a:endParaRPr/>
          </a:p>
        </p:txBody>
      </p:sp>
      <p:sp>
        <p:nvSpPr>
          <p:cNvPr id="292" name="Google Shape;292;p9"/>
          <p:cNvSpPr txBox="1">
            <a:spLocks noGrp="1"/>
          </p:cNvSpPr>
          <p:nvPr>
            <p:ph type="body" idx="3"/>
          </p:nvPr>
        </p:nvSpPr>
        <p:spPr>
          <a:xfrm>
            <a:off x="1" y="528638"/>
            <a:ext cx="3558746"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US"/>
              <a:t>AGENDA </a:t>
            </a:r>
            <a:endParaRPr/>
          </a:p>
        </p:txBody>
      </p:sp>
      <p:graphicFrame>
        <p:nvGraphicFramePr>
          <p:cNvPr id="293" name="Google Shape;293;p9"/>
          <p:cNvGraphicFramePr/>
          <p:nvPr/>
        </p:nvGraphicFramePr>
        <p:xfrm>
          <a:off x="4100513" y="2001794"/>
          <a:ext cx="7300925" cy="4052100"/>
        </p:xfrm>
        <a:graphic>
          <a:graphicData uri="http://schemas.openxmlformats.org/drawingml/2006/table">
            <a:tbl>
              <a:tblPr firstRow="1" bandRow="1">
                <a:noFill/>
                <a:tableStyleId>{1D0B68A1-D247-4B71-9BF8-E70B4C845B49}</a:tableStyleId>
              </a:tblPr>
              <a:tblGrid>
                <a:gridCol w="2594325">
                  <a:extLst>
                    <a:ext uri="{9D8B030D-6E8A-4147-A177-3AD203B41FA5}">
                      <a16:colId xmlns:a16="http://schemas.microsoft.com/office/drawing/2014/main" val="20000"/>
                    </a:ext>
                  </a:extLst>
                </a:gridCol>
                <a:gridCol w="4706600">
                  <a:extLst>
                    <a:ext uri="{9D8B030D-6E8A-4147-A177-3AD203B41FA5}">
                      <a16:colId xmlns:a16="http://schemas.microsoft.com/office/drawing/2014/main" val="20001"/>
                    </a:ext>
                  </a:extLst>
                </a:gridCol>
              </a:tblGrid>
              <a:tr h="1013025">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ctr" rtl="0">
                        <a:spcBef>
                          <a:spcPts val="0"/>
                        </a:spcBef>
                        <a:spcAft>
                          <a:spcPts val="0"/>
                        </a:spcAft>
                        <a:buNone/>
                      </a:pPr>
                      <a:r>
                        <a:rPr lang="en-US" sz="2800"/>
                        <a:t>CONTENT OVERVIEW</a:t>
                      </a:r>
                      <a:endParaRPr/>
                    </a:p>
                  </a:txBody>
                  <a:tcPr marL="91450" marR="91450" marT="45725" marB="45725" anchor="ctr"/>
                </a:tc>
                <a:extLst>
                  <a:ext uri="{0D108BD9-81ED-4DB2-BD59-A6C34878D82A}">
                    <a16:rowId xmlns:a16="http://schemas.microsoft.com/office/drawing/2014/main" val="10000"/>
                  </a:ext>
                </a:extLst>
              </a:tr>
              <a:tr h="1013025">
                <a:tc>
                  <a:txBody>
                    <a:bodyPr/>
                    <a:lstStyle/>
                    <a:p>
                      <a:pPr marL="0" marR="0" lvl="0" indent="0" algn="ctr" rtl="0">
                        <a:spcBef>
                          <a:spcPts val="0"/>
                        </a:spcBef>
                        <a:spcAft>
                          <a:spcPts val="0"/>
                        </a:spcAft>
                        <a:buNone/>
                      </a:pPr>
                      <a:r>
                        <a:rPr lang="en-US" sz="2800" b="1"/>
                        <a:t>DAY 1</a:t>
                      </a:r>
                      <a:endParaRPr/>
                    </a:p>
                  </a:txBody>
                  <a:tcPr marL="91450" marR="91450" marT="45725" marB="45725" anchor="ctr"/>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1"/>
                  </a:ext>
                </a:extLst>
              </a:tr>
              <a:tr h="1013025">
                <a:tc>
                  <a:txBody>
                    <a:bodyPr/>
                    <a:lstStyle/>
                    <a:p>
                      <a:pPr marL="0" marR="0" lvl="0" indent="0" algn="ctr" rtl="0">
                        <a:spcBef>
                          <a:spcPts val="0"/>
                        </a:spcBef>
                        <a:spcAft>
                          <a:spcPts val="0"/>
                        </a:spcAft>
                        <a:buNone/>
                      </a:pPr>
                      <a:r>
                        <a:rPr lang="en-US" sz="2800" b="1"/>
                        <a:t>DAY 2</a:t>
                      </a:r>
                      <a:endParaRPr/>
                    </a:p>
                  </a:txBody>
                  <a:tcPr marL="91450" marR="91450" marT="45725" marB="45725" anchor="ctr"/>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2"/>
                  </a:ext>
                </a:extLst>
              </a:tr>
              <a:tr h="1013025">
                <a:tc>
                  <a:txBody>
                    <a:bodyPr/>
                    <a:lstStyle/>
                    <a:p>
                      <a:pPr marL="0" marR="0" lvl="0" indent="0" algn="ctr" rtl="0">
                        <a:spcBef>
                          <a:spcPts val="0"/>
                        </a:spcBef>
                        <a:spcAft>
                          <a:spcPts val="0"/>
                        </a:spcAft>
                        <a:buNone/>
                      </a:pPr>
                      <a:r>
                        <a:rPr lang="en-US" sz="2800" b="1"/>
                        <a:t>DAY 3</a:t>
                      </a:r>
                      <a:endParaRPr/>
                    </a:p>
                  </a:txBody>
                  <a:tcPr marL="91450" marR="91450" marT="45725" marB="45725" anchor="ctr"/>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3"/>
                  </a:ext>
                </a:extLst>
              </a:tr>
            </a:tbl>
          </a:graphicData>
        </a:graphic>
      </p:graphicFrame>
      <p:pic>
        <p:nvPicPr>
          <p:cNvPr id="294" name="Google Shape;294;p9" descr="A picture containing shape&#10;&#10;Description automatically generated"/>
          <p:cNvPicPr preferRelativeResize="0"/>
          <p:nvPr/>
        </p:nvPicPr>
        <p:blipFill rotWithShape="1">
          <a:blip r:embed="rId3">
            <a:alphaModFix/>
          </a:blip>
          <a:srcRect/>
          <a:stretch/>
        </p:blipFill>
        <p:spPr>
          <a:xfrm>
            <a:off x="10597508" y="266445"/>
            <a:ext cx="1310075" cy="127158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10"/>
          <p:cNvSpPr txBox="1">
            <a:spLocks noGrp="1"/>
          </p:cNvSpPr>
          <p:nvPr>
            <p:ph type="body" idx="1"/>
          </p:nvPr>
        </p:nvSpPr>
        <p:spPr>
          <a:xfrm>
            <a:off x="5206635" y="434611"/>
            <a:ext cx="5138093" cy="68232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6"/>
              </a:buClr>
              <a:buSzPts val="3600"/>
              <a:buNone/>
            </a:pPr>
            <a:r>
              <a:rPr lang="en-US" sz="3600"/>
              <a:t>AGENDA FOR TODAY </a:t>
            </a:r>
            <a:endParaRPr/>
          </a:p>
        </p:txBody>
      </p:sp>
      <p:sp>
        <p:nvSpPr>
          <p:cNvPr id="300" name="Google Shape;300;p10"/>
          <p:cNvSpPr txBox="1">
            <a:spLocks noGrp="1"/>
          </p:cNvSpPr>
          <p:nvPr>
            <p:ph type="body" idx="3"/>
          </p:nvPr>
        </p:nvSpPr>
        <p:spPr>
          <a:xfrm>
            <a:off x="197709" y="528638"/>
            <a:ext cx="3361038"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500"/>
              <a:buNone/>
            </a:pPr>
            <a:r>
              <a:rPr lang="en-US" sz="3500"/>
              <a:t>AGENDA</a:t>
            </a:r>
            <a:endParaRPr/>
          </a:p>
        </p:txBody>
      </p:sp>
      <p:graphicFrame>
        <p:nvGraphicFramePr>
          <p:cNvPr id="301" name="Google Shape;301;p10"/>
          <p:cNvGraphicFramePr/>
          <p:nvPr/>
        </p:nvGraphicFramePr>
        <p:xfrm>
          <a:off x="4125226" y="1419873"/>
          <a:ext cx="7300925" cy="5093700"/>
        </p:xfrm>
        <a:graphic>
          <a:graphicData uri="http://schemas.openxmlformats.org/drawingml/2006/table">
            <a:tbl>
              <a:tblPr firstRow="1" bandRow="1">
                <a:noFill/>
                <a:tableStyleId>{6EFDF2D9-4788-4836-8EF5-1E1288D560E8}</a:tableStyleId>
              </a:tblPr>
              <a:tblGrid>
                <a:gridCol w="2594325">
                  <a:extLst>
                    <a:ext uri="{9D8B030D-6E8A-4147-A177-3AD203B41FA5}">
                      <a16:colId xmlns:a16="http://schemas.microsoft.com/office/drawing/2014/main" val="20000"/>
                    </a:ext>
                  </a:extLst>
                </a:gridCol>
                <a:gridCol w="4706600">
                  <a:extLst>
                    <a:ext uri="{9D8B030D-6E8A-4147-A177-3AD203B41FA5}">
                      <a16:colId xmlns:a16="http://schemas.microsoft.com/office/drawing/2014/main" val="20001"/>
                    </a:ext>
                  </a:extLst>
                </a:gridCol>
              </a:tblGrid>
              <a:tr h="766300">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ctr" rtl="0">
                        <a:spcBef>
                          <a:spcPts val="0"/>
                        </a:spcBef>
                        <a:spcAft>
                          <a:spcPts val="0"/>
                        </a:spcAft>
                        <a:buNone/>
                      </a:pPr>
                      <a:r>
                        <a:rPr lang="en-US" sz="2800"/>
                        <a:t>OVERVIEW</a:t>
                      </a:r>
                      <a:endParaRPr/>
                    </a:p>
                  </a:txBody>
                  <a:tcPr marL="91450" marR="91450" marT="45725" marB="45725" anchor="ctr"/>
                </a:tc>
                <a:extLst>
                  <a:ext uri="{0D108BD9-81ED-4DB2-BD59-A6C34878D82A}">
                    <a16:rowId xmlns:a16="http://schemas.microsoft.com/office/drawing/2014/main" val="10000"/>
                  </a:ext>
                </a:extLst>
              </a:tr>
              <a:tr h="540925">
                <a:tc>
                  <a:txBody>
                    <a:bodyPr/>
                    <a:lstStyle/>
                    <a:p>
                      <a:pPr marL="0" marR="0" lvl="0" indent="0" algn="l" rtl="0">
                        <a:lnSpc>
                          <a:spcPct val="115000"/>
                        </a:lnSpc>
                        <a:spcBef>
                          <a:spcPts val="0"/>
                        </a:spcBef>
                        <a:spcAft>
                          <a:spcPts val="0"/>
                        </a:spcAft>
                        <a:buNone/>
                      </a:pPr>
                      <a:r>
                        <a:rPr lang="en-US" sz="2800" b="1">
                          <a:latin typeface="Calibri"/>
                          <a:ea typeface="Calibri"/>
                          <a:cs typeface="Calibri"/>
                          <a:sym typeface="Calibri"/>
                        </a:rPr>
                        <a:t>9.00 – 10.00</a:t>
                      </a:r>
                      <a:endParaRPr sz="2800">
                        <a:latin typeface="Calibri"/>
                        <a:ea typeface="Calibri"/>
                        <a:cs typeface="Calibri"/>
                        <a:sym typeface="Calibri"/>
                      </a:endParaRPr>
                    </a:p>
                  </a:txBody>
                  <a:tcPr marL="68575" marR="68575" marT="0" marB="0"/>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1"/>
                  </a:ext>
                </a:extLst>
              </a:tr>
              <a:tr h="540925">
                <a:tc>
                  <a:txBody>
                    <a:bodyPr/>
                    <a:lstStyle/>
                    <a:p>
                      <a:pPr marL="0" marR="0" lvl="0" indent="0" algn="l" rtl="0">
                        <a:lnSpc>
                          <a:spcPct val="115000"/>
                        </a:lnSpc>
                        <a:spcBef>
                          <a:spcPts val="0"/>
                        </a:spcBef>
                        <a:spcAft>
                          <a:spcPts val="0"/>
                        </a:spcAft>
                        <a:buNone/>
                      </a:pPr>
                      <a:r>
                        <a:rPr lang="en-US" sz="2800" b="1">
                          <a:latin typeface="Calibri"/>
                          <a:ea typeface="Calibri"/>
                          <a:cs typeface="Calibri"/>
                          <a:sym typeface="Calibri"/>
                        </a:rPr>
                        <a:t>10.00 – 11.00</a:t>
                      </a:r>
                      <a:endParaRPr sz="2800">
                        <a:latin typeface="Calibri"/>
                        <a:ea typeface="Calibri"/>
                        <a:cs typeface="Calibri"/>
                        <a:sym typeface="Calibri"/>
                      </a:endParaRPr>
                    </a:p>
                  </a:txBody>
                  <a:tcPr marL="68575" marR="68575" marT="0" marB="0"/>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2"/>
                  </a:ext>
                </a:extLst>
              </a:tr>
              <a:tr h="540925">
                <a:tc>
                  <a:txBody>
                    <a:bodyPr/>
                    <a:lstStyle/>
                    <a:p>
                      <a:pPr marL="0" marR="0" lvl="0" indent="0" algn="l" rtl="0">
                        <a:lnSpc>
                          <a:spcPct val="115000"/>
                        </a:lnSpc>
                        <a:spcBef>
                          <a:spcPts val="0"/>
                        </a:spcBef>
                        <a:spcAft>
                          <a:spcPts val="0"/>
                        </a:spcAft>
                        <a:buNone/>
                      </a:pPr>
                      <a:r>
                        <a:rPr lang="en-US" sz="2800" b="1">
                          <a:latin typeface="Calibri"/>
                          <a:ea typeface="Calibri"/>
                          <a:cs typeface="Calibri"/>
                          <a:sym typeface="Calibri"/>
                        </a:rPr>
                        <a:t>11.00 – 12.00 </a:t>
                      </a:r>
                      <a:endParaRPr sz="2800">
                        <a:latin typeface="Calibri"/>
                        <a:ea typeface="Calibri"/>
                        <a:cs typeface="Calibri"/>
                        <a:sym typeface="Calibri"/>
                      </a:endParaRPr>
                    </a:p>
                  </a:txBody>
                  <a:tcPr marL="68575" marR="68575" marT="0" marB="0"/>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3"/>
                  </a:ext>
                </a:extLst>
              </a:tr>
              <a:tr h="540925">
                <a:tc>
                  <a:txBody>
                    <a:bodyPr/>
                    <a:lstStyle/>
                    <a:p>
                      <a:pPr marL="0" marR="0" lvl="0" indent="0" algn="l" rtl="0">
                        <a:lnSpc>
                          <a:spcPct val="115000"/>
                        </a:lnSpc>
                        <a:spcBef>
                          <a:spcPts val="0"/>
                        </a:spcBef>
                        <a:spcAft>
                          <a:spcPts val="0"/>
                        </a:spcAft>
                        <a:buNone/>
                      </a:pPr>
                      <a:r>
                        <a:rPr lang="en-US" sz="2800" b="1">
                          <a:latin typeface="Calibri"/>
                          <a:ea typeface="Calibri"/>
                          <a:cs typeface="Calibri"/>
                          <a:sym typeface="Calibri"/>
                        </a:rPr>
                        <a:t>12.00 – 13.00</a:t>
                      </a:r>
                      <a:endParaRPr sz="2800">
                        <a:latin typeface="Calibri"/>
                        <a:ea typeface="Calibri"/>
                        <a:cs typeface="Calibri"/>
                        <a:sym typeface="Calibri"/>
                      </a:endParaRPr>
                    </a:p>
                  </a:txBody>
                  <a:tcPr marL="68575" marR="68575" marT="0" marB="0"/>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4"/>
                  </a:ext>
                </a:extLst>
              </a:tr>
              <a:tr h="540925">
                <a:tc>
                  <a:txBody>
                    <a:bodyPr/>
                    <a:lstStyle/>
                    <a:p>
                      <a:pPr marL="0" marR="0" lvl="0" indent="0" algn="l" rtl="0">
                        <a:lnSpc>
                          <a:spcPct val="115000"/>
                        </a:lnSpc>
                        <a:spcBef>
                          <a:spcPts val="0"/>
                        </a:spcBef>
                        <a:spcAft>
                          <a:spcPts val="0"/>
                        </a:spcAft>
                        <a:buNone/>
                      </a:pPr>
                      <a:r>
                        <a:rPr lang="en-US" sz="2800" b="1">
                          <a:latin typeface="Calibri"/>
                          <a:ea typeface="Calibri"/>
                          <a:cs typeface="Calibri"/>
                          <a:sym typeface="Calibri"/>
                        </a:rPr>
                        <a:t>13.00 – 14.00</a:t>
                      </a:r>
                      <a:endParaRPr sz="2800">
                        <a:latin typeface="Calibri"/>
                        <a:ea typeface="Calibri"/>
                        <a:cs typeface="Calibri"/>
                        <a:sym typeface="Calibri"/>
                      </a:endParaRPr>
                    </a:p>
                  </a:txBody>
                  <a:tcPr marL="68575" marR="68575" marT="0" marB="0"/>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5"/>
                  </a:ext>
                </a:extLst>
              </a:tr>
              <a:tr h="540925">
                <a:tc>
                  <a:txBody>
                    <a:bodyPr/>
                    <a:lstStyle/>
                    <a:p>
                      <a:pPr marL="0" marR="0" lvl="0" indent="0" algn="l" rtl="0">
                        <a:lnSpc>
                          <a:spcPct val="115000"/>
                        </a:lnSpc>
                        <a:spcBef>
                          <a:spcPts val="0"/>
                        </a:spcBef>
                        <a:spcAft>
                          <a:spcPts val="0"/>
                        </a:spcAft>
                        <a:buNone/>
                      </a:pPr>
                      <a:r>
                        <a:rPr lang="en-US" sz="2800" b="1">
                          <a:latin typeface="Calibri"/>
                          <a:ea typeface="Calibri"/>
                          <a:cs typeface="Calibri"/>
                          <a:sym typeface="Calibri"/>
                        </a:rPr>
                        <a:t>14.00 – 15.00</a:t>
                      </a:r>
                      <a:endParaRPr sz="2800">
                        <a:latin typeface="Calibri"/>
                        <a:ea typeface="Calibri"/>
                        <a:cs typeface="Calibri"/>
                        <a:sym typeface="Calibri"/>
                      </a:endParaRPr>
                    </a:p>
                  </a:txBody>
                  <a:tcPr marL="68575" marR="68575" marT="0" marB="0"/>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6"/>
                  </a:ext>
                </a:extLst>
              </a:tr>
              <a:tr h="540925">
                <a:tc>
                  <a:txBody>
                    <a:bodyPr/>
                    <a:lstStyle/>
                    <a:p>
                      <a:pPr marL="0" marR="0" lvl="0" indent="0" algn="l" rtl="0">
                        <a:lnSpc>
                          <a:spcPct val="115000"/>
                        </a:lnSpc>
                        <a:spcBef>
                          <a:spcPts val="0"/>
                        </a:spcBef>
                        <a:spcAft>
                          <a:spcPts val="0"/>
                        </a:spcAft>
                        <a:buNone/>
                      </a:pPr>
                      <a:r>
                        <a:rPr lang="en-US" sz="2800" b="1">
                          <a:latin typeface="Calibri"/>
                          <a:ea typeface="Calibri"/>
                          <a:cs typeface="Calibri"/>
                          <a:sym typeface="Calibri"/>
                        </a:rPr>
                        <a:t>15.00 – 16.00</a:t>
                      </a:r>
                      <a:endParaRPr sz="2800">
                        <a:latin typeface="Calibri"/>
                        <a:ea typeface="Calibri"/>
                        <a:cs typeface="Calibri"/>
                        <a:sym typeface="Calibri"/>
                      </a:endParaRPr>
                    </a:p>
                  </a:txBody>
                  <a:tcPr marL="68575" marR="68575" marT="0" marB="0"/>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7"/>
                  </a:ext>
                </a:extLst>
              </a:tr>
              <a:tr h="540925">
                <a:tc>
                  <a:txBody>
                    <a:bodyPr/>
                    <a:lstStyle/>
                    <a:p>
                      <a:pPr marL="0" marR="0" lvl="0" indent="0" algn="l" rtl="0">
                        <a:lnSpc>
                          <a:spcPct val="115000"/>
                        </a:lnSpc>
                        <a:spcBef>
                          <a:spcPts val="0"/>
                        </a:spcBef>
                        <a:spcAft>
                          <a:spcPts val="0"/>
                        </a:spcAft>
                        <a:buNone/>
                      </a:pPr>
                      <a:r>
                        <a:rPr lang="en-US" sz="2800" b="1">
                          <a:latin typeface="Calibri"/>
                          <a:ea typeface="Calibri"/>
                          <a:cs typeface="Calibri"/>
                          <a:sym typeface="Calibri"/>
                        </a:rPr>
                        <a:t>16.00 – 17.00</a:t>
                      </a:r>
                      <a:endParaRPr sz="2800">
                        <a:latin typeface="Calibri"/>
                        <a:ea typeface="Calibri"/>
                        <a:cs typeface="Calibri"/>
                        <a:sym typeface="Calibri"/>
                      </a:endParaRPr>
                    </a:p>
                  </a:txBody>
                  <a:tcPr marL="68575" marR="68575" marT="0" marB="0"/>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8"/>
                  </a:ext>
                </a:extLst>
              </a:tr>
            </a:tbl>
          </a:graphicData>
        </a:graphic>
      </p:graphicFrame>
      <p:pic>
        <p:nvPicPr>
          <p:cNvPr id="302" name="Google Shape;302;p10" descr="A picture containing shape&#10;&#10;Description automatically generated"/>
          <p:cNvPicPr preferRelativeResize="0"/>
          <p:nvPr/>
        </p:nvPicPr>
        <p:blipFill rotWithShape="1">
          <a:blip r:embed="rId3">
            <a:alphaModFix/>
          </a:blip>
          <a:srcRect/>
          <a:stretch/>
        </p:blipFill>
        <p:spPr>
          <a:xfrm>
            <a:off x="10840394" y="29541"/>
            <a:ext cx="1310075" cy="127158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11"/>
          <p:cNvSpPr txBox="1">
            <a:spLocks noGrp="1"/>
          </p:cNvSpPr>
          <p:nvPr>
            <p:ph type="body" idx="1"/>
          </p:nvPr>
        </p:nvSpPr>
        <p:spPr>
          <a:xfrm>
            <a:off x="4100513" y="528639"/>
            <a:ext cx="7300912" cy="80589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1"/>
              </a:buClr>
              <a:buSzPts val="3800"/>
              <a:buNone/>
            </a:pPr>
            <a:r>
              <a:rPr lang="en-US" sz="3800">
                <a:solidFill>
                  <a:schemeClr val="accent1"/>
                </a:solidFill>
              </a:rPr>
              <a:t>LEARNING METHODOLOGIES</a:t>
            </a:r>
            <a:endParaRPr/>
          </a:p>
        </p:txBody>
      </p:sp>
      <p:sp>
        <p:nvSpPr>
          <p:cNvPr id="308" name="Google Shape;308;p11"/>
          <p:cNvSpPr txBox="1">
            <a:spLocks noGrp="1"/>
          </p:cNvSpPr>
          <p:nvPr>
            <p:ph type="body" idx="2"/>
          </p:nvPr>
        </p:nvSpPr>
        <p:spPr>
          <a:xfrm>
            <a:off x="4100513" y="1680519"/>
            <a:ext cx="7300912" cy="4799266"/>
          </a:xfrm>
          <a:prstGeom prst="rect">
            <a:avLst/>
          </a:prstGeom>
          <a:noFill/>
          <a:ln>
            <a:noFill/>
          </a:ln>
        </p:spPr>
        <p:txBody>
          <a:bodyPr spcFirstLastPara="1" wrap="square" lIns="91425" tIns="45700" rIns="91425" bIns="45700" anchor="t" anchorCtr="0">
            <a:normAutofit/>
          </a:bodyPr>
          <a:lstStyle/>
          <a:p>
            <a:pPr marL="571500" lvl="0" indent="-571500" algn="l" rtl="0">
              <a:lnSpc>
                <a:spcPct val="120000"/>
              </a:lnSpc>
              <a:spcBef>
                <a:spcPts val="0"/>
              </a:spcBef>
              <a:spcAft>
                <a:spcPts val="0"/>
              </a:spcAft>
              <a:buSzPts val="3300"/>
              <a:buFont typeface="Arial"/>
              <a:buChar char="•"/>
            </a:pPr>
            <a:r>
              <a:rPr lang="en-US" sz="3300">
                <a:latin typeface="Calibri"/>
                <a:ea typeface="Calibri"/>
                <a:cs typeface="Calibri"/>
                <a:sym typeface="Calibri"/>
              </a:rPr>
              <a:t>Group and individual exercises and analysis </a:t>
            </a:r>
            <a:endParaRPr/>
          </a:p>
          <a:p>
            <a:pPr marL="571500" lvl="0" indent="-571500" algn="l" rtl="0">
              <a:lnSpc>
                <a:spcPct val="120000"/>
              </a:lnSpc>
              <a:spcBef>
                <a:spcPts val="400"/>
              </a:spcBef>
              <a:spcAft>
                <a:spcPts val="0"/>
              </a:spcAft>
              <a:buSzPts val="3300"/>
              <a:buFont typeface="Arial"/>
              <a:buChar char="•"/>
            </a:pPr>
            <a:r>
              <a:rPr lang="en-US" sz="3300">
                <a:latin typeface="Calibri"/>
                <a:ea typeface="Calibri"/>
                <a:cs typeface="Calibri"/>
                <a:sym typeface="Calibri"/>
              </a:rPr>
              <a:t>PowerPoints and presentations</a:t>
            </a:r>
            <a:endParaRPr/>
          </a:p>
          <a:p>
            <a:pPr marL="571500" lvl="0" indent="-571500" algn="l" rtl="0">
              <a:lnSpc>
                <a:spcPct val="120000"/>
              </a:lnSpc>
              <a:spcBef>
                <a:spcPts val="400"/>
              </a:spcBef>
              <a:spcAft>
                <a:spcPts val="0"/>
              </a:spcAft>
              <a:buSzPts val="3300"/>
              <a:buFont typeface="Arial"/>
              <a:buChar char="•"/>
            </a:pPr>
            <a:r>
              <a:rPr lang="en-US" sz="3300">
                <a:latin typeface="Calibri"/>
                <a:ea typeface="Calibri"/>
                <a:cs typeface="Calibri"/>
                <a:sym typeface="Calibri"/>
              </a:rPr>
              <a:t>Plenary discussions</a:t>
            </a:r>
            <a:endParaRPr/>
          </a:p>
          <a:p>
            <a:pPr marL="571500" lvl="0" indent="-571500" algn="l" rtl="0">
              <a:lnSpc>
                <a:spcPct val="120000"/>
              </a:lnSpc>
              <a:spcBef>
                <a:spcPts val="400"/>
              </a:spcBef>
              <a:spcAft>
                <a:spcPts val="0"/>
              </a:spcAft>
              <a:buSzPts val="3300"/>
              <a:buFont typeface="Arial"/>
              <a:buChar char="•"/>
            </a:pPr>
            <a:r>
              <a:rPr lang="en-US" sz="3300">
                <a:latin typeface="Calibri"/>
                <a:ea typeface="Calibri"/>
                <a:cs typeface="Calibri"/>
                <a:sym typeface="Calibri"/>
              </a:rPr>
              <a:t>Action planning</a:t>
            </a:r>
            <a:endParaRPr/>
          </a:p>
          <a:p>
            <a:pPr marL="228600" lvl="0" indent="-50800" algn="l" rtl="0">
              <a:lnSpc>
                <a:spcPct val="90000"/>
              </a:lnSpc>
              <a:spcBef>
                <a:spcPts val="1000"/>
              </a:spcBef>
              <a:spcAft>
                <a:spcPts val="0"/>
              </a:spcAft>
              <a:buClr>
                <a:schemeClr val="accent4"/>
              </a:buClr>
              <a:buSzPts val="2800"/>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12"/>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1"/>
              </a:buClr>
              <a:buSzPts val="3200"/>
              <a:buNone/>
            </a:pPr>
            <a:r>
              <a:rPr lang="en-US">
                <a:solidFill>
                  <a:schemeClr val="accent1"/>
                </a:solidFill>
              </a:rPr>
              <a:t>GROUND RULES, COMFORT AND SAFETY </a:t>
            </a:r>
            <a:endParaRPr>
              <a:solidFill>
                <a:schemeClr val="accent1"/>
              </a:solidFill>
            </a:endParaRPr>
          </a:p>
        </p:txBody>
      </p:sp>
      <p:pic>
        <p:nvPicPr>
          <p:cNvPr id="315" name="Google Shape;315;p12" descr="Wheelchair access with solid fill"/>
          <p:cNvPicPr preferRelativeResize="0"/>
          <p:nvPr/>
        </p:nvPicPr>
        <p:blipFill rotWithShape="1">
          <a:blip r:embed="rId3">
            <a:alphaModFix/>
          </a:blip>
          <a:srcRect/>
          <a:stretch/>
        </p:blipFill>
        <p:spPr>
          <a:xfrm>
            <a:off x="7182857" y="1431129"/>
            <a:ext cx="914400" cy="914400"/>
          </a:xfrm>
          <a:prstGeom prst="rect">
            <a:avLst/>
          </a:prstGeom>
          <a:noFill/>
          <a:ln>
            <a:noFill/>
          </a:ln>
        </p:spPr>
      </p:pic>
      <p:pic>
        <p:nvPicPr>
          <p:cNvPr id="316" name="Google Shape;316;p12" descr="No smoking with solid fill"/>
          <p:cNvPicPr preferRelativeResize="0"/>
          <p:nvPr/>
        </p:nvPicPr>
        <p:blipFill rotWithShape="1">
          <a:blip r:embed="rId4">
            <a:alphaModFix/>
          </a:blip>
          <a:srcRect/>
          <a:stretch/>
        </p:blipFill>
        <p:spPr>
          <a:xfrm>
            <a:off x="4840246" y="1941618"/>
            <a:ext cx="914400" cy="914400"/>
          </a:xfrm>
          <a:prstGeom prst="rect">
            <a:avLst/>
          </a:prstGeom>
          <a:noFill/>
          <a:ln>
            <a:noFill/>
          </a:ln>
        </p:spPr>
      </p:pic>
      <p:pic>
        <p:nvPicPr>
          <p:cNvPr id="317" name="Google Shape;317;p12" descr="Ear with solid fill"/>
          <p:cNvPicPr preferRelativeResize="0"/>
          <p:nvPr/>
        </p:nvPicPr>
        <p:blipFill rotWithShape="1">
          <a:blip r:embed="rId5">
            <a:alphaModFix/>
          </a:blip>
          <a:srcRect/>
          <a:stretch/>
        </p:blipFill>
        <p:spPr>
          <a:xfrm>
            <a:off x="7188919" y="3043651"/>
            <a:ext cx="914400" cy="914400"/>
          </a:xfrm>
          <a:prstGeom prst="rect">
            <a:avLst/>
          </a:prstGeom>
          <a:noFill/>
          <a:ln>
            <a:noFill/>
          </a:ln>
        </p:spPr>
      </p:pic>
      <p:pic>
        <p:nvPicPr>
          <p:cNvPr id="318" name="Google Shape;318;p12" descr="Shield Cross outline"/>
          <p:cNvPicPr preferRelativeResize="0"/>
          <p:nvPr/>
        </p:nvPicPr>
        <p:blipFill rotWithShape="1">
          <a:blip r:embed="rId6">
            <a:alphaModFix/>
          </a:blip>
          <a:srcRect/>
          <a:stretch/>
        </p:blipFill>
        <p:spPr>
          <a:xfrm>
            <a:off x="9074955" y="2598527"/>
            <a:ext cx="914400" cy="914400"/>
          </a:xfrm>
          <a:prstGeom prst="rect">
            <a:avLst/>
          </a:prstGeom>
          <a:noFill/>
          <a:ln>
            <a:noFill/>
          </a:ln>
        </p:spPr>
      </p:pic>
      <p:pic>
        <p:nvPicPr>
          <p:cNvPr id="319" name="Google Shape;319;p12" descr="Fire Extinguisher with solid fill"/>
          <p:cNvPicPr preferRelativeResize="0"/>
          <p:nvPr/>
        </p:nvPicPr>
        <p:blipFill rotWithShape="1">
          <a:blip r:embed="rId7">
            <a:alphaModFix/>
          </a:blip>
          <a:srcRect/>
          <a:stretch/>
        </p:blipFill>
        <p:spPr>
          <a:xfrm>
            <a:off x="4522474" y="5431208"/>
            <a:ext cx="914400" cy="914400"/>
          </a:xfrm>
          <a:prstGeom prst="rect">
            <a:avLst/>
          </a:prstGeom>
          <a:noFill/>
          <a:ln>
            <a:noFill/>
          </a:ln>
        </p:spPr>
      </p:pic>
      <p:pic>
        <p:nvPicPr>
          <p:cNvPr id="320" name="Google Shape;320;p12" descr="Toilet with solid fill"/>
          <p:cNvPicPr preferRelativeResize="0"/>
          <p:nvPr/>
        </p:nvPicPr>
        <p:blipFill rotWithShape="1">
          <a:blip r:embed="rId8">
            <a:alphaModFix/>
          </a:blip>
          <a:srcRect/>
          <a:stretch/>
        </p:blipFill>
        <p:spPr>
          <a:xfrm>
            <a:off x="8626662" y="4870704"/>
            <a:ext cx="914400" cy="914400"/>
          </a:xfrm>
          <a:prstGeom prst="rect">
            <a:avLst/>
          </a:prstGeom>
          <a:noFill/>
          <a:ln>
            <a:noFill/>
          </a:ln>
        </p:spPr>
      </p:pic>
      <p:pic>
        <p:nvPicPr>
          <p:cNvPr id="321" name="Google Shape;321;p12" descr="Clock outline"/>
          <p:cNvPicPr preferRelativeResize="0"/>
          <p:nvPr/>
        </p:nvPicPr>
        <p:blipFill rotWithShape="1">
          <a:blip r:embed="rId9">
            <a:alphaModFix/>
          </a:blip>
          <a:srcRect/>
          <a:stretch/>
        </p:blipFill>
        <p:spPr>
          <a:xfrm>
            <a:off x="6445052" y="5201477"/>
            <a:ext cx="914400" cy="914400"/>
          </a:xfrm>
          <a:prstGeom prst="rect">
            <a:avLst/>
          </a:prstGeom>
          <a:noFill/>
          <a:ln>
            <a:noFill/>
          </a:ln>
        </p:spPr>
      </p:pic>
      <p:pic>
        <p:nvPicPr>
          <p:cNvPr id="322" name="Google Shape;322;p12" descr="{0} with solid fill"/>
          <p:cNvPicPr preferRelativeResize="0"/>
          <p:nvPr/>
        </p:nvPicPr>
        <p:blipFill rotWithShape="1">
          <a:blip r:embed="rId10">
            <a:alphaModFix/>
          </a:blip>
          <a:srcRect/>
          <a:stretch/>
        </p:blipFill>
        <p:spPr>
          <a:xfrm>
            <a:off x="10475785" y="1800225"/>
            <a:ext cx="914400" cy="914400"/>
          </a:xfrm>
          <a:prstGeom prst="rect">
            <a:avLst/>
          </a:prstGeom>
          <a:noFill/>
          <a:ln>
            <a:noFill/>
          </a:ln>
        </p:spPr>
      </p:pic>
      <p:pic>
        <p:nvPicPr>
          <p:cNvPr id="323" name="Google Shape;323;p12" descr="Smart Phone with solid fill"/>
          <p:cNvPicPr preferRelativeResize="0"/>
          <p:nvPr/>
        </p:nvPicPr>
        <p:blipFill rotWithShape="1">
          <a:blip r:embed="rId11">
            <a:alphaModFix/>
          </a:blip>
          <a:srcRect/>
          <a:stretch/>
        </p:blipFill>
        <p:spPr>
          <a:xfrm>
            <a:off x="10494258" y="5327904"/>
            <a:ext cx="914400" cy="914400"/>
          </a:xfrm>
          <a:prstGeom prst="rect">
            <a:avLst/>
          </a:prstGeom>
          <a:noFill/>
          <a:ln>
            <a:noFill/>
          </a:ln>
        </p:spPr>
      </p:pic>
      <p:pic>
        <p:nvPicPr>
          <p:cNvPr id="324" name="Google Shape;324;p12" descr="Online Network with solid fill"/>
          <p:cNvPicPr preferRelativeResize="0"/>
          <p:nvPr/>
        </p:nvPicPr>
        <p:blipFill rotWithShape="1">
          <a:blip r:embed="rId12">
            <a:alphaModFix/>
          </a:blip>
          <a:srcRect/>
          <a:stretch/>
        </p:blipFill>
        <p:spPr>
          <a:xfrm>
            <a:off x="5274939" y="3461015"/>
            <a:ext cx="914400" cy="914400"/>
          </a:xfrm>
          <a:prstGeom prst="rect">
            <a:avLst/>
          </a:prstGeom>
          <a:noFill/>
          <a:ln>
            <a:noFill/>
          </a:ln>
        </p:spPr>
      </p:pic>
      <p:pic>
        <p:nvPicPr>
          <p:cNvPr id="325" name="Google Shape;325;p12" descr="Exit with solid fill"/>
          <p:cNvPicPr preferRelativeResize="0"/>
          <p:nvPr/>
        </p:nvPicPr>
        <p:blipFill rotWithShape="1">
          <a:blip r:embed="rId13">
            <a:alphaModFix/>
          </a:blip>
          <a:srcRect/>
          <a:stretch/>
        </p:blipFill>
        <p:spPr>
          <a:xfrm>
            <a:off x="10403641" y="3591780"/>
            <a:ext cx="914400" cy="914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13"/>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US"/>
              <a:t>PARKING LOT</a:t>
            </a:r>
            <a:endParaRPr/>
          </a:p>
        </p:txBody>
      </p:sp>
      <p:pic>
        <p:nvPicPr>
          <p:cNvPr id="332" name="Google Shape;332;p13" descr="Large car car park from above"/>
          <p:cNvPicPr preferRelativeResize="0"/>
          <p:nvPr/>
        </p:nvPicPr>
        <p:blipFill rotWithShape="1">
          <a:blip r:embed="rId3">
            <a:alphaModFix/>
          </a:blip>
          <a:srcRect/>
          <a:stretch/>
        </p:blipFill>
        <p:spPr>
          <a:xfrm>
            <a:off x="3579573" y="0"/>
            <a:ext cx="8612428" cy="685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
          <p:cNvSpPr txBox="1">
            <a:spLocks noGrp="1"/>
          </p:cNvSpPr>
          <p:nvPr>
            <p:ph type="body" idx="1"/>
          </p:nvPr>
        </p:nvSpPr>
        <p:spPr>
          <a:xfrm>
            <a:off x="1375731" y="3429000"/>
            <a:ext cx="9440535" cy="21965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800"/>
              <a:buNone/>
            </a:pPr>
            <a:r>
              <a:rPr lang="en-US" dirty="0"/>
              <a:t>An introduction of the course and participants</a:t>
            </a:r>
            <a:endParaRPr dirty="0"/>
          </a:p>
          <a:p>
            <a:pPr marL="457200" lvl="0" indent="-457200" algn="l" rtl="0">
              <a:lnSpc>
                <a:spcPct val="90000"/>
              </a:lnSpc>
              <a:spcBef>
                <a:spcPts val="1000"/>
              </a:spcBef>
              <a:spcAft>
                <a:spcPts val="0"/>
              </a:spcAft>
              <a:buClr>
                <a:schemeClr val="lt1"/>
              </a:buClr>
              <a:buSzPts val="2600"/>
              <a:buFont typeface="Arial"/>
              <a:buChar char="•"/>
            </a:pPr>
            <a:r>
              <a:rPr lang="en-US" sz="2600" b="0" dirty="0"/>
              <a:t>Guest speaker and introductions </a:t>
            </a:r>
            <a:endParaRPr dirty="0"/>
          </a:p>
          <a:p>
            <a:pPr marL="457200" lvl="0" indent="-457200" algn="l" rtl="0">
              <a:lnSpc>
                <a:spcPct val="90000"/>
              </a:lnSpc>
              <a:spcBef>
                <a:spcPts val="1000"/>
              </a:spcBef>
              <a:spcAft>
                <a:spcPts val="0"/>
              </a:spcAft>
              <a:buClr>
                <a:schemeClr val="lt1"/>
              </a:buClr>
              <a:buSzPts val="2600"/>
              <a:buFont typeface="Arial"/>
              <a:buChar char="•"/>
            </a:pPr>
            <a:r>
              <a:rPr lang="en-US" sz="2600" b="0" dirty="0"/>
              <a:t>Outline of training, agenda, and facilitation   </a:t>
            </a:r>
            <a:endParaRPr dirty="0"/>
          </a:p>
          <a:p>
            <a:pPr marL="457200" lvl="0" indent="-457200" algn="l" rtl="0">
              <a:lnSpc>
                <a:spcPct val="90000"/>
              </a:lnSpc>
              <a:spcBef>
                <a:spcPts val="1000"/>
              </a:spcBef>
              <a:spcAft>
                <a:spcPts val="0"/>
              </a:spcAft>
              <a:buClr>
                <a:schemeClr val="lt1"/>
              </a:buClr>
              <a:buSzPts val="2600"/>
              <a:buFont typeface="Arial"/>
              <a:buChar char="•"/>
            </a:pPr>
            <a:r>
              <a:rPr lang="en-US" sz="2600" b="0" dirty="0"/>
              <a:t>Training expectations</a:t>
            </a:r>
            <a:endParaRPr dirty="0"/>
          </a:p>
        </p:txBody>
      </p:sp>
      <p:sp>
        <p:nvSpPr>
          <p:cNvPr id="232" name="Google Shape;232;p2"/>
          <p:cNvSpPr txBox="1">
            <a:spLocks noGrp="1"/>
          </p:cNvSpPr>
          <p:nvPr>
            <p:ph type="body" idx="2"/>
          </p:nvPr>
        </p:nvSpPr>
        <p:spPr>
          <a:xfrm>
            <a:off x="222371" y="885860"/>
            <a:ext cx="11747253" cy="237476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000"/>
              <a:buNone/>
            </a:pPr>
            <a:r>
              <a:rPr lang="en-US" sz="4000" b="1"/>
              <a:t>SESSION 1 </a:t>
            </a:r>
            <a:endParaRPr/>
          </a:p>
          <a:p>
            <a:pPr marL="0" lvl="0" indent="0" algn="ctr" rtl="0">
              <a:lnSpc>
                <a:spcPct val="90000"/>
              </a:lnSpc>
              <a:spcBef>
                <a:spcPts val="1000"/>
              </a:spcBef>
              <a:spcAft>
                <a:spcPts val="0"/>
              </a:spcAft>
              <a:buClr>
                <a:schemeClr val="lt1"/>
              </a:buClr>
              <a:buSzPts val="4000"/>
              <a:buNone/>
            </a:pPr>
            <a:r>
              <a:rPr lang="en-US" sz="4000" b="1"/>
              <a:t>INTRODUCTIONS</a:t>
            </a:r>
            <a:endParaRPr sz="4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p3"/>
          <p:cNvPicPr preferRelativeResize="0"/>
          <p:nvPr/>
        </p:nvPicPr>
        <p:blipFill rotWithShape="1">
          <a:blip r:embed="rId3">
            <a:alphaModFix/>
          </a:blip>
          <a:srcRect/>
          <a:stretch/>
        </p:blipFill>
        <p:spPr>
          <a:xfrm>
            <a:off x="254000" y="1946190"/>
            <a:ext cx="11684000" cy="3378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
          <p:cNvSpPr txBox="1">
            <a:spLocks noGrp="1"/>
          </p:cNvSpPr>
          <p:nvPr>
            <p:ph type="body" idx="1"/>
          </p:nvPr>
        </p:nvSpPr>
        <p:spPr>
          <a:xfrm>
            <a:off x="1828006" y="1310574"/>
            <a:ext cx="8535987" cy="62793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3800"/>
              <a:buNone/>
            </a:pPr>
            <a:r>
              <a:rPr lang="en-US" sz="3800"/>
              <a:t>GUEST SPEAKER</a:t>
            </a:r>
            <a:endParaRPr/>
          </a:p>
        </p:txBody>
      </p:sp>
      <p:sp>
        <p:nvSpPr>
          <p:cNvPr id="244" name="Google Shape;244;p4"/>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2800"/>
              <a:buNone/>
            </a:pPr>
            <a:r>
              <a:rPr lang="en-US"/>
              <a:t>ADD: NAME, PHOTO, TITLE/POSITION OF GUEST SPEAKER TO SLIDE </a:t>
            </a:r>
            <a:endParaRPr/>
          </a:p>
          <a:p>
            <a:pPr marL="0" lvl="0" indent="0" algn="ctr" rtl="0">
              <a:lnSpc>
                <a:spcPct val="90000"/>
              </a:lnSpc>
              <a:spcBef>
                <a:spcPts val="1000"/>
              </a:spcBef>
              <a:spcAft>
                <a:spcPts val="0"/>
              </a:spcAft>
              <a:buClr>
                <a:schemeClr val="lt1"/>
              </a:buClr>
              <a:buSzPts val="2800"/>
              <a:buNone/>
            </a:pPr>
            <a:endParaRPr/>
          </a:p>
        </p:txBody>
      </p:sp>
      <p:pic>
        <p:nvPicPr>
          <p:cNvPr id="245" name="Google Shape;245;p4" descr="A picture containing shape&#10;&#10;Description automatically generated"/>
          <p:cNvPicPr preferRelativeResize="0"/>
          <p:nvPr/>
        </p:nvPicPr>
        <p:blipFill rotWithShape="1">
          <a:blip r:embed="rId3">
            <a:alphaModFix/>
          </a:blip>
          <a:srcRect/>
          <a:stretch/>
        </p:blipFill>
        <p:spPr>
          <a:xfrm>
            <a:off x="10597508" y="266445"/>
            <a:ext cx="1310075" cy="127158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5"/>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2800"/>
              <a:buNone/>
            </a:pPr>
            <a:r>
              <a:rPr lang="en-US" dirty="0"/>
              <a:t>ADD LOCAL FACILITATION TEAM – INCLUDE NAMES, POSITION, ORGANISATION (AND A PICTURE ON THE SLIDE IF FACILITATING ONLINE).  </a:t>
            </a:r>
            <a:endParaRPr dirty="0"/>
          </a:p>
          <a:p>
            <a:pPr marL="0" lvl="0" indent="0" algn="ctr" rtl="0">
              <a:lnSpc>
                <a:spcPct val="90000"/>
              </a:lnSpc>
              <a:spcBef>
                <a:spcPts val="1000"/>
              </a:spcBef>
              <a:spcAft>
                <a:spcPts val="0"/>
              </a:spcAft>
              <a:buClr>
                <a:schemeClr val="lt1"/>
              </a:buClr>
              <a:buSzPts val="2800"/>
              <a:buNone/>
            </a:pPr>
            <a:endParaRPr dirty="0"/>
          </a:p>
        </p:txBody>
      </p:sp>
      <p:sp>
        <p:nvSpPr>
          <p:cNvPr id="252" name="Google Shape;252;p5"/>
          <p:cNvSpPr txBox="1">
            <a:spLocks noGrp="1"/>
          </p:cNvSpPr>
          <p:nvPr>
            <p:ph type="body" idx="1"/>
          </p:nvPr>
        </p:nvSpPr>
        <p:spPr>
          <a:xfrm>
            <a:off x="1828006" y="1310574"/>
            <a:ext cx="8535987" cy="62793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3800"/>
              <a:buNone/>
            </a:pPr>
            <a:r>
              <a:rPr lang="en-US" sz="3800"/>
              <a:t>FACILITATORS</a:t>
            </a:r>
            <a:endParaRPr/>
          </a:p>
        </p:txBody>
      </p:sp>
      <p:pic>
        <p:nvPicPr>
          <p:cNvPr id="253" name="Google Shape;253;p5" descr="A picture containing shape&#10;&#10;Description automatically generated"/>
          <p:cNvPicPr preferRelativeResize="0"/>
          <p:nvPr/>
        </p:nvPicPr>
        <p:blipFill rotWithShape="1">
          <a:blip r:embed="rId3">
            <a:alphaModFix/>
          </a:blip>
          <a:srcRect/>
          <a:stretch/>
        </p:blipFill>
        <p:spPr>
          <a:xfrm>
            <a:off x="10597508" y="266445"/>
            <a:ext cx="1310075" cy="127158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3600"/>
              <a:buFont typeface="Helvetica Neue"/>
              <a:buNone/>
            </a:pPr>
            <a:r>
              <a:rPr lang="en-US"/>
              <a:t>ACTIVITY : INTRODUCTIONS AND EXPECTATIONS</a:t>
            </a:r>
            <a:endParaRPr/>
          </a:p>
        </p:txBody>
      </p:sp>
      <p:sp>
        <p:nvSpPr>
          <p:cNvPr id="259" name="Google Shape;259;p6"/>
          <p:cNvSpPr txBox="1">
            <a:spLocks noGrp="1"/>
          </p:cNvSpPr>
          <p:nvPr>
            <p:ph type="body" idx="2"/>
          </p:nvPr>
        </p:nvSpPr>
        <p:spPr>
          <a:xfrm>
            <a:off x="685992" y="2342764"/>
            <a:ext cx="10820015" cy="3771900"/>
          </a:xfrm>
          <a:prstGeom prst="rect">
            <a:avLst/>
          </a:prstGeom>
          <a:noFill/>
          <a:ln>
            <a:noFill/>
          </a:ln>
        </p:spPr>
        <p:txBody>
          <a:bodyPr spcFirstLastPara="1" wrap="square" lIns="91425" tIns="45700" rIns="91425" bIns="45700" anchor="t" anchorCtr="0">
            <a:normAutofit fontScale="77500" lnSpcReduction="20000"/>
          </a:bodyPr>
          <a:lstStyle/>
          <a:p>
            <a:pPr marL="228600" lvl="0" indent="-228600" algn="l" rtl="0">
              <a:lnSpc>
                <a:spcPct val="150000"/>
              </a:lnSpc>
              <a:spcBef>
                <a:spcPts val="0"/>
              </a:spcBef>
              <a:spcAft>
                <a:spcPts val="0"/>
              </a:spcAft>
              <a:buSzPct val="100000"/>
              <a:buFont typeface="Helvetica Neue"/>
              <a:buChar char="•"/>
            </a:pPr>
            <a:r>
              <a:rPr lang="en-US" dirty="0"/>
              <a:t>Partner with someone you don’t know</a:t>
            </a:r>
            <a:endParaRPr dirty="0"/>
          </a:p>
          <a:p>
            <a:pPr marL="228600" lvl="0" indent="-228600" algn="l" rtl="0">
              <a:lnSpc>
                <a:spcPct val="150000"/>
              </a:lnSpc>
              <a:spcBef>
                <a:spcPts val="1000"/>
              </a:spcBef>
              <a:spcAft>
                <a:spcPts val="0"/>
              </a:spcAft>
              <a:buSzPct val="100000"/>
              <a:buFont typeface="Helvetica Neue"/>
              <a:buChar char="•"/>
            </a:pPr>
            <a:r>
              <a:rPr lang="en-US" dirty="0"/>
              <a:t>Introduce yourself (name, role, </a:t>
            </a:r>
            <a:r>
              <a:rPr lang="en-US" dirty="0" err="1"/>
              <a:t>organisation</a:t>
            </a:r>
            <a:r>
              <a:rPr lang="en-US" dirty="0"/>
              <a:t>, operational area)</a:t>
            </a:r>
            <a:endParaRPr dirty="0"/>
          </a:p>
          <a:p>
            <a:pPr marL="228600" lvl="0" indent="-228600" algn="l" rtl="0">
              <a:lnSpc>
                <a:spcPct val="150000"/>
              </a:lnSpc>
              <a:spcBef>
                <a:spcPts val="1000"/>
              </a:spcBef>
              <a:spcAft>
                <a:spcPts val="0"/>
              </a:spcAft>
              <a:buSzPct val="100000"/>
              <a:buFont typeface="Helvetica Neue"/>
              <a:buChar char="•"/>
            </a:pPr>
            <a:r>
              <a:rPr lang="en-US" dirty="0"/>
              <a:t>Discuss what you expect from the training </a:t>
            </a:r>
            <a:endParaRPr dirty="0"/>
          </a:p>
          <a:p>
            <a:pPr marL="228600" lvl="0" indent="-228600" algn="l" rtl="0">
              <a:lnSpc>
                <a:spcPct val="150000"/>
              </a:lnSpc>
              <a:spcBef>
                <a:spcPts val="1000"/>
              </a:spcBef>
              <a:spcAft>
                <a:spcPts val="0"/>
              </a:spcAft>
              <a:buSzPct val="100000"/>
              <a:buFont typeface="Helvetica Neue"/>
              <a:buChar char="•"/>
            </a:pPr>
            <a:r>
              <a:rPr lang="en-US" dirty="0"/>
              <a:t>Pick your top three expectations, within your pair, and place each one on a post-it note </a:t>
            </a:r>
            <a:endParaRPr dirty="0"/>
          </a:p>
          <a:p>
            <a:pPr marL="228600" lvl="0" indent="-228600" algn="l" rtl="0">
              <a:lnSpc>
                <a:spcPct val="150000"/>
              </a:lnSpc>
              <a:spcBef>
                <a:spcPts val="1000"/>
              </a:spcBef>
              <a:spcAft>
                <a:spcPts val="0"/>
              </a:spcAft>
              <a:buSzPct val="100000"/>
              <a:buFont typeface="Helvetica Neue"/>
              <a:buChar char="•"/>
            </a:pPr>
            <a:r>
              <a:rPr lang="en-US" dirty="0"/>
              <a:t>Come up as a pair, introduce yourselves to the group, and stick your expectations onto the flip chart</a:t>
            </a:r>
            <a:endParaRPr dirty="0"/>
          </a:p>
          <a:p>
            <a:pPr marL="228600" lvl="0" indent="-90804" algn="l" rtl="0">
              <a:lnSpc>
                <a:spcPct val="90000"/>
              </a:lnSpc>
              <a:spcBef>
                <a:spcPts val="1000"/>
              </a:spcBef>
              <a:spcAft>
                <a:spcPts val="0"/>
              </a:spcAft>
              <a:buClr>
                <a:schemeClr val="accent3"/>
              </a:buClr>
              <a:buSzPct val="100000"/>
              <a:buNone/>
            </a:pPr>
            <a:endParaRPr dirty="0"/>
          </a:p>
        </p:txBody>
      </p:sp>
      <p:pic>
        <p:nvPicPr>
          <p:cNvPr id="260" name="Google Shape;260;p6"/>
          <p:cNvPicPr preferRelativeResize="0"/>
          <p:nvPr/>
        </p:nvPicPr>
        <p:blipFill rotWithShape="1">
          <a:blip r:embed="rId3">
            <a:alphaModFix/>
          </a:blip>
          <a:srcRect/>
          <a:stretch/>
        </p:blipFill>
        <p:spPr>
          <a:xfrm>
            <a:off x="8952236" y="-230217"/>
            <a:ext cx="3386757" cy="338675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7"/>
          <p:cNvSpPr txBox="1">
            <a:spLocks noGrp="1"/>
          </p:cNvSpPr>
          <p:nvPr>
            <p:ph type="body" idx="1"/>
          </p:nvPr>
        </p:nvSpPr>
        <p:spPr>
          <a:xfrm>
            <a:off x="4100524" y="528650"/>
            <a:ext cx="6595800" cy="1271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26794"/>
              </a:buClr>
              <a:buSzPts val="3600"/>
              <a:buNone/>
            </a:pPr>
            <a:r>
              <a:rPr lang="en-US" sz="3600" dirty="0"/>
              <a:t>By the end of the course, you will be able to:</a:t>
            </a:r>
            <a:endParaRPr dirty="0"/>
          </a:p>
        </p:txBody>
      </p:sp>
      <p:sp>
        <p:nvSpPr>
          <p:cNvPr id="267" name="Google Shape;267;p7"/>
          <p:cNvSpPr txBox="1">
            <a:spLocks noGrp="1"/>
          </p:cNvSpPr>
          <p:nvPr>
            <p:ph type="body" idx="2"/>
          </p:nvPr>
        </p:nvSpPr>
        <p:spPr>
          <a:xfrm>
            <a:off x="4100525" y="2017051"/>
            <a:ext cx="7300800" cy="43122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3"/>
              </a:buClr>
              <a:buSzPts val="2800"/>
              <a:buChar char="•"/>
            </a:pPr>
            <a:r>
              <a:rPr lang="en-US" dirty="0"/>
              <a:t>Appraise child work, child </a:t>
            </a:r>
            <a:r>
              <a:rPr lang="en-US" dirty="0" err="1"/>
              <a:t>labour</a:t>
            </a:r>
            <a:r>
              <a:rPr lang="en-US" dirty="0"/>
              <a:t>, and worst forms of child </a:t>
            </a:r>
            <a:r>
              <a:rPr lang="en-US" dirty="0" err="1"/>
              <a:t>labour</a:t>
            </a:r>
            <a:r>
              <a:rPr lang="en-US" dirty="0"/>
              <a:t> in own setting</a:t>
            </a:r>
          </a:p>
          <a:p>
            <a:pPr marL="228600" lvl="0" indent="-228600" algn="l" rtl="0">
              <a:lnSpc>
                <a:spcPct val="90000"/>
              </a:lnSpc>
              <a:spcBef>
                <a:spcPts val="0"/>
              </a:spcBef>
              <a:spcAft>
                <a:spcPts val="0"/>
              </a:spcAft>
              <a:buClr>
                <a:schemeClr val="accent3"/>
              </a:buClr>
              <a:buSzPts val="2800"/>
              <a:buChar char="•"/>
            </a:pPr>
            <a:endParaRPr lang="en-US" dirty="0"/>
          </a:p>
          <a:p>
            <a:pPr marL="228600" lvl="0" indent="-228600" algn="l" rtl="0">
              <a:lnSpc>
                <a:spcPct val="90000"/>
              </a:lnSpc>
              <a:spcBef>
                <a:spcPts val="0"/>
              </a:spcBef>
              <a:spcAft>
                <a:spcPts val="0"/>
              </a:spcAft>
              <a:buClr>
                <a:schemeClr val="accent3"/>
              </a:buClr>
              <a:buSzPts val="2800"/>
              <a:buChar char="•"/>
            </a:pPr>
            <a:r>
              <a:rPr lang="en-US" dirty="0"/>
              <a:t>Outline prevention and response best practice within child protection and other humanitarian sectors</a:t>
            </a:r>
          </a:p>
          <a:p>
            <a:pPr marL="228600" lvl="0" indent="-228600" algn="l" rtl="0">
              <a:lnSpc>
                <a:spcPct val="90000"/>
              </a:lnSpc>
              <a:spcBef>
                <a:spcPts val="0"/>
              </a:spcBef>
              <a:spcAft>
                <a:spcPts val="0"/>
              </a:spcAft>
              <a:buClr>
                <a:schemeClr val="accent3"/>
              </a:buClr>
              <a:buSzPts val="2800"/>
              <a:buChar char="•"/>
            </a:pPr>
            <a:endParaRPr lang="en-US" dirty="0"/>
          </a:p>
          <a:p>
            <a:pPr marL="228600" lvl="0" indent="-228600" algn="l" rtl="0">
              <a:lnSpc>
                <a:spcPct val="90000"/>
              </a:lnSpc>
              <a:spcBef>
                <a:spcPts val="0"/>
              </a:spcBef>
              <a:spcAft>
                <a:spcPts val="0"/>
              </a:spcAft>
              <a:buClr>
                <a:schemeClr val="accent3"/>
              </a:buClr>
              <a:buSzPts val="2800"/>
              <a:buChar char="•"/>
            </a:pPr>
            <a:r>
              <a:rPr lang="en-US" dirty="0" err="1"/>
              <a:t>Recognise</a:t>
            </a:r>
            <a:r>
              <a:rPr lang="en-US" dirty="0"/>
              <a:t> own role in preventing and responding to child </a:t>
            </a:r>
            <a:r>
              <a:rPr lang="en-US" dirty="0" err="1"/>
              <a:t>labour</a:t>
            </a:r>
            <a:r>
              <a:rPr lang="en-US" dirty="0"/>
              <a:t> and worst forms of child </a:t>
            </a:r>
            <a:r>
              <a:rPr lang="en-US" dirty="0" err="1"/>
              <a:t>labour</a:t>
            </a:r>
            <a:r>
              <a:rPr lang="en-US" dirty="0"/>
              <a:t> in humanitarian settings</a:t>
            </a:r>
            <a:endParaRPr dirty="0"/>
          </a:p>
          <a:p>
            <a:pPr marL="228600" lvl="0" indent="-50800" algn="l" rtl="0">
              <a:lnSpc>
                <a:spcPct val="90000"/>
              </a:lnSpc>
              <a:spcBef>
                <a:spcPts val="1600"/>
              </a:spcBef>
              <a:spcAft>
                <a:spcPts val="0"/>
              </a:spcAft>
              <a:buClr>
                <a:schemeClr val="accent3"/>
              </a:buClr>
              <a:buSzPts val="2800"/>
              <a:buNone/>
            </a:pPr>
            <a:endParaRPr dirty="0"/>
          </a:p>
        </p:txBody>
      </p:sp>
      <p:sp>
        <p:nvSpPr>
          <p:cNvPr id="268" name="Google Shape;268;p7"/>
          <p:cNvSpPr txBox="1">
            <a:spLocks noGrp="1"/>
          </p:cNvSpPr>
          <p:nvPr>
            <p:ph type="body" idx="3"/>
          </p:nvPr>
        </p:nvSpPr>
        <p:spPr>
          <a:xfrm>
            <a:off x="284426" y="528650"/>
            <a:ext cx="3173400" cy="4799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US" dirty="0"/>
              <a:t>LEARNING OBJECTIVES </a:t>
            </a:r>
            <a:endParaRPr dirty="0"/>
          </a:p>
          <a:p>
            <a:pPr marL="0" lvl="0" indent="0" algn="l" rtl="0">
              <a:lnSpc>
                <a:spcPct val="90000"/>
              </a:lnSpc>
              <a:spcBef>
                <a:spcPts val="1000"/>
              </a:spcBef>
              <a:spcAft>
                <a:spcPts val="0"/>
              </a:spcAft>
              <a:buClr>
                <a:schemeClr val="lt1"/>
              </a:buClr>
              <a:buSzPts val="3600"/>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gf55cd9b5ea_0_3"/>
          <p:cNvSpPr txBox="1">
            <a:spLocks noGrp="1"/>
          </p:cNvSpPr>
          <p:nvPr>
            <p:ph type="body" idx="1"/>
          </p:nvPr>
        </p:nvSpPr>
        <p:spPr>
          <a:xfrm>
            <a:off x="4100513" y="528638"/>
            <a:ext cx="7300800" cy="12717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Links to the CPHA Competency Framework</a:t>
            </a:r>
            <a:endParaRPr/>
          </a:p>
        </p:txBody>
      </p:sp>
      <p:sp>
        <p:nvSpPr>
          <p:cNvPr id="275" name="Google Shape;275;gf55cd9b5ea_0_3"/>
          <p:cNvSpPr txBox="1">
            <a:spLocks noGrp="1"/>
          </p:cNvSpPr>
          <p:nvPr>
            <p:ph type="body" idx="2"/>
          </p:nvPr>
        </p:nvSpPr>
        <p:spPr>
          <a:xfrm>
            <a:off x="4100513" y="2400300"/>
            <a:ext cx="7300800" cy="21288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sp>
        <p:nvSpPr>
          <p:cNvPr id="276" name="Google Shape;276;gf55cd9b5ea_0_3"/>
          <p:cNvSpPr txBox="1">
            <a:spLocks noGrp="1"/>
          </p:cNvSpPr>
          <p:nvPr>
            <p:ph type="body" idx="3"/>
          </p:nvPr>
        </p:nvSpPr>
        <p:spPr>
          <a:xfrm>
            <a:off x="0" y="528650"/>
            <a:ext cx="3607800" cy="47994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Competencies</a:t>
            </a:r>
            <a:endParaRPr/>
          </a:p>
        </p:txBody>
      </p:sp>
      <p:pic>
        <p:nvPicPr>
          <p:cNvPr id="277" name="Google Shape;277;gf55cd9b5ea_0_3"/>
          <p:cNvPicPr preferRelativeResize="0"/>
          <p:nvPr/>
        </p:nvPicPr>
        <p:blipFill>
          <a:blip r:embed="rId4">
            <a:alphaModFix/>
          </a:blip>
          <a:stretch>
            <a:fillRect/>
          </a:stretch>
        </p:blipFill>
        <p:spPr>
          <a:xfrm>
            <a:off x="3965475" y="1590576"/>
            <a:ext cx="7689426" cy="4665501"/>
          </a:xfrm>
          <a:prstGeom prst="rect">
            <a:avLst/>
          </a:prstGeom>
          <a:noFill/>
          <a:ln>
            <a:noFill/>
          </a:ln>
        </p:spPr>
      </p:pic>
    </p:spTree>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8"/>
          <p:cNvSpPr txBox="1">
            <a:spLocks noGrp="1"/>
          </p:cNvSpPr>
          <p:nvPr>
            <p:ph type="body" idx="1"/>
          </p:nvPr>
        </p:nvSpPr>
        <p:spPr>
          <a:xfrm>
            <a:off x="3830596" y="528638"/>
            <a:ext cx="8048880" cy="2037706"/>
          </a:xfrm>
          <a:prstGeom prst="rect">
            <a:avLst/>
          </a:prstGeom>
          <a:noFill/>
          <a:ln>
            <a:noFill/>
          </a:ln>
        </p:spPr>
        <p:txBody>
          <a:bodyPr spcFirstLastPara="1" wrap="square" lIns="91425" tIns="45700" rIns="91425" bIns="45700" anchor="t" anchorCtr="0">
            <a:normAutofit fontScale="92500" lnSpcReduction="20000"/>
          </a:bodyPr>
          <a:lstStyle/>
          <a:p>
            <a:pPr marL="0" lvl="0" indent="0" algn="ctr" rtl="0">
              <a:lnSpc>
                <a:spcPct val="90000"/>
              </a:lnSpc>
              <a:spcBef>
                <a:spcPts val="0"/>
              </a:spcBef>
              <a:spcAft>
                <a:spcPts val="0"/>
              </a:spcAft>
              <a:buClr>
                <a:srgbClr val="026794"/>
              </a:buClr>
              <a:buSzPct val="100000"/>
              <a:buNone/>
            </a:pPr>
            <a:r>
              <a:rPr lang="en-US" sz="3800"/>
              <a:t>GLOBAL AIMS &amp; PURPOSE</a:t>
            </a:r>
            <a:endParaRPr/>
          </a:p>
          <a:p>
            <a:pPr marL="0" lvl="0" indent="0" algn="ctr" rtl="0">
              <a:lnSpc>
                <a:spcPct val="90000"/>
              </a:lnSpc>
              <a:spcBef>
                <a:spcPts val="1000"/>
              </a:spcBef>
              <a:spcAft>
                <a:spcPts val="0"/>
              </a:spcAft>
              <a:buClr>
                <a:srgbClr val="35B2B4"/>
              </a:buClr>
              <a:buSzPct val="100000"/>
              <a:buNone/>
            </a:pPr>
            <a:r>
              <a:rPr lang="en-US" sz="3800">
                <a:solidFill>
                  <a:srgbClr val="35B2B4"/>
                </a:solidFill>
              </a:rPr>
              <a:t>ALLIANCE FOR CHILD PROTECTION IN HUMANITARIAN ACTION </a:t>
            </a:r>
            <a:endParaRPr/>
          </a:p>
          <a:p>
            <a:pPr marL="0" lvl="0" indent="0" algn="ctr" rtl="0">
              <a:lnSpc>
                <a:spcPct val="90000"/>
              </a:lnSpc>
              <a:spcBef>
                <a:spcPts val="1000"/>
              </a:spcBef>
              <a:spcAft>
                <a:spcPts val="0"/>
              </a:spcAft>
              <a:buClr>
                <a:srgbClr val="AC6B97"/>
              </a:buClr>
              <a:buSzPct val="100000"/>
              <a:buNone/>
            </a:pPr>
            <a:r>
              <a:rPr lang="en-US" sz="3800">
                <a:solidFill>
                  <a:srgbClr val="AC6B97"/>
                </a:solidFill>
              </a:rPr>
              <a:t>CHILD LABOUR TASK FORCE </a:t>
            </a:r>
            <a:endParaRPr/>
          </a:p>
        </p:txBody>
      </p:sp>
      <p:sp>
        <p:nvSpPr>
          <p:cNvPr id="283" name="Google Shape;283;p8"/>
          <p:cNvSpPr txBox="1">
            <a:spLocks noGrp="1"/>
          </p:cNvSpPr>
          <p:nvPr>
            <p:ph type="body" idx="2"/>
          </p:nvPr>
        </p:nvSpPr>
        <p:spPr>
          <a:xfrm>
            <a:off x="4204580" y="2566344"/>
            <a:ext cx="7300912" cy="5041556"/>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3"/>
              </a:buClr>
              <a:buSzPts val="3200"/>
              <a:buChar char="•"/>
            </a:pPr>
            <a:r>
              <a:rPr lang="en-US" sz="3200" dirty="0"/>
              <a:t>To support the implementation of the Inter-agency toolkit: Preventing and responding to child </a:t>
            </a:r>
            <a:r>
              <a:rPr lang="en-US" sz="3200" dirty="0" err="1"/>
              <a:t>labour</a:t>
            </a:r>
            <a:r>
              <a:rPr lang="en-US" sz="3200" dirty="0"/>
              <a:t> in humanitarian action </a:t>
            </a:r>
            <a:endParaRPr dirty="0"/>
          </a:p>
          <a:p>
            <a:pPr marL="228600" lvl="0" indent="-228600" algn="l" rtl="0">
              <a:lnSpc>
                <a:spcPct val="90000"/>
              </a:lnSpc>
              <a:spcBef>
                <a:spcPts val="1000"/>
              </a:spcBef>
              <a:spcAft>
                <a:spcPts val="0"/>
              </a:spcAft>
              <a:buClr>
                <a:schemeClr val="accent3"/>
              </a:buClr>
              <a:buSzPts val="3200"/>
              <a:buChar char="•"/>
            </a:pPr>
            <a:r>
              <a:rPr lang="en-US" sz="3200" dirty="0"/>
              <a:t>To enhance the knowledge and skills of humanitarian and development actors to prevent and respond to child </a:t>
            </a:r>
            <a:r>
              <a:rPr lang="en-US" sz="3200" dirty="0" err="1"/>
              <a:t>labour</a:t>
            </a:r>
            <a:r>
              <a:rPr lang="en-US" sz="3200" dirty="0"/>
              <a:t> in humanitarian action </a:t>
            </a:r>
            <a:endParaRPr sz="3200" b="1" dirty="0"/>
          </a:p>
          <a:p>
            <a:pPr marL="228600" lvl="0" indent="-50800" algn="l" rtl="0">
              <a:lnSpc>
                <a:spcPct val="90000"/>
              </a:lnSpc>
              <a:spcBef>
                <a:spcPts val="1000"/>
              </a:spcBef>
              <a:spcAft>
                <a:spcPts val="0"/>
              </a:spcAft>
              <a:buClr>
                <a:schemeClr val="accent3"/>
              </a:buClr>
              <a:buSzPts val="2800"/>
              <a:buNone/>
            </a:pPr>
            <a:endParaRPr dirty="0"/>
          </a:p>
        </p:txBody>
      </p:sp>
      <p:sp>
        <p:nvSpPr>
          <p:cNvPr id="284" name="Google Shape;284;p8"/>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US"/>
              <a:t>PURPOSE</a:t>
            </a:r>
            <a:endParaRPr/>
          </a:p>
        </p:txBody>
      </p:sp>
      <p:pic>
        <p:nvPicPr>
          <p:cNvPr id="285" name="Google Shape;285;p8" descr="A group of people sitting at a table&#10;&#10;Description automatically generated"/>
          <p:cNvPicPr preferRelativeResize="0"/>
          <p:nvPr/>
        </p:nvPicPr>
        <p:blipFill rotWithShape="1">
          <a:blip r:embed="rId3">
            <a:alphaModFix/>
          </a:blip>
          <a:srcRect/>
          <a:stretch/>
        </p:blipFill>
        <p:spPr>
          <a:xfrm>
            <a:off x="0" y="1800225"/>
            <a:ext cx="3622461" cy="505777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624</Words>
  <Application>Microsoft Office PowerPoint</Application>
  <PresentationFormat>Widescreen</PresentationFormat>
  <Paragraphs>81</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Calibri</vt:lpstr>
      <vt:lpstr>Arial</vt:lpstr>
      <vt:lpstr>Helvetica Neue</vt:lpstr>
      <vt:lpstr>Office Theme</vt:lpstr>
      <vt:lpstr>PowerPoint Presentation</vt:lpstr>
      <vt:lpstr>PowerPoint Presentation</vt:lpstr>
      <vt:lpstr>PowerPoint Presentation</vt:lpstr>
      <vt:lpstr>PowerPoint Presentation</vt:lpstr>
      <vt:lpstr>PowerPoint Presentation</vt:lpstr>
      <vt:lpstr>ACTIVITY : INTRODUCTIONS AND EXPECTATIONS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 Fitzgerald</dc:creator>
  <cp:lastModifiedBy>Oñate, Silvia</cp:lastModifiedBy>
  <cp:revision>8</cp:revision>
  <dcterms:created xsi:type="dcterms:W3CDTF">2017-12-20T18:51:03Z</dcterms:created>
  <dcterms:modified xsi:type="dcterms:W3CDTF">2022-02-22T11:26:19Z</dcterms:modified>
</cp:coreProperties>
</file>